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86" r:id="rId2"/>
    <p:sldId id="314" r:id="rId3"/>
    <p:sldId id="290" r:id="rId4"/>
    <p:sldId id="291" r:id="rId5"/>
    <p:sldId id="306" r:id="rId6"/>
    <p:sldId id="292" r:id="rId7"/>
    <p:sldId id="260" r:id="rId8"/>
    <p:sldId id="261" r:id="rId9"/>
    <p:sldId id="294" r:id="rId10"/>
    <p:sldId id="279" r:id="rId11"/>
    <p:sldId id="297" r:id="rId12"/>
    <p:sldId id="295" r:id="rId13"/>
    <p:sldId id="296" r:id="rId14"/>
    <p:sldId id="309" r:id="rId15"/>
    <p:sldId id="301" r:id="rId16"/>
    <p:sldId id="300" r:id="rId17"/>
    <p:sldId id="281" r:id="rId18"/>
    <p:sldId id="289" r:id="rId19"/>
    <p:sldId id="298" r:id="rId20"/>
    <p:sldId id="311" r:id="rId21"/>
    <p:sldId id="299" r:id="rId22"/>
    <p:sldId id="276" r:id="rId23"/>
    <p:sldId id="275" r:id="rId24"/>
    <p:sldId id="268" r:id="rId25"/>
    <p:sldId id="302" r:id="rId26"/>
    <p:sldId id="278" r:id="rId27"/>
    <p:sldId id="269" r:id="rId28"/>
    <p:sldId id="282" r:id="rId29"/>
    <p:sldId id="270" r:id="rId30"/>
    <p:sldId id="303" r:id="rId31"/>
    <p:sldId id="263" r:id="rId32"/>
    <p:sldId id="264" r:id="rId33"/>
    <p:sldId id="283" r:id="rId34"/>
    <p:sldId id="271" r:id="rId35"/>
    <p:sldId id="284" r:id="rId36"/>
    <p:sldId id="285" r:id="rId37"/>
    <p:sldId id="312" r:id="rId3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E214"/>
    <a:srgbClr val="CB62EC"/>
    <a:srgbClr val="FF7593"/>
    <a:srgbClr val="FA587B"/>
    <a:srgbClr val="F9335D"/>
    <a:srgbClr val="E45E5E"/>
    <a:srgbClr val="DE1015"/>
    <a:srgbClr val="DF1318"/>
    <a:srgbClr val="F9496F"/>
    <a:srgbClr val="FB5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45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204" y="-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-319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245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FAA65-0773-40E4-B3A3-A191F70E8F69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F9F34-E8EB-4022-92FC-9D85651C51A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10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987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24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277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9739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807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5137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788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337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670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387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97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411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202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94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728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0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9772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156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157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2372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747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425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7917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7327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9329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9482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240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8528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010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4990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6363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53561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5643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4559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0881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95398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4F9F34-E8EB-4022-92FC-9D85651C51A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3855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EED7CE0-54FB-4D0C-93EF-551629C8BCA8}" type="datetimeFigureOut">
              <a:rPr lang="zh-CN" altLang="en-US" smtClean="0"/>
              <a:t>2018/2/1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7F5DB33-550E-4BA8-BECF-BE468CFCE6C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7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2060">
                  <a:alpha val="50000"/>
                </a:srgbClr>
              </a:gs>
              <a:gs pos="54000">
                <a:srgbClr val="002060">
                  <a:alpha val="43000"/>
                </a:srgbClr>
              </a:gs>
              <a:gs pos="100000">
                <a:srgbClr val="0070C0">
                  <a:alpha val="4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181429" y="3015342"/>
            <a:ext cx="2282371" cy="2282371"/>
          </a:xfrm>
          <a:prstGeom prst="ellipse">
            <a:avLst/>
          </a:prstGeom>
          <a:noFill/>
          <a:ln w="25400"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9144000" cy="48876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-1104220" y="1968272"/>
            <a:ext cx="2447925" cy="2447925"/>
            <a:chOff x="819150" y="3752850"/>
            <a:chExt cx="1695450" cy="1695450"/>
          </a:xfrm>
          <a:effectLst>
            <a:outerShdw blurRad="279400" dist="50800" dir="5400000" sx="90000" sy="90000" algn="ctr" rotWithShape="0">
              <a:schemeClr val="tx1">
                <a:alpha val="69000"/>
              </a:schemeClr>
            </a:outerShdw>
          </a:effectLst>
        </p:grpSpPr>
        <p:sp>
          <p:nvSpPr>
            <p:cNvPr id="50" name="椭圆 49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254000" dist="63500" dir="18900000" algn="bl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3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4" t="39074" r="45000" b="49259"/>
          <a:stretch>
            <a:fillRect/>
          </a:stretch>
        </p:blipFill>
        <p:spPr>
          <a:xfrm rot="1978328" flipH="1">
            <a:off x="6175800" y="2845238"/>
            <a:ext cx="725743" cy="45721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7" t="27542" r="48277" b="36192"/>
          <a:stretch>
            <a:fillRect/>
          </a:stretch>
        </p:blipFill>
        <p:spPr>
          <a:xfrm>
            <a:off x="234645" y="2100557"/>
            <a:ext cx="4273065" cy="304294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417959" y="2418359"/>
            <a:ext cx="28522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:xxx</a:t>
            </a: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57590" y="1423127"/>
            <a:ext cx="4957610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b="1" dirty="0">
                <a:solidFill>
                  <a:srgbClr val="92D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小学生家长会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6" t="13386" r="14543" b="14543"/>
          <a:stretch>
            <a:fillRect/>
          </a:stretch>
        </p:blipFill>
        <p:spPr>
          <a:xfrm>
            <a:off x="6901543" y="-76200"/>
            <a:ext cx="2144486" cy="2144486"/>
          </a:xfrm>
          <a:prstGeom prst="rect">
            <a:avLst/>
          </a:prstGeom>
          <a:effectLst/>
        </p:spPr>
      </p:pic>
      <p:sp>
        <p:nvSpPr>
          <p:cNvPr id="21" name="椭圆 20"/>
          <p:cNvSpPr/>
          <p:nvPr/>
        </p:nvSpPr>
        <p:spPr>
          <a:xfrm>
            <a:off x="7385957" y="3396343"/>
            <a:ext cx="2041071" cy="2041071"/>
          </a:xfrm>
          <a:prstGeom prst="ellipse">
            <a:avLst/>
          </a:prstGeom>
          <a:noFill/>
          <a:ln w="254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2164897" y="4132489"/>
            <a:ext cx="1204912" cy="1204912"/>
            <a:chOff x="819150" y="3752850"/>
            <a:chExt cx="1695450" cy="1695450"/>
          </a:xfrm>
          <a:solidFill>
            <a:srgbClr val="F9335D"/>
          </a:solidFill>
        </p:grpSpPr>
        <p:sp>
          <p:nvSpPr>
            <p:cNvPr id="23" name="椭圆 22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solidFill>
              <a:srgbClr val="FFC000"/>
            </a:solidFill>
            <a:ln w="19050">
              <a:solidFill>
                <a:schemeClr val="accent3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0034" y="1140508"/>
            <a:ext cx="1862736" cy="1225485"/>
          </a:xfrm>
          <a:prstGeom prst="rect">
            <a:avLst/>
          </a:prstGeom>
          <a:effectLst>
            <a:outerShdw blurRad="330200" dist="152400" dir="5400000" algn="t" rotWithShape="0">
              <a:prstClr val="black">
                <a:alpha val="25000"/>
              </a:prstClr>
            </a:outerShdw>
          </a:effectLst>
        </p:spPr>
      </p:pic>
      <p:grpSp>
        <p:nvGrpSpPr>
          <p:cNvPr id="25" name="组合 24"/>
          <p:cNvGrpSpPr/>
          <p:nvPr/>
        </p:nvGrpSpPr>
        <p:grpSpPr>
          <a:xfrm>
            <a:off x="-368754" y="3799113"/>
            <a:ext cx="2228851" cy="2228851"/>
            <a:chOff x="819150" y="3752850"/>
            <a:chExt cx="1695450" cy="1695450"/>
          </a:xfrm>
        </p:grpSpPr>
        <p:sp>
          <p:nvSpPr>
            <p:cNvPr id="26" name="椭圆 25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2159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5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651046" y="3756251"/>
            <a:ext cx="2447925" cy="2447925"/>
            <a:chOff x="819150" y="3752850"/>
            <a:chExt cx="1695450" cy="1695450"/>
          </a:xfrm>
        </p:grpSpPr>
        <p:sp>
          <p:nvSpPr>
            <p:cNvPr id="29" name="椭圆 28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114300" dist="50800" dir="16200000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3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36197" y="4284888"/>
            <a:ext cx="1781175" cy="1781175"/>
            <a:chOff x="819150" y="3752850"/>
            <a:chExt cx="1695450" cy="1695450"/>
          </a:xfrm>
          <a:effectLst>
            <a:outerShdw blurRad="127000" dist="50800" dir="10500000" algn="ctr" rotWithShape="0">
              <a:schemeClr val="tx1">
                <a:alpha val="34000"/>
              </a:schemeClr>
            </a:outerShdw>
          </a:effectLst>
        </p:grpSpPr>
        <p:sp>
          <p:nvSpPr>
            <p:cNvPr id="32" name="椭圆 31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190500" dist="38100" dir="16200000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027840" y="4462462"/>
            <a:ext cx="1362075" cy="1362075"/>
            <a:chOff x="819150" y="3752850"/>
            <a:chExt cx="1695450" cy="1695450"/>
          </a:xfrm>
          <a:effectLst>
            <a:outerShdw blurRad="165100" dist="50800" sx="88000" sy="88000" algn="ctr" rotWithShape="0">
              <a:schemeClr val="tx1">
                <a:alpha val="97000"/>
              </a:schemeClr>
            </a:outerShdw>
          </a:effectLst>
        </p:grpSpPr>
        <p:sp>
          <p:nvSpPr>
            <p:cNvPr id="35" name="椭圆 34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6997" y="4080101"/>
            <a:ext cx="1933575" cy="1933575"/>
            <a:chOff x="819150" y="3752850"/>
            <a:chExt cx="1695450" cy="1695450"/>
          </a:xfrm>
          <a:effectLst>
            <a:outerShdw blurRad="203200" dist="63500" dir="16200000" rotWithShape="0">
              <a:prstClr val="black">
                <a:alpha val="40000"/>
              </a:prstClr>
            </a:outerShdw>
          </a:effectLst>
        </p:grpSpPr>
        <p:sp>
          <p:nvSpPr>
            <p:cNvPr id="38" name="椭圆 37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CB6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7022" y="4013426"/>
            <a:ext cx="1781175" cy="1781175"/>
            <a:chOff x="819150" y="3752850"/>
            <a:chExt cx="1695450" cy="1695450"/>
          </a:xfrm>
          <a:effectLst>
            <a:outerShdw blurRad="165100" dist="50800" dir="10620000" algn="ctr" rotWithShape="0">
              <a:srgbClr val="000000">
                <a:alpha val="30000"/>
              </a:srgbClr>
            </a:outerShdw>
          </a:effectLst>
        </p:grpSpPr>
        <p:sp>
          <p:nvSpPr>
            <p:cNvPr id="41" name="椭圆 40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CB6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603046" y="4637314"/>
            <a:ext cx="1628775" cy="1628775"/>
            <a:chOff x="819150" y="3752850"/>
            <a:chExt cx="1695450" cy="1695450"/>
          </a:xfrm>
          <a:solidFill>
            <a:srgbClr val="CB62EC"/>
          </a:solidFill>
          <a:effectLst>
            <a:outerShdw blurRad="114300" dist="50800" dir="15840000" sx="98000" sy="98000" algn="ctr" rotWithShape="0">
              <a:schemeClr val="tx1">
                <a:alpha val="45000"/>
              </a:schemeClr>
            </a:outerShdw>
          </a:effectLst>
        </p:grpSpPr>
        <p:sp>
          <p:nvSpPr>
            <p:cNvPr id="44" name="椭圆 43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FA58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solidFill>
              <a:srgbClr val="FA587B"/>
            </a:solidFill>
            <a:ln w="19050">
              <a:solidFill>
                <a:schemeClr val="accent5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527596" y="3170464"/>
            <a:ext cx="1628775" cy="1628775"/>
            <a:chOff x="819150" y="3752850"/>
            <a:chExt cx="1695450" cy="1695450"/>
          </a:xfrm>
        </p:grpSpPr>
        <p:sp>
          <p:nvSpPr>
            <p:cNvPr id="47" name="椭圆 46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5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合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897086" y="-126002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9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0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 p14:presetBounceEnd="6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1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1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6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77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9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20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 p14:presetBounceEnd="68000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5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1" dur="9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3" dur="9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45" dur="9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7" dur="9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9" dur="9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1" dur="9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3" dur="9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5" dur="9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7" dur="9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9" dur="9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61" dur="9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3" dur="9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5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20" grpId="0" animBg="1"/>
          <p:bldP spid="10" grpId="0"/>
          <p:bldP spid="11" grpId="0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" dur="6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7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2" presetClass="emph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5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1" dur="9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3" dur="9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45" dur="9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7" dur="9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9" dur="9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1" dur="9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3" dur="9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5" dur="9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7" dur="9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9" dur="9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61" dur="9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3" dur="9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50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20" grpId="0" animBg="1"/>
          <p:bldP spid="10" grpId="0"/>
          <p:bldP spid="11" grpId="0"/>
          <p:bldP spid="21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4408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 hidden="1"/>
          <p:cNvGrpSpPr/>
          <p:nvPr/>
        </p:nvGrpSpPr>
        <p:grpSpPr>
          <a:xfrm>
            <a:off x="0" y="0"/>
            <a:ext cx="9144000" cy="5143500"/>
            <a:chOff x="0" y="288472"/>
            <a:chExt cx="9144000" cy="51435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063"/>
            <a:stretch>
              <a:fillRect/>
            </a:stretch>
          </p:blipFill>
          <p:spPr>
            <a:xfrm>
              <a:off x="0" y="288472"/>
              <a:ext cx="9144000" cy="1436914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1709057"/>
              <a:ext cx="9144000" cy="37229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087" y="-256913"/>
            <a:ext cx="7576456" cy="757264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83"/>
          <a:stretch>
            <a:fillRect/>
          </a:stretch>
        </p:blipFill>
        <p:spPr>
          <a:xfrm>
            <a:off x="0" y="3069770"/>
            <a:ext cx="9144000" cy="2073729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-1" y="3018064"/>
            <a:ext cx="9144001" cy="114563"/>
            <a:chOff x="-1" y="2114550"/>
            <a:chExt cx="9144001" cy="114563"/>
          </a:xfrm>
        </p:grpSpPr>
        <p:sp>
          <p:nvSpPr>
            <p:cNvPr id="11" name="矩形 10"/>
            <p:cNvSpPr/>
            <p:nvPr/>
          </p:nvSpPr>
          <p:spPr>
            <a:xfrm>
              <a:off x="-1" y="2114551"/>
              <a:ext cx="1285217" cy="10192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85875" y="2114550"/>
              <a:ext cx="1301413" cy="1019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562224" y="2114551"/>
              <a:ext cx="1289211" cy="10192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3848099" y="2114550"/>
              <a:ext cx="1288553" cy="1103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133974" y="2114550"/>
              <a:ext cx="1372172" cy="1143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86700" y="2114550"/>
              <a:ext cx="1257300" cy="114563"/>
            </a:xfrm>
            <a:prstGeom prst="rect">
              <a:avLst/>
            </a:prstGeom>
            <a:solidFill>
              <a:srgbClr val="EC6E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486524" y="2114550"/>
              <a:ext cx="1414397" cy="1143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937658" y="4066282"/>
            <a:ext cx="5452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一切为了孩子，做好孩子的护航使者</a:t>
            </a:r>
          </a:p>
          <a:p>
            <a:endParaRPr lang="zh-CN" altLang="en-US"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30877" y="3240874"/>
            <a:ext cx="2386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放飞</a:t>
            </a:r>
            <a:r>
              <a:rPr lang="zh-CN" altLang="en-US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59389" y="3259373"/>
            <a:ext cx="24421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沟通</a:t>
            </a:r>
            <a:r>
              <a:rPr lang="zh-CN" altLang="en-US" sz="4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无限</a:t>
            </a:r>
          </a:p>
          <a:p>
            <a:pPr algn="dist"/>
            <a:endParaRPr lang="zh-CN" altLang="en-US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6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Box 70"/>
          <p:cNvSpPr txBox="1"/>
          <p:nvPr/>
        </p:nvSpPr>
        <p:spPr>
          <a:xfrm>
            <a:off x="4757050" y="1040789"/>
            <a:ext cx="27758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家长会的意义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767932" y="1830369"/>
            <a:ext cx="27649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班级基本情况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73" name="TextBox 72"/>
          <p:cNvSpPr txBox="1"/>
          <p:nvPr/>
        </p:nvSpPr>
        <p:spPr>
          <a:xfrm>
            <a:off x="4757052" y="2532863"/>
            <a:ext cx="25254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  <a:r>
              <a:rPr lang="zh-CN" altLang="en-US" sz="2000" dirty="0"/>
              <a:t/>
            </a:r>
            <a:br>
              <a:rPr lang="zh-CN" altLang="en-US" sz="2000" dirty="0"/>
            </a:br>
            <a:endParaRPr lang="zh-CN" altLang="en-US" sz="2000" dirty="0"/>
          </a:p>
        </p:txBody>
      </p:sp>
      <p:sp>
        <p:nvSpPr>
          <p:cNvPr id="19" name="矩形 18"/>
          <p:cNvSpPr/>
          <p:nvPr/>
        </p:nvSpPr>
        <p:spPr>
          <a:xfrm>
            <a:off x="3407216" y="1012372"/>
            <a:ext cx="851494" cy="5769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52400" dist="762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3407216" y="1774372"/>
            <a:ext cx="851494" cy="576943"/>
          </a:xfrm>
          <a:prstGeom prst="rect">
            <a:avLst/>
          </a:prstGeom>
          <a:solidFill>
            <a:srgbClr val="FF7593"/>
          </a:solidFill>
          <a:ln>
            <a:noFill/>
          </a:ln>
          <a:effectLst>
            <a:outerShdw blurRad="152400" dist="762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110"/>
          <p:cNvSpPr/>
          <p:nvPr/>
        </p:nvSpPr>
        <p:spPr>
          <a:xfrm>
            <a:off x="3407216" y="2514600"/>
            <a:ext cx="851494" cy="57694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52400" dist="762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3407216" y="3265714"/>
            <a:ext cx="851494" cy="576943"/>
          </a:xfrm>
          <a:prstGeom prst="rect">
            <a:avLst/>
          </a:prstGeom>
          <a:solidFill>
            <a:srgbClr val="94E214"/>
          </a:solidFill>
          <a:ln>
            <a:noFill/>
          </a:ln>
          <a:effectLst>
            <a:outerShdw blurRad="152400" dist="762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3407216" y="3984172"/>
            <a:ext cx="851494" cy="576943"/>
          </a:xfrm>
          <a:prstGeom prst="rect">
            <a:avLst/>
          </a:prstGeom>
          <a:solidFill>
            <a:srgbClr val="CB62EC"/>
          </a:solidFill>
          <a:ln>
            <a:noFill/>
          </a:ln>
          <a:effectLst>
            <a:outerShdw blurRad="152400" dist="76200" dir="36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TextBox 75"/>
          <p:cNvSpPr txBox="1"/>
          <p:nvPr/>
        </p:nvSpPr>
        <p:spPr>
          <a:xfrm>
            <a:off x="4738001" y="3277019"/>
            <a:ext cx="2775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整改计划和措施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733917" y="4029085"/>
            <a:ext cx="30828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05.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给家长的一些建议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435"/>
          <p:cNvSpPr txBox="1"/>
          <p:nvPr/>
        </p:nvSpPr>
        <p:spPr>
          <a:xfrm>
            <a:off x="4895636" y="236839"/>
            <a:ext cx="2522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家长会议程</a:t>
            </a:r>
            <a:endParaRPr lang="zh-CN" altLang="en-US" sz="32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72" y="21772"/>
            <a:ext cx="3651109" cy="51435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9" grpId="0" animBg="1"/>
      <p:bldP spid="109" grpId="0" animBg="1"/>
      <p:bldP spid="111" grpId="0" animBg="1"/>
      <p:bldP spid="112" grpId="0" animBg="1"/>
      <p:bldP spid="113" grpId="0" animBg="1"/>
      <p:bldP spid="76" grpId="0"/>
      <p:bldP spid="77" grpId="0"/>
      <p:bldP spid="1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43543" y="-283030"/>
            <a:ext cx="9187544" cy="3015344"/>
            <a:chOff x="-43543" y="-283030"/>
            <a:chExt cx="9187544" cy="301534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6" t="31079" b="25385"/>
            <a:stretch>
              <a:fillRect/>
            </a:stretch>
          </p:blipFill>
          <p:spPr>
            <a:xfrm>
              <a:off x="-43543" y="-87086"/>
              <a:ext cx="9187544" cy="281940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73" t="28221" r="4387" b="31436"/>
            <a:stretch>
              <a:fillRect/>
            </a:stretch>
          </p:blipFill>
          <p:spPr>
            <a:xfrm>
              <a:off x="1567543" y="-283030"/>
              <a:ext cx="7173686" cy="2612573"/>
            </a:xfrm>
            <a:prstGeom prst="rect">
              <a:avLst/>
            </a:prstGeom>
            <a:effectLst>
              <a:softEdge rad="635000"/>
            </a:effectLst>
          </p:spPr>
        </p:pic>
      </p:grpSp>
      <p:sp>
        <p:nvSpPr>
          <p:cNvPr id="39" name="矩形 38"/>
          <p:cNvSpPr/>
          <p:nvPr/>
        </p:nvSpPr>
        <p:spPr>
          <a:xfrm>
            <a:off x="0" y="2819400"/>
            <a:ext cx="9144000" cy="232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0" y="2710543"/>
            <a:ext cx="9144000" cy="1741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553935" y="3303815"/>
            <a:ext cx="6636753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促进</a:t>
            </a:r>
            <a:r>
              <a:rPr lang="zh-CN" altLang="en-US" sz="4000" b="1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2400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4000" b="1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  <a:r>
              <a:rPr lang="zh-CN" altLang="en-US" sz="2400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400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达成教育</a:t>
            </a:r>
            <a:r>
              <a:rPr lang="zh-CN" altLang="en-US" sz="4000" b="1" dirty="0">
                <a:solidFill>
                  <a:srgbClr val="00B05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共识</a:t>
            </a:r>
            <a:r>
              <a:rPr lang="zh-CN" altLang="en-US" sz="4000" dirty="0">
                <a:solidFill>
                  <a:srgbClr val="00B050"/>
                </a:solidFill>
                <a:effectLst>
                  <a:reflection blurRad="6350" stA="25000" endPos="66000" dist="63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endParaRPr lang="zh-CN" altLang="en-US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  <a:reflection blurRad="6350" stA="25000" endPos="66000" dist="63500" dir="5400000" sy="-100000" algn="bl" rotWithShape="0"/>
              </a:effectLst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956833" y="2982737"/>
            <a:ext cx="3676650" cy="511528"/>
          </a:xfrm>
          <a:prstGeom prst="ellipse">
            <a:avLst/>
          </a:prstGeom>
          <a:gradFill flip="none" rotWithShape="1">
            <a:gsLst>
              <a:gs pos="100000">
                <a:srgbClr val="F3F3F3">
                  <a:alpha val="0"/>
                </a:srgbClr>
              </a:gs>
              <a:gs pos="42000">
                <a:srgbClr val="7A7A7A">
                  <a:alpha val="15000"/>
                </a:srgbClr>
              </a:gs>
              <a:gs pos="0">
                <a:schemeClr val="tx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797124" y="743180"/>
            <a:ext cx="1968852" cy="2283874"/>
            <a:chOff x="3797124" y="743180"/>
            <a:chExt cx="1968852" cy="2283874"/>
          </a:xfrm>
        </p:grpSpPr>
        <p:grpSp>
          <p:nvGrpSpPr>
            <p:cNvPr id="5" name="组合 4"/>
            <p:cNvGrpSpPr/>
            <p:nvPr/>
          </p:nvGrpSpPr>
          <p:grpSpPr>
            <a:xfrm>
              <a:off x="3797124" y="743180"/>
              <a:ext cx="1968852" cy="2283874"/>
              <a:chOff x="4298179" y="1526584"/>
              <a:chExt cx="3595642" cy="4170954"/>
            </a:xfrm>
            <a:effectLst/>
          </p:grpSpPr>
          <p:sp>
            <p:nvSpPr>
              <p:cNvPr id="6" name="六边形 11"/>
              <p:cNvSpPr/>
              <p:nvPr/>
            </p:nvSpPr>
            <p:spPr>
              <a:xfrm rot="5400000">
                <a:off x="5646544" y="3450262"/>
                <a:ext cx="898911" cy="3595642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3595642 h 3595642"/>
                  <a:gd name="connsiteX1-3" fmla="*/ 0 w 3272035"/>
                  <a:gd name="connsiteY1-4" fmla="*/ 0 h 3595642"/>
                  <a:gd name="connsiteX2-5" fmla="*/ 2373124 w 3272035"/>
                  <a:gd name="connsiteY2-6" fmla="*/ 0 h 3595642"/>
                  <a:gd name="connsiteX3-7" fmla="*/ 3272035 w 3272035"/>
                  <a:gd name="connsiteY3-8" fmla="*/ 1797821 h 3595642"/>
                  <a:gd name="connsiteX4-9" fmla="*/ 2373124 w 3272035"/>
                  <a:gd name="connsiteY4-10" fmla="*/ 3595642 h 3595642"/>
                  <a:gd name="connsiteX5-11" fmla="*/ 0 w 3272035"/>
                  <a:gd name="connsiteY5-12" fmla="*/ 3595642 h 3595642"/>
                  <a:gd name="connsiteX0-13" fmla="*/ 2373124 w 3272035"/>
                  <a:gd name="connsiteY0-14" fmla="*/ 3595642 h 3595642"/>
                  <a:gd name="connsiteX1-15" fmla="*/ 0 w 3272035"/>
                  <a:gd name="connsiteY1-16" fmla="*/ 0 h 3595642"/>
                  <a:gd name="connsiteX2-17" fmla="*/ 2373124 w 3272035"/>
                  <a:gd name="connsiteY2-18" fmla="*/ 0 h 3595642"/>
                  <a:gd name="connsiteX3-19" fmla="*/ 3272035 w 3272035"/>
                  <a:gd name="connsiteY3-20" fmla="*/ 1797821 h 3595642"/>
                  <a:gd name="connsiteX4-21" fmla="*/ 2373124 w 3272035"/>
                  <a:gd name="connsiteY4-22" fmla="*/ 3595642 h 3595642"/>
                  <a:gd name="connsiteX0-23" fmla="*/ 0 w 898911"/>
                  <a:gd name="connsiteY0-24" fmla="*/ 3595642 h 3595642"/>
                  <a:gd name="connsiteX1-25" fmla="*/ 0 w 898911"/>
                  <a:gd name="connsiteY1-26" fmla="*/ 0 h 3595642"/>
                  <a:gd name="connsiteX2-27" fmla="*/ 898911 w 898911"/>
                  <a:gd name="connsiteY2-28" fmla="*/ 1797821 h 3595642"/>
                  <a:gd name="connsiteX3-29" fmla="*/ 0 w 898911"/>
                  <a:gd name="connsiteY3-30" fmla="*/ 3595642 h 35956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898911" h="3595642">
                    <a:moveTo>
                      <a:pt x="0" y="3595642"/>
                    </a:moveTo>
                    <a:lnTo>
                      <a:pt x="0" y="0"/>
                    </a:lnTo>
                    <a:lnTo>
                      <a:pt x="898911" y="1797821"/>
                    </a:lnTo>
                    <a:lnTo>
                      <a:pt x="0" y="3595642"/>
                    </a:lnTo>
                    <a:close/>
                  </a:path>
                </a:pathLst>
              </a:custGeom>
              <a:gradFill>
                <a:gsLst>
                  <a:gs pos="50000">
                    <a:srgbClr val="A26000"/>
                  </a:gs>
                  <a:gs pos="50000">
                    <a:srgbClr val="E28700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六边形 12"/>
              <p:cNvSpPr/>
              <p:nvPr/>
            </p:nvSpPr>
            <p:spPr>
              <a:xfrm rot="5400000">
                <a:off x="3573931" y="2263695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4170946"/>
                  <a:gd name="connsiteY0-2" fmla="*/ 1797821 h 3595642"/>
                  <a:gd name="connsiteX1-3" fmla="*/ 3272035 w 4170946"/>
                  <a:gd name="connsiteY1-4" fmla="*/ 0 h 3595642"/>
                  <a:gd name="connsiteX2-5" fmla="*/ 4170946 w 4170946"/>
                  <a:gd name="connsiteY2-6" fmla="*/ 1797821 h 3595642"/>
                  <a:gd name="connsiteX3-7" fmla="*/ 3272035 w 4170946"/>
                  <a:gd name="connsiteY3-8" fmla="*/ 3595642 h 3595642"/>
                  <a:gd name="connsiteX4-9" fmla="*/ 898911 w 4170946"/>
                  <a:gd name="connsiteY4-10" fmla="*/ 3595642 h 3595642"/>
                  <a:gd name="connsiteX5-11" fmla="*/ 0 w 4170946"/>
                  <a:gd name="connsiteY5-12" fmla="*/ 1797821 h 3595642"/>
                  <a:gd name="connsiteX0-13" fmla="*/ 0 w 4170946"/>
                  <a:gd name="connsiteY0-14" fmla="*/ 0 h 1797821"/>
                  <a:gd name="connsiteX1-15" fmla="*/ 4170946 w 4170946"/>
                  <a:gd name="connsiteY1-16" fmla="*/ 0 h 1797821"/>
                  <a:gd name="connsiteX2-17" fmla="*/ 3272035 w 4170946"/>
                  <a:gd name="connsiteY2-18" fmla="*/ 1797821 h 1797821"/>
                  <a:gd name="connsiteX3-19" fmla="*/ 898911 w 4170946"/>
                  <a:gd name="connsiteY3-20" fmla="*/ 1797821 h 1797821"/>
                  <a:gd name="connsiteX4-21" fmla="*/ 0 w 4170946"/>
                  <a:gd name="connsiteY4-22" fmla="*/ 0 h 1797821"/>
                  <a:gd name="connsiteX0-23" fmla="*/ 0 w 3272035"/>
                  <a:gd name="connsiteY0-24" fmla="*/ 0 h 1797821"/>
                  <a:gd name="connsiteX1-25" fmla="*/ 3272035 w 3272035"/>
                  <a:gd name="connsiteY1-26" fmla="*/ 1797821 h 1797821"/>
                  <a:gd name="connsiteX2-27" fmla="*/ 898911 w 3272035"/>
                  <a:gd name="connsiteY2-28" fmla="*/ 1797821 h 1797821"/>
                  <a:gd name="connsiteX3-29" fmla="*/ 0 w 3272035"/>
                  <a:gd name="connsiteY3-30" fmla="*/ 0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0"/>
                    </a:moveTo>
                    <a:lnTo>
                      <a:pt x="3272035" y="1797821"/>
                    </a:lnTo>
                    <a:lnTo>
                      <a:pt x="898911" y="179782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50000">
                    <a:srgbClr val="FFBD5B"/>
                  </a:gs>
                  <a:gs pos="50000">
                    <a:srgbClr val="FFCC81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六边形 13"/>
              <p:cNvSpPr/>
              <p:nvPr/>
            </p:nvSpPr>
            <p:spPr>
              <a:xfrm rot="5400000">
                <a:off x="5346828" y="2263691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1797821 h 3595642"/>
                  <a:gd name="connsiteX1-3" fmla="*/ 898911 w 3272035"/>
                  <a:gd name="connsiteY1-4" fmla="*/ 0 h 3595642"/>
                  <a:gd name="connsiteX2-5" fmla="*/ 3272035 w 3272035"/>
                  <a:gd name="connsiteY2-6" fmla="*/ 0 h 3595642"/>
                  <a:gd name="connsiteX3-7" fmla="*/ 3272035 w 3272035"/>
                  <a:gd name="connsiteY3-8" fmla="*/ 3595642 h 3595642"/>
                  <a:gd name="connsiteX4-9" fmla="*/ 898911 w 3272035"/>
                  <a:gd name="connsiteY4-10" fmla="*/ 3595642 h 3595642"/>
                  <a:gd name="connsiteX5-11" fmla="*/ 0 w 3272035"/>
                  <a:gd name="connsiteY5-12" fmla="*/ 1797821 h 3595642"/>
                  <a:gd name="connsiteX0-13" fmla="*/ 0 w 3272035"/>
                  <a:gd name="connsiteY0-14" fmla="*/ 1797821 h 3595642"/>
                  <a:gd name="connsiteX1-15" fmla="*/ 898911 w 3272035"/>
                  <a:gd name="connsiteY1-16" fmla="*/ 0 h 3595642"/>
                  <a:gd name="connsiteX2-17" fmla="*/ 3272035 w 3272035"/>
                  <a:gd name="connsiteY2-18" fmla="*/ 0 h 3595642"/>
                  <a:gd name="connsiteX3-19" fmla="*/ 898911 w 3272035"/>
                  <a:gd name="connsiteY3-20" fmla="*/ 3595642 h 3595642"/>
                  <a:gd name="connsiteX4-21" fmla="*/ 0 w 3272035"/>
                  <a:gd name="connsiteY4-22" fmla="*/ 1797821 h 3595642"/>
                  <a:gd name="connsiteX0-23" fmla="*/ 0 w 3272035"/>
                  <a:gd name="connsiteY0-24" fmla="*/ 1797821 h 3595642"/>
                  <a:gd name="connsiteX1-25" fmla="*/ 898911 w 3272035"/>
                  <a:gd name="connsiteY1-26" fmla="*/ 0 h 3595642"/>
                  <a:gd name="connsiteX2-27" fmla="*/ 3272035 w 3272035"/>
                  <a:gd name="connsiteY2-28" fmla="*/ 0 h 3595642"/>
                  <a:gd name="connsiteX3-29" fmla="*/ 968958 w 3272035"/>
                  <a:gd name="connsiteY3-30" fmla="*/ 3436980 h 3595642"/>
                  <a:gd name="connsiteX4-31" fmla="*/ 898911 w 3272035"/>
                  <a:gd name="connsiteY4-32" fmla="*/ 3595642 h 3595642"/>
                  <a:gd name="connsiteX5-33" fmla="*/ 0 w 3272035"/>
                  <a:gd name="connsiteY5-34" fmla="*/ 1797821 h 3595642"/>
                  <a:gd name="connsiteX0-35" fmla="*/ 0 w 3272035"/>
                  <a:gd name="connsiteY0-36" fmla="*/ 1797821 h 3595642"/>
                  <a:gd name="connsiteX1-37" fmla="*/ 898911 w 3272035"/>
                  <a:gd name="connsiteY1-38" fmla="*/ 0 h 3595642"/>
                  <a:gd name="connsiteX2-39" fmla="*/ 3272035 w 3272035"/>
                  <a:gd name="connsiteY2-40" fmla="*/ 0 h 3595642"/>
                  <a:gd name="connsiteX3-41" fmla="*/ 898911 w 3272035"/>
                  <a:gd name="connsiteY3-42" fmla="*/ 3595642 h 3595642"/>
                  <a:gd name="connsiteX4-43" fmla="*/ 0 w 3272035"/>
                  <a:gd name="connsiteY4-44" fmla="*/ 1797821 h 3595642"/>
                  <a:gd name="connsiteX0-45" fmla="*/ 0 w 3272035"/>
                  <a:gd name="connsiteY0-46" fmla="*/ 1797821 h 1797821"/>
                  <a:gd name="connsiteX1-47" fmla="*/ 898911 w 3272035"/>
                  <a:gd name="connsiteY1-48" fmla="*/ 0 h 1797821"/>
                  <a:gd name="connsiteX2-49" fmla="*/ 3272035 w 3272035"/>
                  <a:gd name="connsiteY2-50" fmla="*/ 0 h 1797821"/>
                  <a:gd name="connsiteX3-51" fmla="*/ 0 w 3272035"/>
                  <a:gd name="connsiteY3-52" fmla="*/ 1797821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1797821"/>
                    </a:moveTo>
                    <a:lnTo>
                      <a:pt x="898911" y="0"/>
                    </a:lnTo>
                    <a:lnTo>
                      <a:pt x="3272035" y="0"/>
                    </a:lnTo>
                    <a:lnTo>
                      <a:pt x="0" y="1797821"/>
                    </a:lnTo>
                    <a:close/>
                  </a:path>
                </a:pathLst>
              </a:custGeom>
              <a:gradFill>
                <a:gsLst>
                  <a:gs pos="50000">
                    <a:srgbClr val="D07C00"/>
                  </a:gs>
                  <a:gs pos="50000">
                    <a:srgbClr val="FFAA2D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 rot="5400000">
                <a:off x="5276801" y="1458066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B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 rot="16200000" flipV="1">
                <a:off x="5276802" y="3094084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AA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 rot="5400000">
                <a:off x="4385034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B5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5400000">
                <a:off x="6170950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29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439304" y="1107652"/>
              <a:ext cx="651018" cy="539038"/>
              <a:chOff x="1460111" y="2419508"/>
              <a:chExt cx="1048472" cy="539038"/>
            </a:xfrm>
          </p:grpSpPr>
          <p:sp>
            <p:nvSpPr>
              <p:cNvPr id="15" name="文本框 60"/>
              <p:cNvSpPr txBox="1"/>
              <p:nvPr/>
            </p:nvSpPr>
            <p:spPr>
              <a:xfrm>
                <a:off x="1460111" y="2419508"/>
                <a:ext cx="1030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宋体" panose="02010600030101010101" pitchFamily="2" charset="-122"/>
                    <a:cs typeface="+mn-cs"/>
                  </a:rPr>
                  <a:t>01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文本框 61"/>
              <p:cNvSpPr txBox="1"/>
              <p:nvPr/>
            </p:nvSpPr>
            <p:spPr>
              <a:xfrm>
                <a:off x="1478069" y="2727714"/>
                <a:ext cx="103051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iHei Pro" panose="020B0500000000000000" pitchFamily="34" charset="-122"/>
                    <a:ea typeface="LiHei Pro" panose="020B0500000000000000" pitchFamily="34" charset="-122"/>
                    <a:cs typeface="+mn-cs"/>
                  </a:rPr>
                  <a:t>OPTION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4095750" y="1752600"/>
              <a:ext cx="1383712" cy="646331"/>
            </a:xfrm>
            <a:prstGeom prst="rect">
              <a:avLst/>
            </a:prstGeom>
            <a:noFill/>
            <a:effectLst>
              <a:outerShdw blurRad="50800" dist="38100" dir="162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意  义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1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15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1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2676525" y="660300"/>
            <a:ext cx="3949799" cy="3949799"/>
          </a:xfrm>
          <a:prstGeom prst="ellipse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2924175" y="2028825"/>
            <a:ext cx="1885950" cy="188595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629025" y="885825"/>
            <a:ext cx="1885950" cy="1885950"/>
          </a:xfrm>
          <a:prstGeom prst="ellipse">
            <a:avLst/>
          </a:prstGeom>
          <a:solidFill>
            <a:srgbClr val="F933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562475" y="2019300"/>
            <a:ext cx="1885950" cy="18859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4038601" y="2206378"/>
            <a:ext cx="1200522" cy="1518568"/>
            <a:chOff x="3733800" y="1933574"/>
            <a:chExt cx="1800225" cy="2277147"/>
          </a:xfrm>
        </p:grpSpPr>
        <p:sp>
          <p:nvSpPr>
            <p:cNvPr id="12" name="圆角矩形 11"/>
            <p:cNvSpPr/>
            <p:nvPr/>
          </p:nvSpPr>
          <p:spPr>
            <a:xfrm>
              <a:off x="3733800" y="1933574"/>
              <a:ext cx="1800225" cy="2277147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90975" y="1962149"/>
              <a:ext cx="1304925" cy="130492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88900">
              <a:solidFill>
                <a:schemeClr val="bg1"/>
              </a:solidFill>
            </a:ln>
            <a:effectLst>
              <a:outerShdw sx="1000" sy="1000" algn="t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187441" y="2402383"/>
            <a:ext cx="8915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11026" y="1544520"/>
            <a:ext cx="1256299" cy="1992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800" dirty="0">
                <a:solidFill>
                  <a:schemeClr val="tx1"/>
                </a:solidFill>
              </a:rPr>
              <a:t>给孩子鼓劲</a:t>
            </a:r>
            <a:endParaRPr lang="en-US" altLang="zh-CN" sz="1800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00400" y="2695575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微软简粗黑" pitchFamily="2" charset="-122"/>
              </a:rPr>
              <a:t>加强家</a:t>
            </a:r>
            <a:endParaRPr lang="en-US" altLang="zh-CN" dirty="0">
              <a:ea typeface="微软简粗黑" pitchFamily="2" charset="-122"/>
            </a:endParaRPr>
          </a:p>
          <a:p>
            <a:r>
              <a:rPr lang="zh-CN" altLang="en-US" dirty="0">
                <a:ea typeface="微软简粗黑" pitchFamily="2" charset="-122"/>
              </a:rPr>
              <a:t>校联系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76850" y="2638425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微软简粗黑" pitchFamily="2" charset="-122"/>
              </a:rPr>
              <a:t>探讨教</a:t>
            </a:r>
            <a:endParaRPr lang="en-US" altLang="zh-CN" dirty="0">
              <a:ea typeface="微软简粗黑" pitchFamily="2" charset="-122"/>
            </a:endParaRPr>
          </a:p>
          <a:p>
            <a:r>
              <a:rPr lang="zh-CN" altLang="en-US" dirty="0">
                <a:ea typeface="微软简粗黑" pitchFamily="2" charset="-122"/>
              </a:rPr>
              <a:t>育方法</a:t>
            </a:r>
          </a:p>
        </p:txBody>
      </p:sp>
      <p:sp>
        <p:nvSpPr>
          <p:cNvPr id="22" name="下箭头 21"/>
          <p:cNvSpPr/>
          <p:nvPr/>
        </p:nvSpPr>
        <p:spPr>
          <a:xfrm rot="14771448">
            <a:off x="1952625" y="3143250"/>
            <a:ext cx="942975" cy="657225"/>
          </a:xfrm>
          <a:prstGeom prst="downArrow">
            <a:avLst>
              <a:gd name="adj1" fmla="val 69081"/>
              <a:gd name="adj2" fmla="val 50000"/>
            </a:avLst>
          </a:prstGeom>
          <a:solidFill>
            <a:srgbClr val="FFFF00"/>
          </a:solidFill>
          <a:ln>
            <a:noFill/>
          </a:ln>
          <a:effectLst>
            <a:outerShdw blurRad="114300" dist="76200" dir="5400000" algn="t" rotWithShape="0">
              <a:prstClr val="black">
                <a:alpha val="4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简粗黑" pitchFamily="2" charset="-122"/>
              </a:rPr>
              <a:t>家长</a:t>
            </a:r>
          </a:p>
        </p:txBody>
      </p:sp>
      <p:sp>
        <p:nvSpPr>
          <p:cNvPr id="24" name="下箭头 23"/>
          <p:cNvSpPr/>
          <p:nvPr/>
        </p:nvSpPr>
        <p:spPr>
          <a:xfrm rot="2699364">
            <a:off x="5600701" y="368757"/>
            <a:ext cx="942975" cy="657225"/>
          </a:xfrm>
          <a:prstGeom prst="downArrow">
            <a:avLst>
              <a:gd name="adj1" fmla="val 69081"/>
              <a:gd name="adj2" fmla="val 50000"/>
            </a:avLst>
          </a:prstGeom>
          <a:solidFill>
            <a:srgbClr val="F9496F"/>
          </a:solidFill>
          <a:ln>
            <a:noFill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简粗黑" pitchFamily="2" charset="-122"/>
              </a:rPr>
              <a:t>学生</a:t>
            </a:r>
          </a:p>
        </p:txBody>
      </p:sp>
      <p:sp>
        <p:nvSpPr>
          <p:cNvPr id="25" name="下箭头 24"/>
          <p:cNvSpPr/>
          <p:nvPr/>
        </p:nvSpPr>
        <p:spPr>
          <a:xfrm rot="7498529">
            <a:off x="6381749" y="3495675"/>
            <a:ext cx="942975" cy="657225"/>
          </a:xfrm>
          <a:prstGeom prst="downArrow">
            <a:avLst>
              <a:gd name="adj1" fmla="val 69081"/>
              <a:gd name="adj2" fmla="val 50000"/>
            </a:avLst>
          </a:prstGeom>
          <a:solidFill>
            <a:srgbClr val="00B0F0"/>
          </a:solidFill>
          <a:ln>
            <a:noFill/>
          </a:ln>
          <a:effectLst>
            <a:outerShdw blurRad="165100" dist="88900" dir="5400000" algn="t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  <a:ea typeface="微软简粗黑" pitchFamily="2" charset="-122"/>
              </a:rPr>
              <a:t>学校</a:t>
            </a:r>
          </a:p>
        </p:txBody>
      </p:sp>
    </p:spTree>
  </p:cSld>
  <p:clrMapOvr>
    <a:masterClrMapping/>
  </p:clrMapOvr>
  <p:transition spd="slow" advClick="0" advTm="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nodeType="withEffect" p14:presetBounceEnd="84000">
                                      <p:stCondLst>
                                        <p:cond delay="250"/>
                                      </p:stCondLst>
                                      <p:childTnLst>
                                        <p:animScale p14:bounceEnd="84000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Abs val="5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52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52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52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grpId="1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1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accel="50000" fill="hold" grpId="0" nodeType="withEffect" p14:presetBounceEnd="84000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0.10105 -0.17438 L -4.16667E-6 -4.93827E-6 " pathEditMode="relative" rAng="0" ptsTypes="AA" p14:bounceEnd="84000">
                                          <p:cBhvr>
                                            <p:cTn id="58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52" y="8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fill="hold" grpId="0" nodeType="withEffect" p14:presetBounceEnd="81000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14166 0.09074 L -4.16667E-6 2.22045E-16 " pathEditMode="relative" rAng="0" ptsTypes="AA" p14:bounceEnd="81000">
                                          <p:cBhvr>
                                            <p:cTn id="63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083" y="-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fill="hold" grpId="0" nodeType="withEffect" p14:presetBounceEnd="81000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0.10833 0.12222 L 8.33333E-7 1.48148E-6 " pathEditMode="relative" rAng="0" ptsTypes="AA" p14:bounceEnd="81000">
                                          <p:cBhvr>
                                            <p:cTn id="68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17" y="-611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3" grpId="0" animBg="1"/>
          <p:bldP spid="2" grpId="0" animBg="1"/>
          <p:bldP spid="4" grpId="0" animBg="1"/>
          <p:bldP spid="11" grpId="0"/>
          <p:bldP spid="13" grpId="0"/>
          <p:bldP spid="19" grpId="0"/>
          <p:bldP spid="20" grpId="0"/>
          <p:bldP spid="22" grpId="0" animBg="1"/>
          <p:bldP spid="22" grpId="1" animBg="1"/>
          <p:bldP spid="24" grpId="0" animBg="1"/>
          <p:bldP spid="24" grpId="1" animBg="1"/>
          <p:bldP spid="25" grpId="0" animBg="1"/>
          <p:bldP spid="25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Abs val="5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52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52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52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3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fill="hold" grpId="1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53" dur="5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1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42" presetClass="path" presetSubtype="0" accel="5000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0.10105 -0.17438 L -4.16667E-6 -4.93827E-6 " pathEditMode="relative" rAng="0" ptsTypes="AA">
                                          <p:cBhvr>
                                            <p:cTn id="58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052" y="870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42" presetClass="path" presetSubtype="0" accel="5000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14166 0.09074 L -4.16667E-6 2.22045E-16 " pathEditMode="relative" rAng="0" ptsTypes="AA">
                                          <p:cBhvr>
                                            <p:cTn id="63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083" y="-45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Motion origin="layout" path="M 0.10833 0.12222 L 8.33333E-7 1.48148E-6 " pathEditMode="relative" rAng="0" ptsTypes="AA">
                                          <p:cBhvr>
                                            <p:cTn id="68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417" y="-611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3" grpId="0" animBg="1"/>
          <p:bldP spid="2" grpId="0" animBg="1"/>
          <p:bldP spid="4" grpId="0" animBg="1"/>
          <p:bldP spid="11" grpId="0"/>
          <p:bldP spid="13" grpId="0"/>
          <p:bldP spid="19" grpId="0"/>
          <p:bldP spid="20" grpId="0"/>
          <p:bldP spid="22" grpId="0" animBg="1"/>
          <p:bldP spid="22" grpId="1" animBg="1"/>
          <p:bldP spid="24" grpId="0" animBg="1"/>
          <p:bldP spid="24" grpId="1" animBg="1"/>
          <p:bldP spid="25" grpId="0" animBg="1"/>
          <p:bldP spid="25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Freeform 5"/>
          <p:cNvSpPr/>
          <p:nvPr/>
        </p:nvSpPr>
        <p:spPr bwMode="auto">
          <a:xfrm>
            <a:off x="3193896" y="2981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rgbClr val="94E214"/>
          </a:solidFill>
          <a:ln w="4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4" name="Freeform 6"/>
          <p:cNvSpPr/>
          <p:nvPr/>
        </p:nvSpPr>
        <p:spPr bwMode="auto">
          <a:xfrm>
            <a:off x="3727296" y="1884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rgbClr val="00B0F0"/>
          </a:solidFill>
          <a:ln w="4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6" name="TextBox 325"/>
          <p:cNvSpPr txBox="1"/>
          <p:nvPr/>
        </p:nvSpPr>
        <p:spPr>
          <a:xfrm>
            <a:off x="5495927" y="1095375"/>
            <a:ext cx="20313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家长积极配合</a:t>
            </a:r>
            <a:r>
              <a:rPr lang="zh-CN" altLang="en-US" sz="2400" dirty="0">
                <a:solidFill>
                  <a:schemeClr val="bg1"/>
                </a:solidFill>
              </a:rPr>
              <a:t/>
            </a:r>
            <a:br>
              <a:rPr lang="zh-CN" altLang="en-US" sz="2400" dirty="0">
                <a:solidFill>
                  <a:schemeClr val="bg1"/>
                </a:solidFill>
              </a:rPr>
            </a:br>
            <a:endParaRPr lang="zh-CN" altLang="en-US" sz="2400" dirty="0"/>
          </a:p>
        </p:txBody>
      </p:sp>
      <p:sp>
        <p:nvSpPr>
          <p:cNvPr id="225" name="Freeform 7"/>
          <p:cNvSpPr/>
          <p:nvPr/>
        </p:nvSpPr>
        <p:spPr bwMode="auto">
          <a:xfrm>
            <a:off x="3193896" y="870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rgbClr val="FA587B"/>
          </a:solidFill>
          <a:ln w="4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27" name="直接连接符 226"/>
          <p:cNvCxnSpPr/>
          <p:nvPr/>
        </p:nvCxnSpPr>
        <p:spPr>
          <a:xfrm>
            <a:off x="4032383" y="1298731"/>
            <a:ext cx="1395064" cy="0"/>
          </a:xfrm>
          <a:prstGeom prst="line">
            <a:avLst/>
          </a:prstGeom>
          <a:ln w="15875">
            <a:solidFill>
              <a:schemeClr val="bg1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直接连接符 227"/>
          <p:cNvCxnSpPr/>
          <p:nvPr/>
        </p:nvCxnSpPr>
        <p:spPr>
          <a:xfrm>
            <a:off x="4507093" y="2514013"/>
            <a:ext cx="920354" cy="0"/>
          </a:xfrm>
          <a:prstGeom prst="line">
            <a:avLst/>
          </a:prstGeom>
          <a:ln w="15875">
            <a:solidFill>
              <a:schemeClr val="bg1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3" name="组合 212"/>
          <p:cNvGrpSpPr/>
          <p:nvPr/>
        </p:nvGrpSpPr>
        <p:grpSpPr>
          <a:xfrm>
            <a:off x="7665165" y="860427"/>
            <a:ext cx="853032" cy="844549"/>
            <a:chOff x="1257301" y="3965576"/>
            <a:chExt cx="1428750" cy="1414541"/>
          </a:xfrm>
        </p:grpSpPr>
        <p:sp>
          <p:nvSpPr>
            <p:cNvPr id="214" name="Freeform 180"/>
            <p:cNvSpPr/>
            <p:nvPr/>
          </p:nvSpPr>
          <p:spPr bwMode="auto">
            <a:xfrm>
              <a:off x="1674735" y="4190923"/>
              <a:ext cx="995363" cy="974724"/>
            </a:xfrm>
            <a:custGeom>
              <a:avLst/>
              <a:gdLst>
                <a:gd name="T0" fmla="*/ 553 w 627"/>
                <a:gd name="T1" fmla="*/ 0 h 614"/>
                <a:gd name="T2" fmla="*/ 627 w 627"/>
                <a:gd name="T3" fmla="*/ 77 h 614"/>
                <a:gd name="T4" fmla="*/ 74 w 627"/>
                <a:gd name="T5" fmla="*/ 614 h 614"/>
                <a:gd name="T6" fmla="*/ 0 w 627"/>
                <a:gd name="T7" fmla="*/ 538 h 614"/>
                <a:gd name="T8" fmla="*/ 553 w 627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614">
                  <a:moveTo>
                    <a:pt x="553" y="0"/>
                  </a:moveTo>
                  <a:lnTo>
                    <a:pt x="627" y="77"/>
                  </a:lnTo>
                  <a:lnTo>
                    <a:pt x="74" y="614"/>
                  </a:lnTo>
                  <a:lnTo>
                    <a:pt x="0" y="5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F933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181"/>
            <p:cNvSpPr/>
            <p:nvPr/>
          </p:nvSpPr>
          <p:spPr bwMode="auto">
            <a:xfrm>
              <a:off x="1471691" y="3965576"/>
              <a:ext cx="993775" cy="974724"/>
            </a:xfrm>
            <a:custGeom>
              <a:avLst/>
              <a:gdLst>
                <a:gd name="T0" fmla="*/ 552 w 626"/>
                <a:gd name="T1" fmla="*/ 0 h 614"/>
                <a:gd name="T2" fmla="*/ 626 w 626"/>
                <a:gd name="T3" fmla="*/ 76 h 614"/>
                <a:gd name="T4" fmla="*/ 73 w 626"/>
                <a:gd name="T5" fmla="*/ 614 h 614"/>
                <a:gd name="T6" fmla="*/ 0 w 626"/>
                <a:gd name="T7" fmla="*/ 537 h 614"/>
                <a:gd name="T8" fmla="*/ 552 w 626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6" h="614">
                  <a:moveTo>
                    <a:pt x="552" y="0"/>
                  </a:moveTo>
                  <a:lnTo>
                    <a:pt x="626" y="76"/>
                  </a:lnTo>
                  <a:lnTo>
                    <a:pt x="73" y="614"/>
                  </a:lnTo>
                  <a:lnTo>
                    <a:pt x="0" y="537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FA58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182"/>
            <p:cNvSpPr/>
            <p:nvPr/>
          </p:nvSpPr>
          <p:spPr bwMode="auto">
            <a:xfrm>
              <a:off x="1571626" y="4086226"/>
              <a:ext cx="996950" cy="974725"/>
            </a:xfrm>
            <a:custGeom>
              <a:avLst/>
              <a:gdLst>
                <a:gd name="T0" fmla="*/ 553 w 628"/>
                <a:gd name="T1" fmla="*/ 0 h 614"/>
                <a:gd name="T2" fmla="*/ 628 w 628"/>
                <a:gd name="T3" fmla="*/ 76 h 614"/>
                <a:gd name="T4" fmla="*/ 75 w 628"/>
                <a:gd name="T5" fmla="*/ 614 h 614"/>
                <a:gd name="T6" fmla="*/ 0 w 628"/>
                <a:gd name="T7" fmla="*/ 538 h 614"/>
                <a:gd name="T8" fmla="*/ 553 w 628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8" h="614">
                  <a:moveTo>
                    <a:pt x="553" y="0"/>
                  </a:moveTo>
                  <a:lnTo>
                    <a:pt x="628" y="76"/>
                  </a:lnTo>
                  <a:lnTo>
                    <a:pt x="75" y="614"/>
                  </a:lnTo>
                  <a:lnTo>
                    <a:pt x="0" y="5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DF13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83"/>
            <p:cNvSpPr/>
            <p:nvPr/>
          </p:nvSpPr>
          <p:spPr bwMode="auto">
            <a:xfrm>
              <a:off x="1273254" y="4818064"/>
              <a:ext cx="550864" cy="546100"/>
            </a:xfrm>
            <a:custGeom>
              <a:avLst/>
              <a:gdLst>
                <a:gd name="T0" fmla="*/ 347 w 347"/>
                <a:gd name="T1" fmla="*/ 229 h 344"/>
                <a:gd name="T2" fmla="*/ 0 w 347"/>
                <a:gd name="T3" fmla="*/ 344 h 344"/>
                <a:gd name="T4" fmla="*/ 125 w 347"/>
                <a:gd name="T5" fmla="*/ 0 h 344"/>
                <a:gd name="T6" fmla="*/ 347 w 347"/>
                <a:gd name="T7" fmla="*/ 22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344">
                  <a:moveTo>
                    <a:pt x="347" y="229"/>
                  </a:moveTo>
                  <a:lnTo>
                    <a:pt x="0" y="344"/>
                  </a:lnTo>
                  <a:lnTo>
                    <a:pt x="125" y="0"/>
                  </a:lnTo>
                  <a:lnTo>
                    <a:pt x="347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84"/>
            <p:cNvSpPr/>
            <p:nvPr/>
          </p:nvSpPr>
          <p:spPr bwMode="auto">
            <a:xfrm>
              <a:off x="1257301" y="5197554"/>
              <a:ext cx="182563" cy="182563"/>
            </a:xfrm>
            <a:custGeom>
              <a:avLst/>
              <a:gdLst>
                <a:gd name="T0" fmla="*/ 0 w 115"/>
                <a:gd name="T1" fmla="*/ 115 h 115"/>
                <a:gd name="T2" fmla="*/ 115 w 115"/>
                <a:gd name="T3" fmla="*/ 76 h 115"/>
                <a:gd name="T4" fmla="*/ 42 w 115"/>
                <a:gd name="T5" fmla="*/ 0 h 115"/>
                <a:gd name="T6" fmla="*/ 0 w 115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15">
                  <a:moveTo>
                    <a:pt x="0" y="115"/>
                  </a:moveTo>
                  <a:lnTo>
                    <a:pt x="115" y="76"/>
                  </a:lnTo>
                  <a:lnTo>
                    <a:pt x="42" y="0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E45E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85"/>
            <p:cNvSpPr/>
            <p:nvPr/>
          </p:nvSpPr>
          <p:spPr bwMode="auto">
            <a:xfrm>
              <a:off x="2332038" y="3965576"/>
              <a:ext cx="354013" cy="363538"/>
            </a:xfrm>
            <a:custGeom>
              <a:avLst/>
              <a:gdLst>
                <a:gd name="T0" fmla="*/ 223 w 223"/>
                <a:gd name="T1" fmla="*/ 229 h 229"/>
                <a:gd name="T2" fmla="*/ 213 w 223"/>
                <a:gd name="T3" fmla="*/ 165 h 229"/>
                <a:gd name="T4" fmla="*/ 65 w 223"/>
                <a:gd name="T5" fmla="*/ 12 h 229"/>
                <a:gd name="T6" fmla="*/ 0 w 223"/>
                <a:gd name="T7" fmla="*/ 0 h 229"/>
                <a:gd name="T8" fmla="*/ 223 w 223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229">
                  <a:moveTo>
                    <a:pt x="223" y="229"/>
                  </a:moveTo>
                  <a:lnTo>
                    <a:pt x="213" y="165"/>
                  </a:lnTo>
                  <a:lnTo>
                    <a:pt x="65" y="12"/>
                  </a:lnTo>
                  <a:lnTo>
                    <a:pt x="0" y="0"/>
                  </a:lnTo>
                  <a:lnTo>
                    <a:pt x="223" y="229"/>
                  </a:lnTo>
                  <a:close/>
                </a:path>
              </a:pathLst>
            </a:custGeom>
            <a:solidFill>
              <a:srgbClr val="DE10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29" name="直接连接符 228"/>
          <p:cNvCxnSpPr/>
          <p:nvPr/>
        </p:nvCxnSpPr>
        <p:spPr>
          <a:xfrm>
            <a:off x="4045698" y="3725267"/>
            <a:ext cx="1381749" cy="0"/>
          </a:xfrm>
          <a:prstGeom prst="line">
            <a:avLst/>
          </a:prstGeom>
          <a:ln w="15875">
            <a:solidFill>
              <a:schemeClr val="bg1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Box 230"/>
          <p:cNvSpPr txBox="1"/>
          <p:nvPr/>
        </p:nvSpPr>
        <p:spPr>
          <a:xfrm>
            <a:off x="3426401" y="1270036"/>
            <a:ext cx="5849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3857073" y="2283794"/>
            <a:ext cx="5849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3" name="TextBox 232"/>
          <p:cNvSpPr txBox="1"/>
          <p:nvPr/>
        </p:nvSpPr>
        <p:spPr>
          <a:xfrm>
            <a:off x="3426401" y="3286684"/>
            <a:ext cx="58499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8" name="组合 327"/>
          <p:cNvGrpSpPr/>
          <p:nvPr/>
        </p:nvGrpSpPr>
        <p:grpSpPr>
          <a:xfrm>
            <a:off x="1358198" y="1594056"/>
            <a:ext cx="1982604" cy="2769066"/>
            <a:chOff x="977198" y="1632156"/>
            <a:chExt cx="1982604" cy="2769066"/>
          </a:xfrm>
        </p:grpSpPr>
        <p:grpSp>
          <p:nvGrpSpPr>
            <p:cNvPr id="7" name="组合 6"/>
            <p:cNvGrpSpPr/>
            <p:nvPr/>
          </p:nvGrpSpPr>
          <p:grpSpPr>
            <a:xfrm>
              <a:off x="977198" y="1632156"/>
              <a:ext cx="1982604" cy="2769066"/>
              <a:chOff x="977198" y="1632156"/>
              <a:chExt cx="1982604" cy="2769066"/>
            </a:xfrm>
          </p:grpSpPr>
          <p:sp>
            <p:nvSpPr>
              <p:cNvPr id="327" name="圆角矩形 326"/>
              <p:cNvSpPr/>
              <p:nvPr/>
            </p:nvSpPr>
            <p:spPr>
              <a:xfrm>
                <a:off x="977198" y="1905112"/>
                <a:ext cx="1982604" cy="2496110"/>
              </a:xfrm>
              <a:prstGeom prst="roundRect">
                <a:avLst>
                  <a:gd name="adj" fmla="val 39823"/>
                </a:avLst>
              </a:prstGeom>
              <a:gradFill>
                <a:gsLst>
                  <a:gs pos="52000">
                    <a:schemeClr val="tx1">
                      <a:alpha val="40000"/>
                      <a:lumMod val="51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50800" dir="5400000" algn="ctr" rotWithShape="0">
                      <a:schemeClr val="tx1">
                        <a:lumMod val="85000"/>
                        <a:lumOff val="15000"/>
                      </a:schemeClr>
                    </a:outerShdw>
                  </a:effectLst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6" name="Oval 8"/>
              <p:cNvSpPr>
                <a:spLocks noChangeArrowheads="1"/>
              </p:cNvSpPr>
              <p:nvPr/>
            </p:nvSpPr>
            <p:spPr bwMode="auto">
              <a:xfrm>
                <a:off x="1066646" y="1632156"/>
                <a:ext cx="1831975" cy="1836738"/>
              </a:xfrm>
              <a:prstGeom prst="ellipse">
                <a:avLst/>
              </a:prstGeom>
              <a:solidFill>
                <a:srgbClr val="FFC000"/>
              </a:solidFill>
              <a:ln w="4" cap="flat">
                <a:noFill/>
                <a:prstDash val="solid"/>
                <a:miter lim="800000"/>
              </a:ln>
              <a:effectLst>
                <a:outerShdw blurRad="508000" dist="127000" dir="5400000" algn="t" rotWithShape="0">
                  <a:prstClr val="black">
                    <a:alpha val="5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23" name="TextBox 322"/>
            <p:cNvSpPr txBox="1"/>
            <p:nvPr/>
          </p:nvSpPr>
          <p:spPr>
            <a:xfrm>
              <a:off x="1352550" y="2228850"/>
              <a:ext cx="12458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 望</a:t>
              </a:r>
            </a:p>
          </p:txBody>
        </p:sp>
      </p:grpSp>
      <p:sp>
        <p:nvSpPr>
          <p:cNvPr id="324" name="矩形 323"/>
          <p:cNvSpPr/>
          <p:nvPr/>
        </p:nvSpPr>
        <p:spPr>
          <a:xfrm>
            <a:off x="5534025" y="2975312"/>
            <a:ext cx="20764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学生努力进步</a:t>
            </a:r>
          </a:p>
        </p:txBody>
      </p:sp>
      <p:sp>
        <p:nvSpPr>
          <p:cNvPr id="325" name="TextBox 324"/>
          <p:cNvSpPr txBox="1"/>
          <p:nvPr/>
        </p:nvSpPr>
        <p:spPr>
          <a:xfrm>
            <a:off x="5524500" y="2228850"/>
            <a:ext cx="2257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老师倾情教育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9" name="组合 328"/>
          <p:cNvGrpSpPr/>
          <p:nvPr/>
        </p:nvGrpSpPr>
        <p:grpSpPr>
          <a:xfrm>
            <a:off x="7608015" y="1984377"/>
            <a:ext cx="853032" cy="844549"/>
            <a:chOff x="1257301" y="3965576"/>
            <a:chExt cx="1428750" cy="1414541"/>
          </a:xfrm>
        </p:grpSpPr>
        <p:sp>
          <p:nvSpPr>
            <p:cNvPr id="330" name="Freeform 180"/>
            <p:cNvSpPr/>
            <p:nvPr/>
          </p:nvSpPr>
          <p:spPr bwMode="auto">
            <a:xfrm>
              <a:off x="1674735" y="4190923"/>
              <a:ext cx="995363" cy="974724"/>
            </a:xfrm>
            <a:custGeom>
              <a:avLst/>
              <a:gdLst>
                <a:gd name="T0" fmla="*/ 553 w 627"/>
                <a:gd name="T1" fmla="*/ 0 h 614"/>
                <a:gd name="T2" fmla="*/ 627 w 627"/>
                <a:gd name="T3" fmla="*/ 77 h 614"/>
                <a:gd name="T4" fmla="*/ 74 w 627"/>
                <a:gd name="T5" fmla="*/ 614 h 614"/>
                <a:gd name="T6" fmla="*/ 0 w 627"/>
                <a:gd name="T7" fmla="*/ 538 h 614"/>
                <a:gd name="T8" fmla="*/ 553 w 627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614">
                  <a:moveTo>
                    <a:pt x="553" y="0"/>
                  </a:moveTo>
                  <a:lnTo>
                    <a:pt x="627" y="77"/>
                  </a:lnTo>
                  <a:lnTo>
                    <a:pt x="74" y="614"/>
                  </a:lnTo>
                  <a:lnTo>
                    <a:pt x="0" y="5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181"/>
            <p:cNvSpPr/>
            <p:nvPr/>
          </p:nvSpPr>
          <p:spPr bwMode="auto">
            <a:xfrm>
              <a:off x="1471691" y="3965576"/>
              <a:ext cx="993775" cy="974724"/>
            </a:xfrm>
            <a:custGeom>
              <a:avLst/>
              <a:gdLst>
                <a:gd name="T0" fmla="*/ 552 w 626"/>
                <a:gd name="T1" fmla="*/ 0 h 614"/>
                <a:gd name="T2" fmla="*/ 626 w 626"/>
                <a:gd name="T3" fmla="*/ 76 h 614"/>
                <a:gd name="T4" fmla="*/ 73 w 626"/>
                <a:gd name="T5" fmla="*/ 614 h 614"/>
                <a:gd name="T6" fmla="*/ 0 w 626"/>
                <a:gd name="T7" fmla="*/ 537 h 614"/>
                <a:gd name="T8" fmla="*/ 552 w 626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6" h="614">
                  <a:moveTo>
                    <a:pt x="552" y="0"/>
                  </a:moveTo>
                  <a:lnTo>
                    <a:pt x="626" y="76"/>
                  </a:lnTo>
                  <a:lnTo>
                    <a:pt x="73" y="614"/>
                  </a:lnTo>
                  <a:lnTo>
                    <a:pt x="0" y="537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182"/>
            <p:cNvSpPr/>
            <p:nvPr/>
          </p:nvSpPr>
          <p:spPr bwMode="auto">
            <a:xfrm>
              <a:off x="1571626" y="4086226"/>
              <a:ext cx="996950" cy="974725"/>
            </a:xfrm>
            <a:custGeom>
              <a:avLst/>
              <a:gdLst>
                <a:gd name="T0" fmla="*/ 553 w 628"/>
                <a:gd name="T1" fmla="*/ 0 h 614"/>
                <a:gd name="T2" fmla="*/ 628 w 628"/>
                <a:gd name="T3" fmla="*/ 76 h 614"/>
                <a:gd name="T4" fmla="*/ 75 w 628"/>
                <a:gd name="T5" fmla="*/ 614 h 614"/>
                <a:gd name="T6" fmla="*/ 0 w 628"/>
                <a:gd name="T7" fmla="*/ 538 h 614"/>
                <a:gd name="T8" fmla="*/ 553 w 628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8" h="614">
                  <a:moveTo>
                    <a:pt x="553" y="0"/>
                  </a:moveTo>
                  <a:lnTo>
                    <a:pt x="628" y="76"/>
                  </a:lnTo>
                  <a:lnTo>
                    <a:pt x="75" y="614"/>
                  </a:lnTo>
                  <a:lnTo>
                    <a:pt x="0" y="5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183"/>
            <p:cNvSpPr/>
            <p:nvPr/>
          </p:nvSpPr>
          <p:spPr bwMode="auto">
            <a:xfrm>
              <a:off x="1273254" y="4818064"/>
              <a:ext cx="550864" cy="546100"/>
            </a:xfrm>
            <a:custGeom>
              <a:avLst/>
              <a:gdLst>
                <a:gd name="T0" fmla="*/ 347 w 347"/>
                <a:gd name="T1" fmla="*/ 229 h 344"/>
                <a:gd name="T2" fmla="*/ 0 w 347"/>
                <a:gd name="T3" fmla="*/ 344 h 344"/>
                <a:gd name="T4" fmla="*/ 125 w 347"/>
                <a:gd name="T5" fmla="*/ 0 h 344"/>
                <a:gd name="T6" fmla="*/ 347 w 347"/>
                <a:gd name="T7" fmla="*/ 22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344">
                  <a:moveTo>
                    <a:pt x="347" y="229"/>
                  </a:moveTo>
                  <a:lnTo>
                    <a:pt x="0" y="344"/>
                  </a:lnTo>
                  <a:lnTo>
                    <a:pt x="125" y="0"/>
                  </a:lnTo>
                  <a:lnTo>
                    <a:pt x="347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184"/>
            <p:cNvSpPr/>
            <p:nvPr/>
          </p:nvSpPr>
          <p:spPr bwMode="auto">
            <a:xfrm>
              <a:off x="1257301" y="5197554"/>
              <a:ext cx="182563" cy="182563"/>
            </a:xfrm>
            <a:custGeom>
              <a:avLst/>
              <a:gdLst>
                <a:gd name="T0" fmla="*/ 0 w 115"/>
                <a:gd name="T1" fmla="*/ 115 h 115"/>
                <a:gd name="T2" fmla="*/ 115 w 115"/>
                <a:gd name="T3" fmla="*/ 76 h 115"/>
                <a:gd name="T4" fmla="*/ 42 w 115"/>
                <a:gd name="T5" fmla="*/ 0 h 115"/>
                <a:gd name="T6" fmla="*/ 0 w 115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15">
                  <a:moveTo>
                    <a:pt x="0" y="115"/>
                  </a:moveTo>
                  <a:lnTo>
                    <a:pt x="115" y="76"/>
                  </a:lnTo>
                  <a:lnTo>
                    <a:pt x="42" y="0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185"/>
            <p:cNvSpPr/>
            <p:nvPr/>
          </p:nvSpPr>
          <p:spPr bwMode="auto">
            <a:xfrm>
              <a:off x="2332038" y="3965576"/>
              <a:ext cx="354013" cy="363538"/>
            </a:xfrm>
            <a:custGeom>
              <a:avLst/>
              <a:gdLst>
                <a:gd name="T0" fmla="*/ 223 w 223"/>
                <a:gd name="T1" fmla="*/ 229 h 229"/>
                <a:gd name="T2" fmla="*/ 213 w 223"/>
                <a:gd name="T3" fmla="*/ 165 h 229"/>
                <a:gd name="T4" fmla="*/ 65 w 223"/>
                <a:gd name="T5" fmla="*/ 12 h 229"/>
                <a:gd name="T6" fmla="*/ 0 w 223"/>
                <a:gd name="T7" fmla="*/ 0 h 229"/>
                <a:gd name="T8" fmla="*/ 223 w 223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229">
                  <a:moveTo>
                    <a:pt x="223" y="229"/>
                  </a:moveTo>
                  <a:lnTo>
                    <a:pt x="213" y="165"/>
                  </a:lnTo>
                  <a:lnTo>
                    <a:pt x="65" y="12"/>
                  </a:lnTo>
                  <a:lnTo>
                    <a:pt x="0" y="0"/>
                  </a:lnTo>
                  <a:lnTo>
                    <a:pt x="223" y="22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6" name="组合 335"/>
          <p:cNvGrpSpPr/>
          <p:nvPr/>
        </p:nvGrpSpPr>
        <p:grpSpPr>
          <a:xfrm>
            <a:off x="7655640" y="3213102"/>
            <a:ext cx="853032" cy="844549"/>
            <a:chOff x="1257301" y="3965576"/>
            <a:chExt cx="1428750" cy="1414541"/>
          </a:xfrm>
        </p:grpSpPr>
        <p:sp>
          <p:nvSpPr>
            <p:cNvPr id="337" name="Freeform 180"/>
            <p:cNvSpPr/>
            <p:nvPr/>
          </p:nvSpPr>
          <p:spPr bwMode="auto">
            <a:xfrm>
              <a:off x="1674735" y="4190923"/>
              <a:ext cx="995363" cy="974724"/>
            </a:xfrm>
            <a:custGeom>
              <a:avLst/>
              <a:gdLst>
                <a:gd name="T0" fmla="*/ 553 w 627"/>
                <a:gd name="T1" fmla="*/ 0 h 614"/>
                <a:gd name="T2" fmla="*/ 627 w 627"/>
                <a:gd name="T3" fmla="*/ 77 h 614"/>
                <a:gd name="T4" fmla="*/ 74 w 627"/>
                <a:gd name="T5" fmla="*/ 614 h 614"/>
                <a:gd name="T6" fmla="*/ 0 w 627"/>
                <a:gd name="T7" fmla="*/ 538 h 614"/>
                <a:gd name="T8" fmla="*/ 553 w 627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614">
                  <a:moveTo>
                    <a:pt x="553" y="0"/>
                  </a:moveTo>
                  <a:lnTo>
                    <a:pt x="627" y="77"/>
                  </a:lnTo>
                  <a:lnTo>
                    <a:pt x="74" y="614"/>
                  </a:lnTo>
                  <a:lnTo>
                    <a:pt x="0" y="5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181"/>
            <p:cNvSpPr/>
            <p:nvPr/>
          </p:nvSpPr>
          <p:spPr bwMode="auto">
            <a:xfrm>
              <a:off x="1471691" y="3965576"/>
              <a:ext cx="993775" cy="974724"/>
            </a:xfrm>
            <a:custGeom>
              <a:avLst/>
              <a:gdLst>
                <a:gd name="T0" fmla="*/ 552 w 626"/>
                <a:gd name="T1" fmla="*/ 0 h 614"/>
                <a:gd name="T2" fmla="*/ 626 w 626"/>
                <a:gd name="T3" fmla="*/ 76 h 614"/>
                <a:gd name="T4" fmla="*/ 73 w 626"/>
                <a:gd name="T5" fmla="*/ 614 h 614"/>
                <a:gd name="T6" fmla="*/ 0 w 626"/>
                <a:gd name="T7" fmla="*/ 537 h 614"/>
                <a:gd name="T8" fmla="*/ 552 w 626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6" h="614">
                  <a:moveTo>
                    <a:pt x="552" y="0"/>
                  </a:moveTo>
                  <a:lnTo>
                    <a:pt x="626" y="76"/>
                  </a:lnTo>
                  <a:lnTo>
                    <a:pt x="73" y="614"/>
                  </a:lnTo>
                  <a:lnTo>
                    <a:pt x="0" y="537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182"/>
            <p:cNvSpPr/>
            <p:nvPr/>
          </p:nvSpPr>
          <p:spPr bwMode="auto">
            <a:xfrm>
              <a:off x="1571626" y="4086226"/>
              <a:ext cx="996950" cy="974725"/>
            </a:xfrm>
            <a:custGeom>
              <a:avLst/>
              <a:gdLst>
                <a:gd name="T0" fmla="*/ 553 w 628"/>
                <a:gd name="T1" fmla="*/ 0 h 614"/>
                <a:gd name="T2" fmla="*/ 628 w 628"/>
                <a:gd name="T3" fmla="*/ 76 h 614"/>
                <a:gd name="T4" fmla="*/ 75 w 628"/>
                <a:gd name="T5" fmla="*/ 614 h 614"/>
                <a:gd name="T6" fmla="*/ 0 w 628"/>
                <a:gd name="T7" fmla="*/ 538 h 614"/>
                <a:gd name="T8" fmla="*/ 553 w 628"/>
                <a:gd name="T9" fmla="*/ 0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8" h="614">
                  <a:moveTo>
                    <a:pt x="553" y="0"/>
                  </a:moveTo>
                  <a:lnTo>
                    <a:pt x="628" y="76"/>
                  </a:lnTo>
                  <a:lnTo>
                    <a:pt x="75" y="614"/>
                  </a:lnTo>
                  <a:lnTo>
                    <a:pt x="0" y="538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183"/>
            <p:cNvSpPr/>
            <p:nvPr/>
          </p:nvSpPr>
          <p:spPr bwMode="auto">
            <a:xfrm>
              <a:off x="1273254" y="4818064"/>
              <a:ext cx="550864" cy="546100"/>
            </a:xfrm>
            <a:custGeom>
              <a:avLst/>
              <a:gdLst>
                <a:gd name="T0" fmla="*/ 347 w 347"/>
                <a:gd name="T1" fmla="*/ 229 h 344"/>
                <a:gd name="T2" fmla="*/ 0 w 347"/>
                <a:gd name="T3" fmla="*/ 344 h 344"/>
                <a:gd name="T4" fmla="*/ 125 w 347"/>
                <a:gd name="T5" fmla="*/ 0 h 344"/>
                <a:gd name="T6" fmla="*/ 347 w 347"/>
                <a:gd name="T7" fmla="*/ 22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344">
                  <a:moveTo>
                    <a:pt x="347" y="229"/>
                  </a:moveTo>
                  <a:lnTo>
                    <a:pt x="0" y="344"/>
                  </a:lnTo>
                  <a:lnTo>
                    <a:pt x="125" y="0"/>
                  </a:lnTo>
                  <a:lnTo>
                    <a:pt x="347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184"/>
            <p:cNvSpPr/>
            <p:nvPr/>
          </p:nvSpPr>
          <p:spPr bwMode="auto">
            <a:xfrm>
              <a:off x="1257301" y="5197554"/>
              <a:ext cx="182563" cy="182563"/>
            </a:xfrm>
            <a:custGeom>
              <a:avLst/>
              <a:gdLst>
                <a:gd name="T0" fmla="*/ 0 w 115"/>
                <a:gd name="T1" fmla="*/ 115 h 115"/>
                <a:gd name="T2" fmla="*/ 115 w 115"/>
                <a:gd name="T3" fmla="*/ 76 h 115"/>
                <a:gd name="T4" fmla="*/ 42 w 115"/>
                <a:gd name="T5" fmla="*/ 0 h 115"/>
                <a:gd name="T6" fmla="*/ 0 w 115"/>
                <a:gd name="T7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15">
                  <a:moveTo>
                    <a:pt x="0" y="115"/>
                  </a:moveTo>
                  <a:lnTo>
                    <a:pt x="115" y="76"/>
                  </a:lnTo>
                  <a:lnTo>
                    <a:pt x="42" y="0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185"/>
            <p:cNvSpPr/>
            <p:nvPr/>
          </p:nvSpPr>
          <p:spPr bwMode="auto">
            <a:xfrm>
              <a:off x="2332038" y="3965576"/>
              <a:ext cx="354013" cy="363538"/>
            </a:xfrm>
            <a:custGeom>
              <a:avLst/>
              <a:gdLst>
                <a:gd name="T0" fmla="*/ 223 w 223"/>
                <a:gd name="T1" fmla="*/ 229 h 229"/>
                <a:gd name="T2" fmla="*/ 213 w 223"/>
                <a:gd name="T3" fmla="*/ 165 h 229"/>
                <a:gd name="T4" fmla="*/ 65 w 223"/>
                <a:gd name="T5" fmla="*/ 12 h 229"/>
                <a:gd name="T6" fmla="*/ 0 w 223"/>
                <a:gd name="T7" fmla="*/ 0 h 229"/>
                <a:gd name="T8" fmla="*/ 223 w 223"/>
                <a:gd name="T9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229">
                  <a:moveTo>
                    <a:pt x="223" y="229"/>
                  </a:moveTo>
                  <a:lnTo>
                    <a:pt x="213" y="165"/>
                  </a:lnTo>
                  <a:lnTo>
                    <a:pt x="65" y="12"/>
                  </a:lnTo>
                  <a:lnTo>
                    <a:pt x="0" y="0"/>
                  </a:lnTo>
                  <a:lnTo>
                    <a:pt x="223" y="22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2823 0.00185 L 4.16667E-6 -2.71605E-6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15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125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50000" decel="5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0.2823 0.00185 L 4.16667E-6 -2.71605E-6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15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25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0.2823 0.00185 L 4.16667E-6 -2.71605E-6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15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2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 animBg="1"/>
          <p:bldP spid="224" grpId="0" animBg="1"/>
          <p:bldP spid="326" grpId="0"/>
          <p:bldP spid="225" grpId="0" animBg="1"/>
          <p:bldP spid="231" grpId="0"/>
          <p:bldP spid="232" grpId="0"/>
          <p:bldP spid="233" grpId="0"/>
          <p:bldP spid="324" grpId="0"/>
          <p:bldP spid="3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2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2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42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-0.2823 0.00185 L 4.16667E-6 -2.71605E-6 " pathEditMode="relative" rAng="0" ptsTypes="AA">
                                          <p:cBhvr>
                                            <p:cTn id="46" dur="2000" fill="hold"/>
                                            <p:tgtEl>
                                              <p:spTgt spid="2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15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1250"/>
                                            <p:tgtEl>
                                              <p:spTgt spid="3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2" presetClass="path" presetSubtype="0" accel="50000" decel="5000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Motion origin="layout" path="M -0.2823 0.00185 L 4.16667E-6 -2.71605E-6 " pathEditMode="relative" rAng="0" ptsTypes="AA">
                                          <p:cBhvr>
                                            <p:cTn id="54" dur="2000" fill="hold"/>
                                            <p:tgtEl>
                                              <p:spTgt spid="3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15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1250"/>
                                            <p:tgtEl>
                                              <p:spTgt spid="3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3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-0.2823 0.00185 L 4.16667E-6 -2.71605E-6 " pathEditMode="relative" rAng="0" ptsTypes="AA">
                                          <p:cBhvr>
                                            <p:cTn id="62" dur="2000" fill="hold"/>
                                            <p:tgtEl>
                                              <p:spTgt spid="3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15" y="-9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250"/>
                                            <p:tgtEl>
                                              <p:spTgt spid="3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3" grpId="0" animBg="1"/>
          <p:bldP spid="224" grpId="0" animBg="1"/>
          <p:bldP spid="326" grpId="0"/>
          <p:bldP spid="225" grpId="0" animBg="1"/>
          <p:bldP spid="231" grpId="0"/>
          <p:bldP spid="232" grpId="0"/>
          <p:bldP spid="233" grpId="0"/>
          <p:bldP spid="324" grpId="0"/>
          <p:bldP spid="32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Freeform 44"/>
          <p:cNvSpPr/>
          <p:nvPr/>
        </p:nvSpPr>
        <p:spPr bwMode="auto">
          <a:xfrm>
            <a:off x="3425742" y="3197443"/>
            <a:ext cx="1272693" cy="1162025"/>
          </a:xfrm>
          <a:custGeom>
            <a:avLst/>
            <a:gdLst>
              <a:gd name="T0" fmla="*/ 583 w 622"/>
              <a:gd name="T1" fmla="*/ 130 h 568"/>
              <a:gd name="T2" fmla="*/ 404 w 622"/>
              <a:gd name="T3" fmla="*/ 0 h 568"/>
              <a:gd name="T4" fmla="*/ 314 w 622"/>
              <a:gd name="T5" fmla="*/ 43 h 568"/>
              <a:gd name="T6" fmla="*/ 131 w 622"/>
              <a:gd name="T7" fmla="*/ 43 h 568"/>
              <a:gd name="T8" fmla="*/ 59 w 622"/>
              <a:gd name="T9" fmla="*/ 95 h 568"/>
              <a:gd name="T10" fmla="*/ 15 w 622"/>
              <a:gd name="T11" fmla="*/ 230 h 568"/>
              <a:gd name="T12" fmla="*/ 98 w 622"/>
              <a:gd name="T13" fmla="*/ 485 h 568"/>
              <a:gd name="T14" fmla="*/ 213 w 622"/>
              <a:gd name="T15" fmla="*/ 568 h 568"/>
              <a:gd name="T16" fmla="*/ 481 w 622"/>
              <a:gd name="T17" fmla="*/ 568 h 568"/>
              <a:gd name="T18" fmla="*/ 596 w 622"/>
              <a:gd name="T19" fmla="*/ 485 h 568"/>
              <a:gd name="T20" fmla="*/ 622 w 622"/>
              <a:gd name="T21" fmla="*/ 404 h 568"/>
              <a:gd name="T22" fmla="*/ 567 w 622"/>
              <a:gd name="T23" fmla="*/ 234 h 568"/>
              <a:gd name="T24" fmla="*/ 583 w 622"/>
              <a:gd name="T25" fmla="*/ 13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22" h="568">
                <a:moveTo>
                  <a:pt x="583" y="130"/>
                </a:moveTo>
                <a:cubicBezTo>
                  <a:pt x="506" y="116"/>
                  <a:pt x="441" y="67"/>
                  <a:pt x="404" y="0"/>
                </a:cubicBezTo>
                <a:cubicBezTo>
                  <a:pt x="381" y="25"/>
                  <a:pt x="347" y="43"/>
                  <a:pt x="314" y="43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59" y="95"/>
                  <a:pt x="59" y="95"/>
                  <a:pt x="59" y="95"/>
                </a:cubicBezTo>
                <a:cubicBezTo>
                  <a:pt x="20" y="123"/>
                  <a:pt x="0" y="184"/>
                  <a:pt x="15" y="230"/>
                </a:cubicBezTo>
                <a:cubicBezTo>
                  <a:pt x="98" y="485"/>
                  <a:pt x="98" y="485"/>
                  <a:pt x="98" y="485"/>
                </a:cubicBezTo>
                <a:cubicBezTo>
                  <a:pt x="113" y="531"/>
                  <a:pt x="165" y="568"/>
                  <a:pt x="213" y="568"/>
                </a:cubicBezTo>
                <a:cubicBezTo>
                  <a:pt x="481" y="568"/>
                  <a:pt x="481" y="568"/>
                  <a:pt x="481" y="568"/>
                </a:cubicBezTo>
                <a:cubicBezTo>
                  <a:pt x="529" y="568"/>
                  <a:pt x="581" y="531"/>
                  <a:pt x="596" y="485"/>
                </a:cubicBezTo>
                <a:cubicBezTo>
                  <a:pt x="622" y="404"/>
                  <a:pt x="622" y="404"/>
                  <a:pt x="622" y="404"/>
                </a:cubicBezTo>
                <a:cubicBezTo>
                  <a:pt x="567" y="234"/>
                  <a:pt x="567" y="234"/>
                  <a:pt x="567" y="234"/>
                </a:cubicBezTo>
                <a:cubicBezTo>
                  <a:pt x="556" y="201"/>
                  <a:pt x="563" y="161"/>
                  <a:pt x="583" y="130"/>
                </a:cubicBezTo>
              </a:path>
            </a:pathLst>
          </a:custGeom>
          <a:solidFill>
            <a:srgbClr val="00B050"/>
          </a:solidFill>
          <a:ln w="38100">
            <a:solidFill>
              <a:schemeClr val="bg1"/>
            </a:solidFill>
          </a:ln>
          <a:effectLst>
            <a:outerShdw dist="381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9" name="Freeform 46"/>
          <p:cNvSpPr/>
          <p:nvPr/>
        </p:nvSpPr>
        <p:spPr bwMode="auto">
          <a:xfrm>
            <a:off x="3016968" y="1925207"/>
            <a:ext cx="1241569" cy="1350509"/>
          </a:xfrm>
          <a:custGeom>
            <a:avLst/>
            <a:gdLst>
              <a:gd name="T0" fmla="*/ 540 w 607"/>
              <a:gd name="T1" fmla="*/ 496 h 660"/>
              <a:gd name="T2" fmla="*/ 607 w 607"/>
              <a:gd name="T3" fmla="*/ 324 h 660"/>
              <a:gd name="T4" fmla="*/ 546 w 607"/>
              <a:gd name="T5" fmla="*/ 255 h 660"/>
              <a:gd name="T6" fmla="*/ 490 w 607"/>
              <a:gd name="T7" fmla="*/ 81 h 660"/>
              <a:gd name="T8" fmla="*/ 418 w 607"/>
              <a:gd name="T9" fmla="*/ 29 h 660"/>
              <a:gd name="T10" fmla="*/ 275 w 607"/>
              <a:gd name="T11" fmla="*/ 29 h 660"/>
              <a:gd name="T12" fmla="*/ 59 w 607"/>
              <a:gd name="T13" fmla="*/ 186 h 660"/>
              <a:gd name="T14" fmla="*/ 15 w 607"/>
              <a:gd name="T15" fmla="*/ 321 h 660"/>
              <a:gd name="T16" fmla="*/ 98 w 607"/>
              <a:gd name="T17" fmla="*/ 576 h 660"/>
              <a:gd name="T18" fmla="*/ 213 w 607"/>
              <a:gd name="T19" fmla="*/ 660 h 660"/>
              <a:gd name="T20" fmla="*/ 297 w 607"/>
              <a:gd name="T21" fmla="*/ 660 h 660"/>
              <a:gd name="T22" fmla="*/ 480 w 607"/>
              <a:gd name="T23" fmla="*/ 660 h 660"/>
              <a:gd name="T24" fmla="*/ 570 w 607"/>
              <a:gd name="T25" fmla="*/ 617 h 660"/>
              <a:gd name="T26" fmla="*/ 543 w 607"/>
              <a:gd name="T27" fmla="*/ 537 h 660"/>
              <a:gd name="T28" fmla="*/ 540 w 607"/>
              <a:gd name="T29" fmla="*/ 496 h 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7" h="660">
                <a:moveTo>
                  <a:pt x="540" y="496"/>
                </a:moveTo>
                <a:cubicBezTo>
                  <a:pt x="540" y="430"/>
                  <a:pt x="565" y="369"/>
                  <a:pt x="607" y="324"/>
                </a:cubicBezTo>
                <a:cubicBezTo>
                  <a:pt x="579" y="309"/>
                  <a:pt x="555" y="284"/>
                  <a:pt x="546" y="255"/>
                </a:cubicBezTo>
                <a:cubicBezTo>
                  <a:pt x="490" y="81"/>
                  <a:pt x="490" y="81"/>
                  <a:pt x="490" y="81"/>
                </a:cubicBezTo>
                <a:cubicBezTo>
                  <a:pt x="418" y="29"/>
                  <a:pt x="418" y="29"/>
                  <a:pt x="418" y="29"/>
                </a:cubicBezTo>
                <a:cubicBezTo>
                  <a:pt x="378" y="0"/>
                  <a:pt x="314" y="0"/>
                  <a:pt x="275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4"/>
                  <a:pt x="0" y="275"/>
                  <a:pt x="15" y="321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12" y="622"/>
                  <a:pt x="164" y="660"/>
                  <a:pt x="213" y="660"/>
                </a:cubicBezTo>
                <a:cubicBezTo>
                  <a:pt x="297" y="660"/>
                  <a:pt x="297" y="660"/>
                  <a:pt x="297" y="660"/>
                </a:cubicBezTo>
                <a:cubicBezTo>
                  <a:pt x="480" y="660"/>
                  <a:pt x="480" y="660"/>
                  <a:pt x="480" y="660"/>
                </a:cubicBezTo>
                <a:cubicBezTo>
                  <a:pt x="513" y="660"/>
                  <a:pt x="547" y="642"/>
                  <a:pt x="570" y="617"/>
                </a:cubicBezTo>
                <a:cubicBezTo>
                  <a:pt x="557" y="592"/>
                  <a:pt x="548" y="565"/>
                  <a:pt x="543" y="537"/>
                </a:cubicBezTo>
                <a:cubicBezTo>
                  <a:pt x="541" y="523"/>
                  <a:pt x="540" y="510"/>
                  <a:pt x="540" y="496"/>
                </a:cubicBezTo>
              </a:path>
            </a:pathLst>
          </a:cu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0" name="Freeform 48"/>
          <p:cNvSpPr/>
          <p:nvPr/>
        </p:nvSpPr>
        <p:spPr bwMode="auto">
          <a:xfrm>
            <a:off x="4519916" y="3193092"/>
            <a:ext cx="1410167" cy="1155973"/>
          </a:xfrm>
          <a:custGeom>
            <a:avLst/>
            <a:gdLst>
              <a:gd name="T0" fmla="*/ 630 w 689"/>
              <a:gd name="T1" fmla="*/ 91 h 565"/>
              <a:gd name="T2" fmla="*/ 562 w 689"/>
              <a:gd name="T3" fmla="*/ 41 h 565"/>
              <a:gd name="T4" fmla="*/ 383 w 689"/>
              <a:gd name="T5" fmla="*/ 41 h 565"/>
              <a:gd name="T6" fmla="*/ 294 w 689"/>
              <a:gd name="T7" fmla="*/ 0 h 565"/>
              <a:gd name="T8" fmla="*/ 110 w 689"/>
              <a:gd name="T9" fmla="*/ 124 h 565"/>
              <a:gd name="T10" fmla="*/ 73 w 689"/>
              <a:gd name="T11" fmla="*/ 126 h 565"/>
              <a:gd name="T12" fmla="*/ 27 w 689"/>
              <a:gd name="T13" fmla="*/ 122 h 565"/>
              <a:gd name="T14" fmla="*/ 11 w 689"/>
              <a:gd name="T15" fmla="*/ 226 h 565"/>
              <a:gd name="T16" fmla="*/ 66 w 689"/>
              <a:gd name="T17" fmla="*/ 396 h 565"/>
              <a:gd name="T18" fmla="*/ 94 w 689"/>
              <a:gd name="T19" fmla="*/ 481 h 565"/>
              <a:gd name="T20" fmla="*/ 209 w 689"/>
              <a:gd name="T21" fmla="*/ 565 h 565"/>
              <a:gd name="T22" fmla="*/ 477 w 689"/>
              <a:gd name="T23" fmla="*/ 565 h 565"/>
              <a:gd name="T24" fmla="*/ 592 w 689"/>
              <a:gd name="T25" fmla="*/ 481 h 565"/>
              <a:gd name="T26" fmla="*/ 674 w 689"/>
              <a:gd name="T27" fmla="*/ 226 h 565"/>
              <a:gd name="T28" fmla="*/ 630 w 689"/>
              <a:gd name="T29" fmla="*/ 91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89" h="565">
                <a:moveTo>
                  <a:pt x="630" y="91"/>
                </a:moveTo>
                <a:cubicBezTo>
                  <a:pt x="562" y="41"/>
                  <a:pt x="562" y="41"/>
                  <a:pt x="562" y="41"/>
                </a:cubicBezTo>
                <a:cubicBezTo>
                  <a:pt x="383" y="41"/>
                  <a:pt x="383" y="41"/>
                  <a:pt x="383" y="41"/>
                </a:cubicBezTo>
                <a:cubicBezTo>
                  <a:pt x="351" y="41"/>
                  <a:pt x="317" y="24"/>
                  <a:pt x="294" y="0"/>
                </a:cubicBezTo>
                <a:cubicBezTo>
                  <a:pt x="255" y="65"/>
                  <a:pt x="189" y="112"/>
                  <a:pt x="110" y="124"/>
                </a:cubicBezTo>
                <a:cubicBezTo>
                  <a:pt x="98" y="125"/>
                  <a:pt x="86" y="126"/>
                  <a:pt x="73" y="126"/>
                </a:cubicBezTo>
                <a:cubicBezTo>
                  <a:pt x="57" y="126"/>
                  <a:pt x="42" y="125"/>
                  <a:pt x="27" y="122"/>
                </a:cubicBezTo>
                <a:cubicBezTo>
                  <a:pt x="7" y="153"/>
                  <a:pt x="0" y="193"/>
                  <a:pt x="11" y="226"/>
                </a:cubicBezTo>
                <a:cubicBezTo>
                  <a:pt x="66" y="396"/>
                  <a:pt x="66" y="396"/>
                  <a:pt x="66" y="396"/>
                </a:cubicBezTo>
                <a:cubicBezTo>
                  <a:pt x="94" y="481"/>
                  <a:pt x="94" y="481"/>
                  <a:pt x="94" y="481"/>
                </a:cubicBezTo>
                <a:cubicBezTo>
                  <a:pt x="109" y="527"/>
                  <a:pt x="160" y="565"/>
                  <a:pt x="209" y="565"/>
                </a:cubicBezTo>
                <a:cubicBezTo>
                  <a:pt x="477" y="565"/>
                  <a:pt x="477" y="565"/>
                  <a:pt x="477" y="565"/>
                </a:cubicBezTo>
                <a:cubicBezTo>
                  <a:pt x="525" y="565"/>
                  <a:pt x="577" y="527"/>
                  <a:pt x="592" y="481"/>
                </a:cubicBezTo>
                <a:cubicBezTo>
                  <a:pt x="674" y="226"/>
                  <a:pt x="674" y="226"/>
                  <a:pt x="674" y="226"/>
                </a:cubicBezTo>
                <a:cubicBezTo>
                  <a:pt x="689" y="180"/>
                  <a:pt x="669" y="119"/>
                  <a:pt x="630" y="91"/>
                </a:cubicBezTo>
              </a:path>
            </a:pathLst>
          </a:custGeom>
          <a:solidFill>
            <a:schemeClr val="accent6">
              <a:lumMod val="7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1" name="Freeform 50"/>
          <p:cNvSpPr/>
          <p:nvPr/>
        </p:nvSpPr>
        <p:spPr bwMode="auto">
          <a:xfrm>
            <a:off x="3970266" y="1299220"/>
            <a:ext cx="1420541" cy="1319382"/>
          </a:xfrm>
          <a:custGeom>
            <a:avLst/>
            <a:gdLst>
              <a:gd name="T0" fmla="*/ 635 w 694"/>
              <a:gd name="T1" fmla="*/ 186 h 645"/>
              <a:gd name="T2" fmla="*/ 418 w 694"/>
              <a:gd name="T3" fmla="*/ 29 h 645"/>
              <a:gd name="T4" fmla="*/ 276 w 694"/>
              <a:gd name="T5" fmla="*/ 29 h 645"/>
              <a:gd name="T6" fmla="*/ 59 w 694"/>
              <a:gd name="T7" fmla="*/ 186 h 645"/>
              <a:gd name="T8" fmla="*/ 15 w 694"/>
              <a:gd name="T9" fmla="*/ 321 h 645"/>
              <a:gd name="T10" fmla="*/ 42 w 694"/>
              <a:gd name="T11" fmla="*/ 402 h 645"/>
              <a:gd name="T12" fmla="*/ 98 w 694"/>
              <a:gd name="T13" fmla="*/ 576 h 645"/>
              <a:gd name="T14" fmla="*/ 159 w 694"/>
              <a:gd name="T15" fmla="*/ 645 h 645"/>
              <a:gd name="T16" fmla="*/ 233 w 694"/>
              <a:gd name="T17" fmla="*/ 589 h 645"/>
              <a:gd name="T18" fmla="*/ 347 w 694"/>
              <a:gd name="T19" fmla="*/ 562 h 645"/>
              <a:gd name="T20" fmla="*/ 458 w 694"/>
              <a:gd name="T21" fmla="*/ 587 h 645"/>
              <a:gd name="T22" fmla="*/ 535 w 694"/>
              <a:gd name="T23" fmla="*/ 645 h 645"/>
              <a:gd name="T24" fmla="*/ 596 w 694"/>
              <a:gd name="T25" fmla="*/ 576 h 645"/>
              <a:gd name="T26" fmla="*/ 651 w 694"/>
              <a:gd name="T27" fmla="*/ 406 h 645"/>
              <a:gd name="T28" fmla="*/ 679 w 694"/>
              <a:gd name="T29" fmla="*/ 321 h 645"/>
              <a:gd name="T30" fmla="*/ 635 w 694"/>
              <a:gd name="T31" fmla="*/ 186 h 6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94" h="645">
                <a:moveTo>
                  <a:pt x="635" y="186"/>
                </a:moveTo>
                <a:cubicBezTo>
                  <a:pt x="418" y="29"/>
                  <a:pt x="418" y="29"/>
                  <a:pt x="418" y="29"/>
                </a:cubicBezTo>
                <a:cubicBezTo>
                  <a:pt x="379" y="0"/>
                  <a:pt x="315" y="0"/>
                  <a:pt x="276" y="29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20" y="215"/>
                  <a:pt x="0" y="275"/>
                  <a:pt x="15" y="321"/>
                </a:cubicBezTo>
                <a:cubicBezTo>
                  <a:pt x="42" y="402"/>
                  <a:pt x="42" y="402"/>
                  <a:pt x="42" y="402"/>
                </a:cubicBezTo>
                <a:cubicBezTo>
                  <a:pt x="98" y="576"/>
                  <a:pt x="98" y="576"/>
                  <a:pt x="98" y="576"/>
                </a:cubicBezTo>
                <a:cubicBezTo>
                  <a:pt x="107" y="605"/>
                  <a:pt x="131" y="630"/>
                  <a:pt x="159" y="645"/>
                </a:cubicBezTo>
                <a:cubicBezTo>
                  <a:pt x="180" y="622"/>
                  <a:pt x="205" y="603"/>
                  <a:pt x="233" y="589"/>
                </a:cubicBezTo>
                <a:cubicBezTo>
                  <a:pt x="268" y="572"/>
                  <a:pt x="306" y="562"/>
                  <a:pt x="347" y="562"/>
                </a:cubicBezTo>
                <a:cubicBezTo>
                  <a:pt x="387" y="562"/>
                  <a:pt x="424" y="571"/>
                  <a:pt x="458" y="587"/>
                </a:cubicBezTo>
                <a:cubicBezTo>
                  <a:pt x="487" y="601"/>
                  <a:pt x="514" y="621"/>
                  <a:pt x="535" y="645"/>
                </a:cubicBezTo>
                <a:cubicBezTo>
                  <a:pt x="563" y="630"/>
                  <a:pt x="587" y="605"/>
                  <a:pt x="596" y="576"/>
                </a:cubicBezTo>
                <a:cubicBezTo>
                  <a:pt x="651" y="406"/>
                  <a:pt x="651" y="406"/>
                  <a:pt x="651" y="406"/>
                </a:cubicBezTo>
                <a:cubicBezTo>
                  <a:pt x="679" y="321"/>
                  <a:pt x="679" y="321"/>
                  <a:pt x="679" y="321"/>
                </a:cubicBezTo>
                <a:cubicBezTo>
                  <a:pt x="694" y="275"/>
                  <a:pt x="674" y="215"/>
                  <a:pt x="635" y="186"/>
                </a:cubicBezTo>
              </a:path>
            </a:pathLst>
          </a:custGeom>
          <a:solidFill>
            <a:srgbClr val="00B0F0"/>
          </a:solidFill>
          <a:ln w="60325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2" name="Freeform 52"/>
          <p:cNvSpPr/>
          <p:nvPr/>
        </p:nvSpPr>
        <p:spPr bwMode="auto">
          <a:xfrm>
            <a:off x="5102736" y="1937584"/>
            <a:ext cx="1233787" cy="1348780"/>
          </a:xfrm>
          <a:custGeom>
            <a:avLst/>
            <a:gdLst>
              <a:gd name="T0" fmla="*/ 544 w 603"/>
              <a:gd name="T1" fmla="*/ 186 h 659"/>
              <a:gd name="T2" fmla="*/ 327 w 603"/>
              <a:gd name="T3" fmla="*/ 28 h 659"/>
              <a:gd name="T4" fmla="*/ 185 w 603"/>
              <a:gd name="T5" fmla="*/ 28 h 659"/>
              <a:gd name="T6" fmla="*/ 116 w 603"/>
              <a:gd name="T7" fmla="*/ 78 h 659"/>
              <a:gd name="T8" fmla="*/ 61 w 603"/>
              <a:gd name="T9" fmla="*/ 248 h 659"/>
              <a:gd name="T10" fmla="*/ 0 w 603"/>
              <a:gd name="T11" fmla="*/ 317 h 659"/>
              <a:gd name="T12" fmla="*/ 67 w 603"/>
              <a:gd name="T13" fmla="*/ 489 h 659"/>
              <a:gd name="T14" fmla="*/ 64 w 603"/>
              <a:gd name="T15" fmla="*/ 531 h 659"/>
              <a:gd name="T16" fmla="*/ 33 w 603"/>
              <a:gd name="T17" fmla="*/ 618 h 659"/>
              <a:gd name="T18" fmla="*/ 122 w 603"/>
              <a:gd name="T19" fmla="*/ 659 h 659"/>
              <a:gd name="T20" fmla="*/ 301 w 603"/>
              <a:gd name="T21" fmla="*/ 659 h 659"/>
              <a:gd name="T22" fmla="*/ 390 w 603"/>
              <a:gd name="T23" fmla="*/ 659 h 659"/>
              <a:gd name="T24" fmla="*/ 505 w 603"/>
              <a:gd name="T25" fmla="*/ 576 h 659"/>
              <a:gd name="T26" fmla="*/ 588 w 603"/>
              <a:gd name="T27" fmla="*/ 321 h 659"/>
              <a:gd name="T28" fmla="*/ 544 w 603"/>
              <a:gd name="T29" fmla="*/ 186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03" h="659">
                <a:moveTo>
                  <a:pt x="544" y="186"/>
                </a:moveTo>
                <a:cubicBezTo>
                  <a:pt x="327" y="28"/>
                  <a:pt x="327" y="28"/>
                  <a:pt x="327" y="28"/>
                </a:cubicBezTo>
                <a:cubicBezTo>
                  <a:pt x="288" y="0"/>
                  <a:pt x="224" y="0"/>
                  <a:pt x="185" y="28"/>
                </a:cubicBezTo>
                <a:cubicBezTo>
                  <a:pt x="116" y="78"/>
                  <a:pt x="116" y="78"/>
                  <a:pt x="116" y="78"/>
                </a:cubicBezTo>
                <a:cubicBezTo>
                  <a:pt x="61" y="248"/>
                  <a:pt x="61" y="248"/>
                  <a:pt x="61" y="248"/>
                </a:cubicBezTo>
                <a:cubicBezTo>
                  <a:pt x="52" y="277"/>
                  <a:pt x="28" y="302"/>
                  <a:pt x="0" y="317"/>
                </a:cubicBezTo>
                <a:cubicBezTo>
                  <a:pt x="42" y="362"/>
                  <a:pt x="67" y="423"/>
                  <a:pt x="67" y="489"/>
                </a:cubicBezTo>
                <a:cubicBezTo>
                  <a:pt x="67" y="504"/>
                  <a:pt x="66" y="518"/>
                  <a:pt x="64" y="531"/>
                </a:cubicBezTo>
                <a:cubicBezTo>
                  <a:pt x="59" y="562"/>
                  <a:pt x="48" y="591"/>
                  <a:pt x="33" y="618"/>
                </a:cubicBezTo>
                <a:cubicBezTo>
                  <a:pt x="56" y="642"/>
                  <a:pt x="90" y="659"/>
                  <a:pt x="122" y="659"/>
                </a:cubicBezTo>
                <a:cubicBezTo>
                  <a:pt x="301" y="659"/>
                  <a:pt x="301" y="659"/>
                  <a:pt x="301" y="659"/>
                </a:cubicBezTo>
                <a:cubicBezTo>
                  <a:pt x="390" y="659"/>
                  <a:pt x="390" y="659"/>
                  <a:pt x="390" y="659"/>
                </a:cubicBezTo>
                <a:cubicBezTo>
                  <a:pt x="438" y="659"/>
                  <a:pt x="490" y="622"/>
                  <a:pt x="505" y="576"/>
                </a:cubicBezTo>
                <a:cubicBezTo>
                  <a:pt x="588" y="321"/>
                  <a:pt x="588" y="321"/>
                  <a:pt x="588" y="321"/>
                </a:cubicBezTo>
                <a:cubicBezTo>
                  <a:pt x="603" y="275"/>
                  <a:pt x="583" y="214"/>
                  <a:pt x="544" y="186"/>
                </a:cubicBezTo>
              </a:path>
            </a:pathLst>
          </a:custGeom>
          <a:solidFill>
            <a:srgbClr val="98D32D"/>
          </a:solidFill>
          <a:ln w="38100">
            <a:solidFill>
              <a:schemeClr val="bg1"/>
            </a:solidFill>
          </a:ln>
          <a:effectLst>
            <a:outerShdw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0" name="组合 239"/>
          <p:cNvGrpSpPr/>
          <p:nvPr/>
        </p:nvGrpSpPr>
        <p:grpSpPr>
          <a:xfrm>
            <a:off x="3781424" y="2152762"/>
            <a:ext cx="1714501" cy="2496110"/>
            <a:chOff x="3781424" y="2162287"/>
            <a:chExt cx="1714501" cy="2496110"/>
          </a:xfrm>
        </p:grpSpPr>
        <p:sp>
          <p:nvSpPr>
            <p:cNvPr id="239" name="圆角矩形 238"/>
            <p:cNvSpPr/>
            <p:nvPr/>
          </p:nvSpPr>
          <p:spPr>
            <a:xfrm>
              <a:off x="3781424" y="2162287"/>
              <a:ext cx="1714501" cy="2496110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>
                    <a:alpha val="98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4" name="椭圆 203"/>
            <p:cNvSpPr/>
            <p:nvPr/>
          </p:nvSpPr>
          <p:spPr>
            <a:xfrm>
              <a:off x="3915071" y="2162765"/>
              <a:ext cx="1479843" cy="1479843"/>
            </a:xfrm>
            <a:prstGeom prst="ellipse">
              <a:avLst/>
            </a:prstGeom>
            <a:solidFill>
              <a:srgbClr val="7030A0"/>
            </a:solidFill>
            <a:ln w="57150" cap="flat" cmpd="sng" algn="ctr">
              <a:solidFill>
                <a:sysClr val="window" lastClr="FFFFFF"/>
              </a:solidFill>
              <a:prstDash val="solid"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06" name="Freeform 31"/>
          <p:cNvSpPr>
            <a:spLocks noChangeAspect="1" noEditPoints="1"/>
          </p:cNvSpPr>
          <p:nvPr/>
        </p:nvSpPr>
        <p:spPr bwMode="auto">
          <a:xfrm>
            <a:off x="4406478" y="1517142"/>
            <a:ext cx="466700" cy="553157"/>
          </a:xfrm>
          <a:custGeom>
            <a:avLst/>
            <a:gdLst>
              <a:gd name="T0" fmla="*/ 203 w 235"/>
              <a:gd name="T1" fmla="*/ 0 h 279"/>
              <a:gd name="T2" fmla="*/ 235 w 235"/>
              <a:gd name="T3" fmla="*/ 211 h 279"/>
              <a:gd name="T4" fmla="*/ 205 w 235"/>
              <a:gd name="T5" fmla="*/ 247 h 279"/>
              <a:gd name="T6" fmla="*/ 32 w 235"/>
              <a:gd name="T7" fmla="*/ 279 h 279"/>
              <a:gd name="T8" fmla="*/ 0 w 235"/>
              <a:gd name="T9" fmla="*/ 68 h 279"/>
              <a:gd name="T10" fmla="*/ 31 w 235"/>
              <a:gd name="T11" fmla="*/ 32 h 279"/>
              <a:gd name="T12" fmla="*/ 205 w 235"/>
              <a:gd name="T13" fmla="*/ 196 h 279"/>
              <a:gd name="T14" fmla="*/ 214 w 235"/>
              <a:gd name="T15" fmla="*/ 27 h 279"/>
              <a:gd name="T16" fmla="*/ 52 w 235"/>
              <a:gd name="T17" fmla="*/ 36 h 279"/>
              <a:gd name="T18" fmla="*/ 205 w 235"/>
              <a:gd name="T19" fmla="*/ 68 h 279"/>
              <a:gd name="T20" fmla="*/ 103 w 235"/>
              <a:gd name="T21" fmla="*/ 78 h 279"/>
              <a:gd name="T22" fmla="*/ 65 w 235"/>
              <a:gd name="T23" fmla="*/ 117 h 279"/>
              <a:gd name="T24" fmla="*/ 103 w 235"/>
              <a:gd name="T25" fmla="*/ 156 h 279"/>
              <a:gd name="T26" fmla="*/ 142 w 235"/>
              <a:gd name="T27" fmla="*/ 117 h 279"/>
              <a:gd name="T28" fmla="*/ 103 w 235"/>
              <a:gd name="T29" fmla="*/ 78 h 279"/>
              <a:gd name="T30" fmla="*/ 93 w 235"/>
              <a:gd name="T31" fmla="*/ 214 h 279"/>
              <a:gd name="T32" fmla="*/ 112 w 235"/>
              <a:gd name="T33" fmla="*/ 214 h 279"/>
              <a:gd name="T34" fmla="*/ 107 w 235"/>
              <a:gd name="T35" fmla="*/ 171 h 279"/>
              <a:gd name="T36" fmla="*/ 98 w 235"/>
              <a:gd name="T37" fmla="*/ 171 h 279"/>
              <a:gd name="T38" fmla="*/ 119 w 235"/>
              <a:gd name="T39" fmla="*/ 159 h 279"/>
              <a:gd name="T40" fmla="*/ 118 w 235"/>
              <a:gd name="T41" fmla="*/ 214 h 279"/>
              <a:gd name="T42" fmla="*/ 119 w 235"/>
              <a:gd name="T43" fmla="*/ 159 h 279"/>
              <a:gd name="T44" fmla="*/ 96 w 235"/>
              <a:gd name="T45" fmla="*/ 170 h 279"/>
              <a:gd name="T46" fmla="*/ 47 w 235"/>
              <a:gd name="T47" fmla="*/ 214 h 279"/>
              <a:gd name="T48" fmla="*/ 108 w 235"/>
              <a:gd name="T49" fmla="*/ 103 h 279"/>
              <a:gd name="T50" fmla="*/ 70 w 235"/>
              <a:gd name="T51" fmla="*/ 111 h 279"/>
              <a:gd name="T52" fmla="*/ 79 w 235"/>
              <a:gd name="T53" fmla="*/ 141 h 279"/>
              <a:gd name="T54" fmla="*/ 127 w 235"/>
              <a:gd name="T55" fmla="*/ 141 h 279"/>
              <a:gd name="T56" fmla="*/ 136 w 235"/>
              <a:gd name="T57" fmla="*/ 110 h 279"/>
              <a:gd name="T58" fmla="*/ 108 w 235"/>
              <a:gd name="T59" fmla="*/ 103 h 279"/>
              <a:gd name="T60" fmla="*/ 22 w 235"/>
              <a:gd name="T61" fmla="*/ 232 h 279"/>
              <a:gd name="T62" fmla="*/ 184 w 235"/>
              <a:gd name="T63" fmla="*/ 63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279">
                <a:moveTo>
                  <a:pt x="63" y="0"/>
                </a:moveTo>
                <a:cubicBezTo>
                  <a:pt x="203" y="0"/>
                  <a:pt x="203" y="0"/>
                  <a:pt x="203" y="0"/>
                </a:cubicBezTo>
                <a:cubicBezTo>
                  <a:pt x="221" y="0"/>
                  <a:pt x="235" y="14"/>
                  <a:pt x="235" y="32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28"/>
                  <a:pt x="222" y="242"/>
                  <a:pt x="205" y="243"/>
                </a:cubicBezTo>
                <a:cubicBezTo>
                  <a:pt x="205" y="247"/>
                  <a:pt x="205" y="247"/>
                  <a:pt x="205" y="247"/>
                </a:cubicBezTo>
                <a:cubicBezTo>
                  <a:pt x="205" y="265"/>
                  <a:pt x="190" y="279"/>
                  <a:pt x="173" y="279"/>
                </a:cubicBezTo>
                <a:cubicBezTo>
                  <a:pt x="32" y="279"/>
                  <a:pt x="32" y="279"/>
                  <a:pt x="32" y="279"/>
                </a:cubicBezTo>
                <a:cubicBezTo>
                  <a:pt x="15" y="279"/>
                  <a:pt x="0" y="265"/>
                  <a:pt x="0" y="247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51"/>
                  <a:pt x="14" y="37"/>
                  <a:pt x="31" y="36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14"/>
                  <a:pt x="45" y="0"/>
                  <a:pt x="63" y="0"/>
                </a:cubicBezTo>
                <a:close/>
                <a:moveTo>
                  <a:pt x="205" y="196"/>
                </a:moveTo>
                <a:cubicBezTo>
                  <a:pt x="214" y="196"/>
                  <a:pt x="214" y="196"/>
                  <a:pt x="214" y="196"/>
                </a:cubicBezTo>
                <a:cubicBezTo>
                  <a:pt x="214" y="27"/>
                  <a:pt x="214" y="27"/>
                  <a:pt x="214" y="27"/>
                </a:cubicBezTo>
                <a:cubicBezTo>
                  <a:pt x="52" y="27"/>
                  <a:pt x="52" y="27"/>
                  <a:pt x="52" y="27"/>
                </a:cubicBezTo>
                <a:cubicBezTo>
                  <a:pt x="52" y="36"/>
                  <a:pt x="52" y="36"/>
                  <a:pt x="52" y="36"/>
                </a:cubicBezTo>
                <a:cubicBezTo>
                  <a:pt x="173" y="36"/>
                  <a:pt x="173" y="36"/>
                  <a:pt x="173" y="36"/>
                </a:cubicBezTo>
                <a:cubicBezTo>
                  <a:pt x="190" y="36"/>
                  <a:pt x="205" y="50"/>
                  <a:pt x="205" y="68"/>
                </a:cubicBezTo>
                <a:cubicBezTo>
                  <a:pt x="205" y="196"/>
                  <a:pt x="205" y="196"/>
                  <a:pt x="205" y="196"/>
                </a:cubicBezTo>
                <a:close/>
                <a:moveTo>
                  <a:pt x="103" y="78"/>
                </a:moveTo>
                <a:cubicBezTo>
                  <a:pt x="93" y="78"/>
                  <a:pt x="83" y="83"/>
                  <a:pt x="76" y="90"/>
                </a:cubicBezTo>
                <a:cubicBezTo>
                  <a:pt x="69" y="97"/>
                  <a:pt x="65" y="106"/>
                  <a:pt x="65" y="117"/>
                </a:cubicBezTo>
                <a:cubicBezTo>
                  <a:pt x="65" y="128"/>
                  <a:pt x="69" y="138"/>
                  <a:pt x="76" y="145"/>
                </a:cubicBezTo>
                <a:cubicBezTo>
                  <a:pt x="83" y="152"/>
                  <a:pt x="93" y="156"/>
                  <a:pt x="103" y="156"/>
                </a:cubicBezTo>
                <a:cubicBezTo>
                  <a:pt x="114" y="156"/>
                  <a:pt x="124" y="152"/>
                  <a:pt x="131" y="145"/>
                </a:cubicBezTo>
                <a:cubicBezTo>
                  <a:pt x="138" y="138"/>
                  <a:pt x="142" y="128"/>
                  <a:pt x="142" y="117"/>
                </a:cubicBezTo>
                <a:cubicBezTo>
                  <a:pt x="142" y="106"/>
                  <a:pt x="138" y="97"/>
                  <a:pt x="131" y="90"/>
                </a:cubicBezTo>
                <a:cubicBezTo>
                  <a:pt x="124" y="83"/>
                  <a:pt x="114" y="78"/>
                  <a:pt x="103" y="78"/>
                </a:cubicBezTo>
                <a:close/>
                <a:moveTo>
                  <a:pt x="102" y="173"/>
                </a:moveTo>
                <a:cubicBezTo>
                  <a:pt x="93" y="214"/>
                  <a:pt x="93" y="214"/>
                  <a:pt x="93" y="214"/>
                </a:cubicBezTo>
                <a:cubicBezTo>
                  <a:pt x="103" y="222"/>
                  <a:pt x="103" y="222"/>
                  <a:pt x="103" y="222"/>
                </a:cubicBezTo>
                <a:cubicBezTo>
                  <a:pt x="112" y="214"/>
                  <a:pt x="112" y="214"/>
                  <a:pt x="112" y="214"/>
                </a:cubicBezTo>
                <a:cubicBezTo>
                  <a:pt x="104" y="173"/>
                  <a:pt x="104" y="173"/>
                  <a:pt x="104" y="173"/>
                </a:cubicBezTo>
                <a:cubicBezTo>
                  <a:pt x="107" y="171"/>
                  <a:pt x="107" y="171"/>
                  <a:pt x="107" y="171"/>
                </a:cubicBezTo>
                <a:cubicBezTo>
                  <a:pt x="103" y="168"/>
                  <a:pt x="103" y="168"/>
                  <a:pt x="103" y="168"/>
                </a:cubicBezTo>
                <a:cubicBezTo>
                  <a:pt x="98" y="171"/>
                  <a:pt x="98" y="171"/>
                  <a:pt x="98" y="171"/>
                </a:cubicBezTo>
                <a:cubicBezTo>
                  <a:pt x="102" y="173"/>
                  <a:pt x="102" y="173"/>
                  <a:pt x="102" y="173"/>
                </a:cubicBezTo>
                <a:close/>
                <a:moveTo>
                  <a:pt x="119" y="159"/>
                </a:moveTo>
                <a:cubicBezTo>
                  <a:pt x="109" y="170"/>
                  <a:pt x="109" y="170"/>
                  <a:pt x="109" y="170"/>
                </a:cubicBezTo>
                <a:cubicBezTo>
                  <a:pt x="118" y="214"/>
                  <a:pt x="118" y="214"/>
                  <a:pt x="118" y="214"/>
                </a:cubicBezTo>
                <a:cubicBezTo>
                  <a:pt x="158" y="214"/>
                  <a:pt x="158" y="214"/>
                  <a:pt x="158" y="214"/>
                </a:cubicBezTo>
                <a:cubicBezTo>
                  <a:pt x="157" y="188"/>
                  <a:pt x="141" y="166"/>
                  <a:pt x="119" y="159"/>
                </a:cubicBezTo>
                <a:close/>
                <a:moveTo>
                  <a:pt x="87" y="214"/>
                </a:moveTo>
                <a:cubicBezTo>
                  <a:pt x="96" y="170"/>
                  <a:pt x="96" y="170"/>
                  <a:pt x="96" y="170"/>
                </a:cubicBezTo>
                <a:cubicBezTo>
                  <a:pt x="86" y="159"/>
                  <a:pt x="86" y="159"/>
                  <a:pt x="86" y="159"/>
                </a:cubicBezTo>
                <a:cubicBezTo>
                  <a:pt x="64" y="166"/>
                  <a:pt x="48" y="188"/>
                  <a:pt x="47" y="214"/>
                </a:cubicBezTo>
                <a:cubicBezTo>
                  <a:pt x="87" y="214"/>
                  <a:pt x="87" y="214"/>
                  <a:pt x="87" y="214"/>
                </a:cubicBezTo>
                <a:close/>
                <a:moveTo>
                  <a:pt x="108" y="103"/>
                </a:moveTo>
                <a:cubicBezTo>
                  <a:pt x="107" y="103"/>
                  <a:pt x="107" y="103"/>
                  <a:pt x="106" y="104"/>
                </a:cubicBezTo>
                <a:cubicBezTo>
                  <a:pt x="93" y="110"/>
                  <a:pt x="77" y="111"/>
                  <a:pt x="70" y="111"/>
                </a:cubicBezTo>
                <a:cubicBezTo>
                  <a:pt x="70" y="113"/>
                  <a:pt x="69" y="115"/>
                  <a:pt x="69" y="117"/>
                </a:cubicBezTo>
                <a:cubicBezTo>
                  <a:pt x="69" y="126"/>
                  <a:pt x="73" y="135"/>
                  <a:pt x="79" y="141"/>
                </a:cubicBezTo>
                <a:cubicBezTo>
                  <a:pt x="85" y="147"/>
                  <a:pt x="94" y="151"/>
                  <a:pt x="103" y="151"/>
                </a:cubicBezTo>
                <a:cubicBezTo>
                  <a:pt x="113" y="151"/>
                  <a:pt x="121" y="147"/>
                  <a:pt x="127" y="141"/>
                </a:cubicBezTo>
                <a:cubicBezTo>
                  <a:pt x="133" y="135"/>
                  <a:pt x="137" y="126"/>
                  <a:pt x="137" y="117"/>
                </a:cubicBezTo>
                <a:cubicBezTo>
                  <a:pt x="137" y="115"/>
                  <a:pt x="137" y="112"/>
                  <a:pt x="136" y="110"/>
                </a:cubicBezTo>
                <a:cubicBezTo>
                  <a:pt x="133" y="110"/>
                  <a:pt x="130" y="110"/>
                  <a:pt x="127" y="109"/>
                </a:cubicBezTo>
                <a:cubicBezTo>
                  <a:pt x="121" y="108"/>
                  <a:pt x="114" y="106"/>
                  <a:pt x="108" y="103"/>
                </a:cubicBezTo>
                <a:close/>
                <a:moveTo>
                  <a:pt x="22" y="63"/>
                </a:moveTo>
                <a:cubicBezTo>
                  <a:pt x="22" y="232"/>
                  <a:pt x="22" y="232"/>
                  <a:pt x="22" y="232"/>
                </a:cubicBezTo>
                <a:cubicBezTo>
                  <a:pt x="184" y="232"/>
                  <a:pt x="184" y="232"/>
                  <a:pt x="184" y="232"/>
                </a:cubicBezTo>
                <a:cubicBezTo>
                  <a:pt x="184" y="63"/>
                  <a:pt x="184" y="63"/>
                  <a:pt x="184" y="63"/>
                </a:cubicBezTo>
                <a:lnTo>
                  <a:pt x="22" y="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7" name="Freeform 26"/>
          <p:cNvSpPr>
            <a:spLocks noChangeAspect="1" noEditPoints="1"/>
          </p:cNvSpPr>
          <p:nvPr/>
        </p:nvSpPr>
        <p:spPr bwMode="auto">
          <a:xfrm>
            <a:off x="3385285" y="2345432"/>
            <a:ext cx="439504" cy="519414"/>
          </a:xfrm>
          <a:custGeom>
            <a:avLst/>
            <a:gdLst>
              <a:gd name="T0" fmla="*/ 170 w 224"/>
              <a:gd name="T1" fmla="*/ 0 h 264"/>
              <a:gd name="T2" fmla="*/ 200 w 224"/>
              <a:gd name="T3" fmla="*/ 30 h 264"/>
              <a:gd name="T4" fmla="*/ 188 w 224"/>
              <a:gd name="T5" fmla="*/ 104 h 264"/>
              <a:gd name="T6" fmla="*/ 183 w 224"/>
              <a:gd name="T7" fmla="*/ 18 h 264"/>
              <a:gd name="T8" fmla="*/ 56 w 224"/>
              <a:gd name="T9" fmla="*/ 13 h 264"/>
              <a:gd name="T10" fmla="*/ 75 w 224"/>
              <a:gd name="T11" fmla="*/ 37 h 264"/>
              <a:gd name="T12" fmla="*/ 12 w 224"/>
              <a:gd name="T13" fmla="*/ 112 h 264"/>
              <a:gd name="T14" fmla="*/ 17 w 224"/>
              <a:gd name="T15" fmla="*/ 240 h 264"/>
              <a:gd name="T16" fmla="*/ 67 w 224"/>
              <a:gd name="T17" fmla="*/ 245 h 264"/>
              <a:gd name="T18" fmla="*/ 29 w 224"/>
              <a:gd name="T19" fmla="*/ 257 h 264"/>
              <a:gd name="T20" fmla="*/ 0 w 224"/>
              <a:gd name="T21" fmla="*/ 228 h 264"/>
              <a:gd name="T22" fmla="*/ 0 w 224"/>
              <a:gd name="T23" fmla="*/ 108 h 264"/>
              <a:gd name="T24" fmla="*/ 34 w 224"/>
              <a:gd name="T25" fmla="*/ 3 h 264"/>
              <a:gd name="T26" fmla="*/ 34 w 224"/>
              <a:gd name="T27" fmla="*/ 3 h 264"/>
              <a:gd name="T28" fmla="*/ 34 w 224"/>
              <a:gd name="T29" fmla="*/ 3 h 264"/>
              <a:gd name="T30" fmla="*/ 36 w 224"/>
              <a:gd name="T31" fmla="*/ 2 h 264"/>
              <a:gd name="T32" fmla="*/ 36 w 224"/>
              <a:gd name="T33" fmla="*/ 2 h 264"/>
              <a:gd name="T34" fmla="*/ 36 w 224"/>
              <a:gd name="T35" fmla="*/ 2 h 264"/>
              <a:gd name="T36" fmla="*/ 36 w 224"/>
              <a:gd name="T37" fmla="*/ 2 h 264"/>
              <a:gd name="T38" fmla="*/ 38 w 224"/>
              <a:gd name="T39" fmla="*/ 0 h 264"/>
              <a:gd name="T40" fmla="*/ 38 w 224"/>
              <a:gd name="T41" fmla="*/ 0 h 264"/>
              <a:gd name="T42" fmla="*/ 38 w 224"/>
              <a:gd name="T43" fmla="*/ 0 h 264"/>
              <a:gd name="T44" fmla="*/ 38 w 224"/>
              <a:gd name="T45" fmla="*/ 0 h 264"/>
              <a:gd name="T46" fmla="*/ 38 w 224"/>
              <a:gd name="T47" fmla="*/ 0 h 264"/>
              <a:gd name="T48" fmla="*/ 39 w 224"/>
              <a:gd name="T49" fmla="*/ 0 h 264"/>
              <a:gd name="T50" fmla="*/ 40 w 224"/>
              <a:gd name="T51" fmla="*/ 0 h 264"/>
              <a:gd name="T52" fmla="*/ 37 w 224"/>
              <a:gd name="T53" fmla="*/ 180 h 264"/>
              <a:gd name="T54" fmla="*/ 101 w 224"/>
              <a:gd name="T55" fmla="*/ 170 h 264"/>
              <a:gd name="T56" fmla="*/ 37 w 224"/>
              <a:gd name="T57" fmla="*/ 143 h 264"/>
              <a:gd name="T58" fmla="*/ 101 w 224"/>
              <a:gd name="T59" fmla="*/ 153 h 264"/>
              <a:gd name="T60" fmla="*/ 37 w 224"/>
              <a:gd name="T61" fmla="*/ 143 h 264"/>
              <a:gd name="T62" fmla="*/ 37 w 224"/>
              <a:gd name="T63" fmla="*/ 127 h 264"/>
              <a:gd name="T64" fmla="*/ 166 w 224"/>
              <a:gd name="T65" fmla="*/ 117 h 264"/>
              <a:gd name="T66" fmla="*/ 104 w 224"/>
              <a:gd name="T67" fmla="*/ 86 h 264"/>
              <a:gd name="T68" fmla="*/ 166 w 224"/>
              <a:gd name="T69" fmla="*/ 96 h 264"/>
              <a:gd name="T70" fmla="*/ 104 w 224"/>
              <a:gd name="T71" fmla="*/ 86 h 264"/>
              <a:gd name="T72" fmla="*/ 104 w 224"/>
              <a:gd name="T73" fmla="*/ 69 h 264"/>
              <a:gd name="T74" fmla="*/ 166 w 224"/>
              <a:gd name="T75" fmla="*/ 59 h 264"/>
              <a:gd name="T76" fmla="*/ 104 w 224"/>
              <a:gd name="T77" fmla="*/ 34 h 264"/>
              <a:gd name="T78" fmla="*/ 166 w 224"/>
              <a:gd name="T79" fmla="*/ 44 h 264"/>
              <a:gd name="T80" fmla="*/ 104 w 224"/>
              <a:gd name="T81" fmla="*/ 34 h 264"/>
              <a:gd name="T82" fmla="*/ 94 w 224"/>
              <a:gd name="T83" fmla="*/ 217 h 264"/>
              <a:gd name="T84" fmla="*/ 224 w 224"/>
              <a:gd name="T85" fmla="*/ 147 h 264"/>
              <a:gd name="T86" fmla="*/ 90 w 224"/>
              <a:gd name="T87" fmla="*/ 222 h 264"/>
              <a:gd name="T88" fmla="*/ 88 w 224"/>
              <a:gd name="T89" fmla="*/ 264 h 264"/>
              <a:gd name="T90" fmla="*/ 90 w 224"/>
              <a:gd name="T91" fmla="*/ 222 h 264"/>
              <a:gd name="T92" fmla="*/ 188 w 224"/>
              <a:gd name="T93" fmla="*/ 205 h 264"/>
              <a:gd name="T94" fmla="*/ 183 w 224"/>
              <a:gd name="T95" fmla="*/ 240 h 264"/>
              <a:gd name="T96" fmla="*/ 147 w 224"/>
              <a:gd name="T97" fmla="*/ 245 h 264"/>
              <a:gd name="T98" fmla="*/ 145 w 224"/>
              <a:gd name="T99" fmla="*/ 257 h 264"/>
              <a:gd name="T100" fmla="*/ 191 w 224"/>
              <a:gd name="T101" fmla="*/ 248 h 264"/>
              <a:gd name="T102" fmla="*/ 200 w 224"/>
              <a:gd name="T103" fmla="*/ 192 h 264"/>
              <a:gd name="T104" fmla="*/ 62 w 224"/>
              <a:gd name="T105" fmla="*/ 34 h 264"/>
              <a:gd name="T106" fmla="*/ 22 w 224"/>
              <a:gd name="T107" fmla="*/ 81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4" h="264">
                <a:moveTo>
                  <a:pt x="40" y="0"/>
                </a:moveTo>
                <a:cubicBezTo>
                  <a:pt x="170" y="0"/>
                  <a:pt x="170" y="0"/>
                  <a:pt x="170" y="0"/>
                </a:cubicBezTo>
                <a:cubicBezTo>
                  <a:pt x="179" y="0"/>
                  <a:pt x="186" y="3"/>
                  <a:pt x="191" y="9"/>
                </a:cubicBezTo>
                <a:cubicBezTo>
                  <a:pt x="197" y="14"/>
                  <a:pt x="200" y="21"/>
                  <a:pt x="200" y="30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30"/>
                  <a:pt x="188" y="30"/>
                  <a:pt x="188" y="30"/>
                </a:cubicBezTo>
                <a:cubicBezTo>
                  <a:pt x="188" y="25"/>
                  <a:pt x="186" y="21"/>
                  <a:pt x="183" y="18"/>
                </a:cubicBezTo>
                <a:cubicBezTo>
                  <a:pt x="179" y="14"/>
                  <a:pt x="175" y="13"/>
                  <a:pt x="170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75" y="28"/>
                  <a:pt x="75" y="28"/>
                  <a:pt x="75" y="28"/>
                </a:cubicBezTo>
                <a:cubicBezTo>
                  <a:pt x="77" y="30"/>
                  <a:pt x="77" y="34"/>
                  <a:pt x="75" y="37"/>
                </a:cubicBezTo>
                <a:cubicBezTo>
                  <a:pt x="75" y="37"/>
                  <a:pt x="75" y="37"/>
                  <a:pt x="75" y="37"/>
                </a:cubicBezTo>
                <a:cubicBezTo>
                  <a:pt x="12" y="112"/>
                  <a:pt x="12" y="112"/>
                  <a:pt x="12" y="112"/>
                </a:cubicBezTo>
                <a:cubicBezTo>
                  <a:pt x="12" y="228"/>
                  <a:pt x="12" y="228"/>
                  <a:pt x="12" y="228"/>
                </a:cubicBezTo>
                <a:cubicBezTo>
                  <a:pt x="12" y="232"/>
                  <a:pt x="14" y="236"/>
                  <a:pt x="17" y="240"/>
                </a:cubicBezTo>
                <a:cubicBezTo>
                  <a:pt x="20" y="243"/>
                  <a:pt x="25" y="245"/>
                  <a:pt x="29" y="245"/>
                </a:cubicBezTo>
                <a:cubicBezTo>
                  <a:pt x="67" y="245"/>
                  <a:pt x="67" y="245"/>
                  <a:pt x="67" y="245"/>
                </a:cubicBezTo>
                <a:cubicBezTo>
                  <a:pt x="62" y="257"/>
                  <a:pt x="62" y="257"/>
                  <a:pt x="62" y="257"/>
                </a:cubicBezTo>
                <a:cubicBezTo>
                  <a:pt x="29" y="257"/>
                  <a:pt x="29" y="257"/>
                  <a:pt x="29" y="257"/>
                </a:cubicBezTo>
                <a:cubicBezTo>
                  <a:pt x="21" y="257"/>
                  <a:pt x="14" y="254"/>
                  <a:pt x="9" y="248"/>
                </a:cubicBezTo>
                <a:cubicBezTo>
                  <a:pt x="3" y="243"/>
                  <a:pt x="0" y="236"/>
                  <a:pt x="0" y="228"/>
                </a:cubicBezTo>
                <a:cubicBezTo>
                  <a:pt x="0" y="110"/>
                  <a:pt x="0" y="110"/>
                  <a:pt x="0" y="110"/>
                </a:cubicBezTo>
                <a:cubicBezTo>
                  <a:pt x="0" y="109"/>
                  <a:pt x="0" y="108"/>
                  <a:pt x="0" y="108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4"/>
                  <a:pt x="34" y="4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4" y="3"/>
                  <a:pt x="34" y="3"/>
                  <a:pt x="34" y="3"/>
                </a:cubicBezTo>
                <a:cubicBezTo>
                  <a:pt x="35" y="3"/>
                  <a:pt x="35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1"/>
                  <a:pt x="37" y="1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9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37" y="170"/>
                </a:moveTo>
                <a:cubicBezTo>
                  <a:pt x="37" y="180"/>
                  <a:pt x="37" y="180"/>
                  <a:pt x="37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70"/>
                  <a:pt x="101" y="170"/>
                  <a:pt x="101" y="170"/>
                </a:cubicBezTo>
                <a:cubicBezTo>
                  <a:pt x="37" y="170"/>
                  <a:pt x="37" y="170"/>
                  <a:pt x="37" y="170"/>
                </a:cubicBezTo>
                <a:close/>
                <a:moveTo>
                  <a:pt x="37" y="143"/>
                </a:moveTo>
                <a:cubicBezTo>
                  <a:pt x="37" y="153"/>
                  <a:pt x="37" y="153"/>
                  <a:pt x="37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43"/>
                  <a:pt x="101" y="143"/>
                  <a:pt x="101" y="143"/>
                </a:cubicBezTo>
                <a:cubicBezTo>
                  <a:pt x="37" y="143"/>
                  <a:pt x="37" y="143"/>
                  <a:pt x="37" y="143"/>
                </a:cubicBezTo>
                <a:close/>
                <a:moveTo>
                  <a:pt x="37" y="117"/>
                </a:moveTo>
                <a:cubicBezTo>
                  <a:pt x="37" y="127"/>
                  <a:pt x="37" y="127"/>
                  <a:pt x="37" y="127"/>
                </a:cubicBezTo>
                <a:cubicBezTo>
                  <a:pt x="166" y="127"/>
                  <a:pt x="166" y="127"/>
                  <a:pt x="166" y="127"/>
                </a:cubicBezTo>
                <a:cubicBezTo>
                  <a:pt x="166" y="117"/>
                  <a:pt x="166" y="117"/>
                  <a:pt x="166" y="117"/>
                </a:cubicBezTo>
                <a:cubicBezTo>
                  <a:pt x="37" y="117"/>
                  <a:pt x="37" y="117"/>
                  <a:pt x="37" y="117"/>
                </a:cubicBezTo>
                <a:close/>
                <a:moveTo>
                  <a:pt x="104" y="86"/>
                </a:moveTo>
                <a:cubicBezTo>
                  <a:pt x="104" y="96"/>
                  <a:pt x="104" y="96"/>
                  <a:pt x="104" y="96"/>
                </a:cubicBezTo>
                <a:cubicBezTo>
                  <a:pt x="166" y="96"/>
                  <a:pt x="166" y="96"/>
                  <a:pt x="166" y="96"/>
                </a:cubicBezTo>
                <a:cubicBezTo>
                  <a:pt x="166" y="86"/>
                  <a:pt x="166" y="86"/>
                  <a:pt x="166" y="86"/>
                </a:cubicBezTo>
                <a:cubicBezTo>
                  <a:pt x="104" y="86"/>
                  <a:pt x="104" y="86"/>
                  <a:pt x="104" y="86"/>
                </a:cubicBezTo>
                <a:close/>
                <a:moveTo>
                  <a:pt x="104" y="59"/>
                </a:moveTo>
                <a:cubicBezTo>
                  <a:pt x="104" y="69"/>
                  <a:pt x="104" y="69"/>
                  <a:pt x="104" y="69"/>
                </a:cubicBezTo>
                <a:cubicBezTo>
                  <a:pt x="166" y="69"/>
                  <a:pt x="166" y="69"/>
                  <a:pt x="166" y="69"/>
                </a:cubicBezTo>
                <a:cubicBezTo>
                  <a:pt x="166" y="59"/>
                  <a:pt x="166" y="59"/>
                  <a:pt x="166" y="59"/>
                </a:cubicBezTo>
                <a:cubicBezTo>
                  <a:pt x="104" y="59"/>
                  <a:pt x="104" y="59"/>
                  <a:pt x="104" y="59"/>
                </a:cubicBezTo>
                <a:close/>
                <a:moveTo>
                  <a:pt x="104" y="34"/>
                </a:moveTo>
                <a:cubicBezTo>
                  <a:pt x="104" y="44"/>
                  <a:pt x="104" y="44"/>
                  <a:pt x="104" y="44"/>
                </a:cubicBezTo>
                <a:cubicBezTo>
                  <a:pt x="166" y="44"/>
                  <a:pt x="166" y="44"/>
                  <a:pt x="166" y="44"/>
                </a:cubicBezTo>
                <a:cubicBezTo>
                  <a:pt x="166" y="34"/>
                  <a:pt x="166" y="34"/>
                  <a:pt x="166" y="34"/>
                </a:cubicBezTo>
                <a:cubicBezTo>
                  <a:pt x="104" y="34"/>
                  <a:pt x="104" y="34"/>
                  <a:pt x="104" y="34"/>
                </a:cubicBezTo>
                <a:close/>
                <a:moveTo>
                  <a:pt x="194" y="117"/>
                </a:moveTo>
                <a:cubicBezTo>
                  <a:pt x="94" y="217"/>
                  <a:pt x="94" y="217"/>
                  <a:pt x="94" y="217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224" y="147"/>
                  <a:pt x="224" y="147"/>
                  <a:pt x="224" y="147"/>
                </a:cubicBezTo>
                <a:cubicBezTo>
                  <a:pt x="194" y="117"/>
                  <a:pt x="194" y="117"/>
                  <a:pt x="194" y="117"/>
                </a:cubicBezTo>
                <a:close/>
                <a:moveTo>
                  <a:pt x="90" y="222"/>
                </a:moveTo>
                <a:cubicBezTo>
                  <a:pt x="78" y="255"/>
                  <a:pt x="78" y="255"/>
                  <a:pt x="78" y="255"/>
                </a:cubicBezTo>
                <a:cubicBezTo>
                  <a:pt x="88" y="264"/>
                  <a:pt x="88" y="264"/>
                  <a:pt x="88" y="264"/>
                </a:cubicBezTo>
                <a:cubicBezTo>
                  <a:pt x="120" y="252"/>
                  <a:pt x="120" y="252"/>
                  <a:pt x="120" y="252"/>
                </a:cubicBezTo>
                <a:cubicBezTo>
                  <a:pt x="90" y="222"/>
                  <a:pt x="90" y="222"/>
                  <a:pt x="90" y="222"/>
                </a:cubicBezTo>
                <a:close/>
                <a:moveTo>
                  <a:pt x="200" y="192"/>
                </a:moveTo>
                <a:cubicBezTo>
                  <a:pt x="188" y="205"/>
                  <a:pt x="188" y="205"/>
                  <a:pt x="188" y="205"/>
                </a:cubicBezTo>
                <a:cubicBezTo>
                  <a:pt x="188" y="228"/>
                  <a:pt x="188" y="228"/>
                  <a:pt x="188" y="228"/>
                </a:cubicBezTo>
                <a:cubicBezTo>
                  <a:pt x="188" y="232"/>
                  <a:pt x="186" y="236"/>
                  <a:pt x="183" y="240"/>
                </a:cubicBezTo>
                <a:cubicBezTo>
                  <a:pt x="179" y="243"/>
                  <a:pt x="175" y="245"/>
                  <a:pt x="170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40" y="252"/>
                  <a:pt x="140" y="252"/>
                  <a:pt x="140" y="252"/>
                </a:cubicBezTo>
                <a:cubicBezTo>
                  <a:pt x="145" y="257"/>
                  <a:pt x="145" y="257"/>
                  <a:pt x="145" y="257"/>
                </a:cubicBezTo>
                <a:cubicBezTo>
                  <a:pt x="170" y="257"/>
                  <a:pt x="170" y="257"/>
                  <a:pt x="170" y="257"/>
                </a:cubicBezTo>
                <a:cubicBezTo>
                  <a:pt x="179" y="257"/>
                  <a:pt x="186" y="254"/>
                  <a:pt x="191" y="248"/>
                </a:cubicBezTo>
                <a:cubicBezTo>
                  <a:pt x="197" y="243"/>
                  <a:pt x="200" y="236"/>
                  <a:pt x="200" y="228"/>
                </a:cubicBezTo>
                <a:cubicBezTo>
                  <a:pt x="200" y="192"/>
                  <a:pt x="200" y="192"/>
                  <a:pt x="200" y="192"/>
                </a:cubicBezTo>
                <a:close/>
                <a:moveTo>
                  <a:pt x="22" y="81"/>
                </a:moveTo>
                <a:cubicBezTo>
                  <a:pt x="62" y="34"/>
                  <a:pt x="62" y="34"/>
                  <a:pt x="62" y="34"/>
                </a:cubicBezTo>
                <a:cubicBezTo>
                  <a:pt x="43" y="17"/>
                  <a:pt x="43" y="17"/>
                  <a:pt x="43" y="17"/>
                </a:cubicBezTo>
                <a:lnTo>
                  <a:pt x="22" y="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08" name="Group 20"/>
          <p:cNvGrpSpPr>
            <a:grpSpLocks noChangeAspect="1"/>
          </p:cNvGrpSpPr>
          <p:nvPr/>
        </p:nvGrpSpPr>
        <p:grpSpPr bwMode="auto">
          <a:xfrm>
            <a:off x="3647243" y="3598677"/>
            <a:ext cx="613500" cy="507656"/>
            <a:chOff x="1066" y="1895"/>
            <a:chExt cx="314" cy="241"/>
          </a:xfrm>
          <a:solidFill>
            <a:schemeClr val="bg1"/>
          </a:solidFill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9" name="Freeform 21"/>
            <p:cNvSpPr/>
            <p:nvPr/>
          </p:nvSpPr>
          <p:spPr bwMode="auto">
            <a:xfrm>
              <a:off x="1066" y="2128"/>
              <a:ext cx="314" cy="8"/>
            </a:xfrm>
            <a:custGeom>
              <a:avLst/>
              <a:gdLst>
                <a:gd name="T0" fmla="*/ 2 w 76"/>
                <a:gd name="T1" fmla="*/ 2 h 2"/>
                <a:gd name="T2" fmla="*/ 0 w 76"/>
                <a:gd name="T3" fmla="*/ 1 h 2"/>
                <a:gd name="T4" fmla="*/ 2 w 76"/>
                <a:gd name="T5" fmla="*/ 0 h 2"/>
                <a:gd name="T6" fmla="*/ 75 w 76"/>
                <a:gd name="T7" fmla="*/ 0 h 2"/>
                <a:gd name="T8" fmla="*/ 76 w 76"/>
                <a:gd name="T9" fmla="*/ 1 h 2"/>
                <a:gd name="T10" fmla="*/ 75 w 76"/>
                <a:gd name="T11" fmla="*/ 2 h 2"/>
                <a:gd name="T12" fmla="*/ 2 w 76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">
                  <a:moveTo>
                    <a:pt x="2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6" y="0"/>
                    <a:pt x="76" y="1"/>
                  </a:cubicBezTo>
                  <a:cubicBezTo>
                    <a:pt x="76" y="2"/>
                    <a:pt x="75" y="2"/>
                    <a:pt x="75" y="2"/>
                  </a:cubicBez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Rectangle 22"/>
            <p:cNvSpPr>
              <a:spLocks noChangeArrowheads="1"/>
            </p:cNvSpPr>
            <p:nvPr/>
          </p:nvSpPr>
          <p:spPr bwMode="auto">
            <a:xfrm>
              <a:off x="1107" y="1949"/>
              <a:ext cx="46" cy="1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Rectangle 23"/>
            <p:cNvSpPr>
              <a:spLocks noChangeArrowheads="1"/>
            </p:cNvSpPr>
            <p:nvPr/>
          </p:nvSpPr>
          <p:spPr bwMode="auto">
            <a:xfrm>
              <a:off x="1173" y="1895"/>
              <a:ext cx="46" cy="20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Rectangle 24"/>
            <p:cNvSpPr>
              <a:spLocks noChangeArrowheads="1"/>
            </p:cNvSpPr>
            <p:nvPr/>
          </p:nvSpPr>
          <p:spPr bwMode="auto">
            <a:xfrm>
              <a:off x="1235" y="1961"/>
              <a:ext cx="46" cy="1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Rectangle 25"/>
            <p:cNvSpPr>
              <a:spLocks noChangeArrowheads="1"/>
            </p:cNvSpPr>
            <p:nvPr/>
          </p:nvSpPr>
          <p:spPr bwMode="auto">
            <a:xfrm>
              <a:off x="1306" y="2007"/>
              <a:ext cx="45" cy="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4" name="Freeform 44"/>
          <p:cNvSpPr>
            <a:spLocks noEditPoints="1"/>
          </p:cNvSpPr>
          <p:nvPr/>
        </p:nvSpPr>
        <p:spPr bwMode="auto">
          <a:xfrm>
            <a:off x="4927682" y="3522184"/>
            <a:ext cx="634527" cy="593436"/>
          </a:xfrm>
          <a:custGeom>
            <a:avLst/>
            <a:gdLst>
              <a:gd name="T0" fmla="*/ 139 w 276"/>
              <a:gd name="T1" fmla="*/ 161 h 239"/>
              <a:gd name="T2" fmla="*/ 111 w 276"/>
              <a:gd name="T3" fmla="*/ 161 h 239"/>
              <a:gd name="T4" fmla="*/ 111 w 276"/>
              <a:gd name="T5" fmla="*/ 190 h 239"/>
              <a:gd name="T6" fmla="*/ 139 w 276"/>
              <a:gd name="T7" fmla="*/ 190 h 239"/>
              <a:gd name="T8" fmla="*/ 139 w 276"/>
              <a:gd name="T9" fmla="*/ 161 h 239"/>
              <a:gd name="T10" fmla="*/ 63 w 276"/>
              <a:gd name="T11" fmla="*/ 112 h 239"/>
              <a:gd name="T12" fmla="*/ 137 w 276"/>
              <a:gd name="T13" fmla="*/ 38 h 239"/>
              <a:gd name="T14" fmla="*/ 210 w 276"/>
              <a:gd name="T15" fmla="*/ 112 h 239"/>
              <a:gd name="T16" fmla="*/ 63 w 276"/>
              <a:gd name="T17" fmla="*/ 112 h 239"/>
              <a:gd name="T18" fmla="*/ 137 w 276"/>
              <a:gd name="T19" fmla="*/ 0 h 239"/>
              <a:gd name="T20" fmla="*/ 127 w 276"/>
              <a:gd name="T21" fmla="*/ 10 h 239"/>
              <a:gd name="T22" fmla="*/ 21 w 276"/>
              <a:gd name="T23" fmla="*/ 116 h 239"/>
              <a:gd name="T24" fmla="*/ 0 w 276"/>
              <a:gd name="T25" fmla="*/ 140 h 239"/>
              <a:gd name="T26" fmla="*/ 56 w 276"/>
              <a:gd name="T27" fmla="*/ 140 h 239"/>
              <a:gd name="T28" fmla="*/ 56 w 276"/>
              <a:gd name="T29" fmla="*/ 239 h 239"/>
              <a:gd name="T30" fmla="*/ 85 w 276"/>
              <a:gd name="T31" fmla="*/ 239 h 239"/>
              <a:gd name="T32" fmla="*/ 85 w 276"/>
              <a:gd name="T33" fmla="*/ 140 h 239"/>
              <a:gd name="T34" fmla="*/ 184 w 276"/>
              <a:gd name="T35" fmla="*/ 140 h 239"/>
              <a:gd name="T36" fmla="*/ 184 w 276"/>
              <a:gd name="T37" fmla="*/ 239 h 239"/>
              <a:gd name="T38" fmla="*/ 213 w 276"/>
              <a:gd name="T39" fmla="*/ 239 h 239"/>
              <a:gd name="T40" fmla="*/ 213 w 276"/>
              <a:gd name="T41" fmla="*/ 140 h 239"/>
              <a:gd name="T42" fmla="*/ 276 w 276"/>
              <a:gd name="T43" fmla="*/ 140 h 239"/>
              <a:gd name="T44" fmla="*/ 253 w 276"/>
              <a:gd name="T45" fmla="*/ 116 h 239"/>
              <a:gd name="T46" fmla="*/ 146 w 276"/>
              <a:gd name="T47" fmla="*/ 10 h 239"/>
              <a:gd name="T48" fmla="*/ 137 w 276"/>
              <a:gd name="T49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76" h="239">
                <a:moveTo>
                  <a:pt x="139" y="161"/>
                </a:moveTo>
                <a:lnTo>
                  <a:pt x="111" y="161"/>
                </a:lnTo>
                <a:lnTo>
                  <a:pt x="111" y="190"/>
                </a:lnTo>
                <a:lnTo>
                  <a:pt x="139" y="190"/>
                </a:lnTo>
                <a:lnTo>
                  <a:pt x="139" y="161"/>
                </a:lnTo>
                <a:moveTo>
                  <a:pt x="63" y="112"/>
                </a:moveTo>
                <a:lnTo>
                  <a:pt x="137" y="38"/>
                </a:lnTo>
                <a:lnTo>
                  <a:pt x="210" y="112"/>
                </a:lnTo>
                <a:lnTo>
                  <a:pt x="63" y="112"/>
                </a:lnTo>
                <a:moveTo>
                  <a:pt x="137" y="0"/>
                </a:moveTo>
                <a:lnTo>
                  <a:pt x="127" y="10"/>
                </a:lnTo>
                <a:lnTo>
                  <a:pt x="21" y="116"/>
                </a:lnTo>
                <a:lnTo>
                  <a:pt x="0" y="140"/>
                </a:lnTo>
                <a:lnTo>
                  <a:pt x="56" y="140"/>
                </a:lnTo>
                <a:lnTo>
                  <a:pt x="56" y="239"/>
                </a:lnTo>
                <a:lnTo>
                  <a:pt x="85" y="239"/>
                </a:lnTo>
                <a:lnTo>
                  <a:pt x="85" y="140"/>
                </a:lnTo>
                <a:lnTo>
                  <a:pt x="184" y="140"/>
                </a:lnTo>
                <a:lnTo>
                  <a:pt x="184" y="239"/>
                </a:lnTo>
                <a:lnTo>
                  <a:pt x="213" y="239"/>
                </a:lnTo>
                <a:lnTo>
                  <a:pt x="213" y="140"/>
                </a:lnTo>
                <a:lnTo>
                  <a:pt x="276" y="140"/>
                </a:lnTo>
                <a:lnTo>
                  <a:pt x="253" y="116"/>
                </a:lnTo>
                <a:lnTo>
                  <a:pt x="146" y="10"/>
                </a:lnTo>
                <a:lnTo>
                  <a:pt x="137" y="0"/>
                </a:lnTo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5" name="Freeform 48"/>
          <p:cNvSpPr>
            <a:spLocks noEditPoints="1"/>
          </p:cNvSpPr>
          <p:nvPr/>
        </p:nvSpPr>
        <p:spPr bwMode="auto">
          <a:xfrm>
            <a:off x="5462599" y="2302248"/>
            <a:ext cx="557084" cy="557084"/>
          </a:xfrm>
          <a:custGeom>
            <a:avLst/>
            <a:gdLst>
              <a:gd name="T0" fmla="*/ 152 w 152"/>
              <a:gd name="T1" fmla="*/ 88 h 152"/>
              <a:gd name="T2" fmla="*/ 152 w 152"/>
              <a:gd name="T3" fmla="*/ 64 h 152"/>
              <a:gd name="T4" fmla="*/ 138 w 152"/>
              <a:gd name="T5" fmla="*/ 64 h 152"/>
              <a:gd name="T6" fmla="*/ 128 w 152"/>
              <a:gd name="T7" fmla="*/ 40 h 152"/>
              <a:gd name="T8" fmla="*/ 138 w 152"/>
              <a:gd name="T9" fmla="*/ 31 h 152"/>
              <a:gd name="T10" fmla="*/ 121 w 152"/>
              <a:gd name="T11" fmla="*/ 14 h 152"/>
              <a:gd name="T12" fmla="*/ 111 w 152"/>
              <a:gd name="T13" fmla="*/ 24 h 152"/>
              <a:gd name="T14" fmla="*/ 88 w 152"/>
              <a:gd name="T15" fmla="*/ 14 h 152"/>
              <a:gd name="T16" fmla="*/ 88 w 152"/>
              <a:gd name="T17" fmla="*/ 0 h 152"/>
              <a:gd name="T18" fmla="*/ 64 w 152"/>
              <a:gd name="T19" fmla="*/ 0 h 152"/>
              <a:gd name="T20" fmla="*/ 64 w 152"/>
              <a:gd name="T21" fmla="*/ 14 h 152"/>
              <a:gd name="T22" fmla="*/ 41 w 152"/>
              <a:gd name="T23" fmla="*/ 24 h 152"/>
              <a:gd name="T24" fmla="*/ 31 w 152"/>
              <a:gd name="T25" fmla="*/ 14 h 152"/>
              <a:gd name="T26" fmla="*/ 14 w 152"/>
              <a:gd name="T27" fmla="*/ 31 h 152"/>
              <a:gd name="T28" fmla="*/ 24 w 152"/>
              <a:gd name="T29" fmla="*/ 40 h 152"/>
              <a:gd name="T30" fmla="*/ 14 w 152"/>
              <a:gd name="T31" fmla="*/ 64 h 152"/>
              <a:gd name="T32" fmla="*/ 0 w 152"/>
              <a:gd name="T33" fmla="*/ 64 h 152"/>
              <a:gd name="T34" fmla="*/ 0 w 152"/>
              <a:gd name="T35" fmla="*/ 88 h 152"/>
              <a:gd name="T36" fmla="*/ 14 w 152"/>
              <a:gd name="T37" fmla="*/ 88 h 152"/>
              <a:gd name="T38" fmla="*/ 24 w 152"/>
              <a:gd name="T39" fmla="*/ 111 h 152"/>
              <a:gd name="T40" fmla="*/ 14 w 152"/>
              <a:gd name="T41" fmla="*/ 121 h 152"/>
              <a:gd name="T42" fmla="*/ 31 w 152"/>
              <a:gd name="T43" fmla="*/ 138 h 152"/>
              <a:gd name="T44" fmla="*/ 41 w 152"/>
              <a:gd name="T45" fmla="*/ 128 h 152"/>
              <a:gd name="T46" fmla="*/ 64 w 152"/>
              <a:gd name="T47" fmla="*/ 138 h 152"/>
              <a:gd name="T48" fmla="*/ 64 w 152"/>
              <a:gd name="T49" fmla="*/ 152 h 152"/>
              <a:gd name="T50" fmla="*/ 88 w 152"/>
              <a:gd name="T51" fmla="*/ 152 h 152"/>
              <a:gd name="T52" fmla="*/ 88 w 152"/>
              <a:gd name="T53" fmla="*/ 138 h 152"/>
              <a:gd name="T54" fmla="*/ 111 w 152"/>
              <a:gd name="T55" fmla="*/ 128 h 152"/>
              <a:gd name="T56" fmla="*/ 121 w 152"/>
              <a:gd name="T57" fmla="*/ 138 h 152"/>
              <a:gd name="T58" fmla="*/ 138 w 152"/>
              <a:gd name="T59" fmla="*/ 121 h 152"/>
              <a:gd name="T60" fmla="*/ 128 w 152"/>
              <a:gd name="T61" fmla="*/ 111 h 152"/>
              <a:gd name="T62" fmla="*/ 138 w 152"/>
              <a:gd name="T63" fmla="*/ 88 h 152"/>
              <a:gd name="T64" fmla="*/ 152 w 152"/>
              <a:gd name="T65" fmla="*/ 88 h 152"/>
              <a:gd name="T66" fmla="*/ 76 w 152"/>
              <a:gd name="T67" fmla="*/ 115 h 152"/>
              <a:gd name="T68" fmla="*/ 37 w 152"/>
              <a:gd name="T69" fmla="*/ 76 h 152"/>
              <a:gd name="T70" fmla="*/ 76 w 152"/>
              <a:gd name="T71" fmla="*/ 37 h 152"/>
              <a:gd name="T72" fmla="*/ 115 w 152"/>
              <a:gd name="T73" fmla="*/ 76 h 152"/>
              <a:gd name="T74" fmla="*/ 76 w 152"/>
              <a:gd name="T75" fmla="*/ 115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2" h="152">
                <a:moveTo>
                  <a:pt x="152" y="88"/>
                </a:moveTo>
                <a:cubicBezTo>
                  <a:pt x="152" y="64"/>
                  <a:pt x="152" y="64"/>
                  <a:pt x="152" y="64"/>
                </a:cubicBezTo>
                <a:cubicBezTo>
                  <a:pt x="138" y="64"/>
                  <a:pt x="138" y="64"/>
                  <a:pt x="138" y="64"/>
                </a:cubicBezTo>
                <a:cubicBezTo>
                  <a:pt x="136" y="55"/>
                  <a:pt x="133" y="47"/>
                  <a:pt x="128" y="40"/>
                </a:cubicBezTo>
                <a:cubicBezTo>
                  <a:pt x="138" y="31"/>
                  <a:pt x="138" y="31"/>
                  <a:pt x="138" y="31"/>
                </a:cubicBezTo>
                <a:cubicBezTo>
                  <a:pt x="121" y="14"/>
                  <a:pt x="121" y="14"/>
                  <a:pt x="121" y="14"/>
                </a:cubicBezTo>
                <a:cubicBezTo>
                  <a:pt x="111" y="24"/>
                  <a:pt x="111" y="24"/>
                  <a:pt x="111" y="24"/>
                </a:cubicBezTo>
                <a:cubicBezTo>
                  <a:pt x="104" y="19"/>
                  <a:pt x="96" y="16"/>
                  <a:pt x="88" y="14"/>
                </a:cubicBezTo>
                <a:cubicBezTo>
                  <a:pt x="88" y="0"/>
                  <a:pt x="88" y="0"/>
                  <a:pt x="88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14"/>
                  <a:pt x="64" y="14"/>
                  <a:pt x="64" y="14"/>
                </a:cubicBezTo>
                <a:cubicBezTo>
                  <a:pt x="56" y="16"/>
                  <a:pt x="48" y="19"/>
                  <a:pt x="41" y="24"/>
                </a:cubicBezTo>
                <a:cubicBezTo>
                  <a:pt x="31" y="14"/>
                  <a:pt x="31" y="14"/>
                  <a:pt x="31" y="14"/>
                </a:cubicBezTo>
                <a:cubicBezTo>
                  <a:pt x="14" y="31"/>
                  <a:pt x="14" y="31"/>
                  <a:pt x="14" y="31"/>
                </a:cubicBezTo>
                <a:cubicBezTo>
                  <a:pt x="24" y="40"/>
                  <a:pt x="24" y="40"/>
                  <a:pt x="24" y="40"/>
                </a:cubicBezTo>
                <a:cubicBezTo>
                  <a:pt x="19" y="47"/>
                  <a:pt x="16" y="55"/>
                  <a:pt x="14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88"/>
                  <a:pt x="0" y="88"/>
                  <a:pt x="0" y="88"/>
                </a:cubicBezTo>
                <a:cubicBezTo>
                  <a:pt x="14" y="88"/>
                  <a:pt x="14" y="88"/>
                  <a:pt x="14" y="88"/>
                </a:cubicBezTo>
                <a:cubicBezTo>
                  <a:pt x="16" y="96"/>
                  <a:pt x="19" y="104"/>
                  <a:pt x="24" y="111"/>
                </a:cubicBezTo>
                <a:cubicBezTo>
                  <a:pt x="14" y="121"/>
                  <a:pt x="14" y="121"/>
                  <a:pt x="14" y="121"/>
                </a:cubicBezTo>
                <a:cubicBezTo>
                  <a:pt x="31" y="138"/>
                  <a:pt x="31" y="138"/>
                  <a:pt x="31" y="138"/>
                </a:cubicBezTo>
                <a:cubicBezTo>
                  <a:pt x="41" y="128"/>
                  <a:pt x="41" y="128"/>
                  <a:pt x="41" y="128"/>
                </a:cubicBezTo>
                <a:cubicBezTo>
                  <a:pt x="48" y="133"/>
                  <a:pt x="56" y="136"/>
                  <a:pt x="64" y="138"/>
                </a:cubicBezTo>
                <a:cubicBezTo>
                  <a:pt x="64" y="152"/>
                  <a:pt x="64" y="152"/>
                  <a:pt x="64" y="152"/>
                </a:cubicBezTo>
                <a:cubicBezTo>
                  <a:pt x="88" y="152"/>
                  <a:pt x="88" y="152"/>
                  <a:pt x="88" y="152"/>
                </a:cubicBezTo>
                <a:cubicBezTo>
                  <a:pt x="88" y="138"/>
                  <a:pt x="88" y="138"/>
                  <a:pt x="88" y="138"/>
                </a:cubicBezTo>
                <a:cubicBezTo>
                  <a:pt x="96" y="136"/>
                  <a:pt x="104" y="133"/>
                  <a:pt x="111" y="128"/>
                </a:cubicBezTo>
                <a:cubicBezTo>
                  <a:pt x="121" y="138"/>
                  <a:pt x="121" y="138"/>
                  <a:pt x="121" y="138"/>
                </a:cubicBezTo>
                <a:cubicBezTo>
                  <a:pt x="138" y="121"/>
                  <a:pt x="138" y="121"/>
                  <a:pt x="138" y="121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33" y="104"/>
                  <a:pt x="136" y="96"/>
                  <a:pt x="138" y="88"/>
                </a:cubicBezTo>
                <a:lnTo>
                  <a:pt x="152" y="88"/>
                </a:lnTo>
                <a:close/>
                <a:moveTo>
                  <a:pt x="76" y="115"/>
                </a:moveTo>
                <a:cubicBezTo>
                  <a:pt x="54" y="115"/>
                  <a:pt x="37" y="98"/>
                  <a:pt x="37" y="76"/>
                </a:cubicBezTo>
                <a:cubicBezTo>
                  <a:pt x="37" y="54"/>
                  <a:pt x="54" y="37"/>
                  <a:pt x="76" y="37"/>
                </a:cubicBezTo>
                <a:cubicBezTo>
                  <a:pt x="98" y="37"/>
                  <a:pt x="115" y="54"/>
                  <a:pt x="115" y="76"/>
                </a:cubicBezTo>
                <a:cubicBezTo>
                  <a:pt x="115" y="98"/>
                  <a:pt x="98" y="115"/>
                  <a:pt x="76" y="1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6" name="矩形 215"/>
          <p:cNvSpPr/>
          <p:nvPr/>
        </p:nvSpPr>
        <p:spPr>
          <a:xfrm>
            <a:off x="4032628" y="237381"/>
            <a:ext cx="1657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关注班上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每一个学生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7" name="直接连接符 216"/>
          <p:cNvCxnSpPr/>
          <p:nvPr/>
        </p:nvCxnSpPr>
        <p:spPr>
          <a:xfrm>
            <a:off x="2714625" y="2435050"/>
            <a:ext cx="555872" cy="0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218" name="矩形 217"/>
          <p:cNvSpPr/>
          <p:nvPr/>
        </p:nvSpPr>
        <p:spPr>
          <a:xfrm>
            <a:off x="1327372" y="1986533"/>
            <a:ext cx="1529609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没有最好，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只有更好！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0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9" name="直接连接符 218"/>
          <p:cNvCxnSpPr/>
          <p:nvPr/>
        </p:nvCxnSpPr>
        <p:spPr>
          <a:xfrm>
            <a:off x="2819515" y="3729985"/>
            <a:ext cx="800703" cy="1"/>
          </a:xfrm>
          <a:prstGeom prst="line">
            <a:avLst/>
          </a:prstGeom>
          <a:noFill/>
          <a:ln w="9525" cap="flat" cmpd="sng" algn="ctr">
            <a:solidFill>
              <a:srgbClr val="86FF0D"/>
            </a:solidFill>
            <a:prstDash val="sysDash"/>
            <a:headEnd type="oval"/>
            <a:tailEnd type="oval"/>
          </a:ln>
          <a:effectLst/>
        </p:spPr>
      </p:cxnSp>
      <p:sp>
        <p:nvSpPr>
          <p:cNvPr id="220" name="矩形 219"/>
          <p:cNvSpPr/>
          <p:nvPr/>
        </p:nvSpPr>
        <p:spPr>
          <a:xfrm>
            <a:off x="1336897" y="3347070"/>
            <a:ext cx="1465731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班级没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有后进生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1600" dirty="0">
              <a:solidFill>
                <a:schemeClr val="bg1"/>
              </a:solidFill>
            </a:endParaRPr>
          </a:p>
        </p:txBody>
      </p:sp>
      <p:cxnSp>
        <p:nvCxnSpPr>
          <p:cNvPr id="221" name="直接连接符 220"/>
          <p:cNvCxnSpPr/>
          <p:nvPr/>
        </p:nvCxnSpPr>
        <p:spPr>
          <a:xfrm>
            <a:off x="6201208" y="2396949"/>
            <a:ext cx="422407" cy="1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ysDash"/>
            <a:headEnd type="oval"/>
            <a:tailEnd type="oval"/>
          </a:ln>
          <a:effectLst/>
        </p:spPr>
      </p:cxnSp>
      <p:sp>
        <p:nvSpPr>
          <p:cNvPr id="222" name="矩形 221"/>
          <p:cNvSpPr/>
          <p:nvPr/>
        </p:nvSpPr>
        <p:spPr>
          <a:xfrm>
            <a:off x="6795787" y="1938908"/>
            <a:ext cx="225335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不以一时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成败论英雄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b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1600" dirty="0">
              <a:solidFill>
                <a:schemeClr val="bg1"/>
              </a:solidFill>
            </a:endParaRPr>
          </a:p>
        </p:txBody>
      </p:sp>
      <p:cxnSp>
        <p:nvCxnSpPr>
          <p:cNvPr id="223" name="直接连接符 222"/>
          <p:cNvCxnSpPr/>
          <p:nvPr/>
        </p:nvCxnSpPr>
        <p:spPr>
          <a:xfrm>
            <a:off x="5715723" y="3726594"/>
            <a:ext cx="800703" cy="1"/>
          </a:xfrm>
          <a:prstGeom prst="line">
            <a:avLst/>
          </a:prstGeom>
          <a:noFill/>
          <a:ln w="9525" cap="flat" cmpd="sng" algn="ctr">
            <a:solidFill>
              <a:srgbClr val="FFC0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24" name="矩形 223"/>
          <p:cNvSpPr/>
          <p:nvPr/>
        </p:nvSpPr>
        <p:spPr>
          <a:xfrm>
            <a:off x="6595762" y="3354278"/>
            <a:ext cx="2710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希望每个人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都有好前途。</a:t>
            </a:r>
          </a:p>
        </p:txBody>
      </p:sp>
      <p:cxnSp>
        <p:nvCxnSpPr>
          <p:cNvPr id="229" name="直接连接符 228"/>
          <p:cNvCxnSpPr/>
          <p:nvPr/>
        </p:nvCxnSpPr>
        <p:spPr>
          <a:xfrm flipH="1">
            <a:off x="4677115" y="876300"/>
            <a:ext cx="18710" cy="514350"/>
          </a:xfrm>
          <a:prstGeom prst="line">
            <a:avLst/>
          </a:prstGeom>
          <a:noFill/>
          <a:ln w="9525" cap="flat" cmpd="sng" algn="ctr">
            <a:solidFill>
              <a:srgbClr val="FFFF00"/>
            </a:solidFill>
            <a:prstDash val="sysDash"/>
            <a:headEnd type="oval"/>
            <a:tailEnd type="oval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4153196" y="2428875"/>
            <a:ext cx="10090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 学</a:t>
            </a:r>
            <a:endParaRPr lang="en-US" altLang="zh-CN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 念</a:t>
            </a:r>
            <a:endParaRPr lang="zh-CN" alt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52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528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528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528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6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7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9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1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2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4" presetID="2" presetClass="entr" presetSubtype="1" fill="hold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56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57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1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2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4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66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67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3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5" dur="3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76" dur="3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30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84" dur="3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5" dur="3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93" dur="3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94" dur="3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3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0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02" dur="3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03" dur="3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3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9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1" dur="3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12" dur="3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8" grpId="0" animBg="1"/>
          <p:bldP spid="199" grpId="0" animBg="1"/>
          <p:bldP spid="200" grpId="0" animBg="1"/>
          <p:bldP spid="201" grpId="0" animBg="1"/>
          <p:bldP spid="202" grpId="0" animBg="1"/>
          <p:bldP spid="206" grpId="0" animBg="1"/>
          <p:bldP spid="207" grpId="0" animBg="1"/>
          <p:bldP spid="214" grpId="0" animBg="1"/>
          <p:bldP spid="215" grpId="0" animBg="1"/>
          <p:bldP spid="216" grpId="0"/>
          <p:bldP spid="218" grpId="0"/>
          <p:bldP spid="220" grpId="0"/>
          <p:bldP spid="222" grpId="0"/>
          <p:bldP spid="224" grpId="0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3" presetClass="entr" presetSubtype="52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3" presetClass="entr" presetSubtype="52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528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3" presetClass="entr" presetSubtype="528" fill="hold" grpId="0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528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300"/>
                                            <p:tgtEl>
                                              <p:spTgt spid="2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30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8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300"/>
                                            <p:tgtEl>
                                              <p:spTgt spid="2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8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00" fill="hold"/>
                                            <p:tgtEl>
                                              <p:spTgt spid="2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7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3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300" fill="hold"/>
                                            <p:tgtEl>
                                              <p:spTgt spid="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300"/>
                                            <p:tgtEl>
                                              <p:spTgt spid="2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0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0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3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3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3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8" grpId="0" animBg="1"/>
          <p:bldP spid="199" grpId="0" animBg="1"/>
          <p:bldP spid="200" grpId="0" animBg="1"/>
          <p:bldP spid="201" grpId="0" animBg="1"/>
          <p:bldP spid="202" grpId="0" animBg="1"/>
          <p:bldP spid="206" grpId="0" animBg="1"/>
          <p:bldP spid="207" grpId="0" animBg="1"/>
          <p:bldP spid="214" grpId="0" animBg="1"/>
          <p:bldP spid="215" grpId="0" animBg="1"/>
          <p:bldP spid="216" grpId="0"/>
          <p:bldP spid="218" grpId="0"/>
          <p:bldP spid="220" grpId="0"/>
          <p:bldP spid="222" grpId="0"/>
          <p:bldP spid="224" grpId="0"/>
          <p:bldP spid="2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Box 285"/>
          <p:cNvSpPr txBox="1"/>
          <p:nvPr/>
        </p:nvSpPr>
        <p:spPr>
          <a:xfrm>
            <a:off x="6736375" y="2413008"/>
            <a:ext cx="147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5.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严格要求，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自主管理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16" name="TextBox 315"/>
          <p:cNvSpPr txBox="1"/>
          <p:nvPr/>
        </p:nvSpPr>
        <p:spPr>
          <a:xfrm>
            <a:off x="2074196" y="1130038"/>
            <a:ext cx="1992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培养有理想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抱负的人</a:t>
            </a:r>
            <a:b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/>
          </a:p>
        </p:txBody>
      </p:sp>
      <p:sp>
        <p:nvSpPr>
          <p:cNvPr id="317" name="TextBox 316"/>
          <p:cNvSpPr txBox="1"/>
          <p:nvPr/>
        </p:nvSpPr>
        <p:spPr>
          <a:xfrm>
            <a:off x="987717" y="2166302"/>
            <a:ext cx="2024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2.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培养良好的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道德品质</a:t>
            </a:r>
            <a:b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/>
          </a:p>
        </p:txBody>
      </p:sp>
      <p:sp>
        <p:nvSpPr>
          <p:cNvPr id="318" name="TextBox 317"/>
          <p:cNvSpPr txBox="1"/>
          <p:nvPr/>
        </p:nvSpPr>
        <p:spPr>
          <a:xfrm>
            <a:off x="1918335" y="3664803"/>
            <a:ext cx="2279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3.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培养良好的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心理素质</a:t>
            </a:r>
            <a:b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9" name="TextBox 318"/>
          <p:cNvSpPr txBox="1"/>
          <p:nvPr/>
        </p:nvSpPr>
        <p:spPr>
          <a:xfrm>
            <a:off x="6022119" y="3823019"/>
            <a:ext cx="16074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4.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培养良好的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学习习惯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52" name="TextBox 351"/>
          <p:cNvSpPr txBox="1"/>
          <p:nvPr/>
        </p:nvSpPr>
        <p:spPr>
          <a:xfrm>
            <a:off x="6019800" y="1115109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让每一位学生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都健康成功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29026" y="326648"/>
            <a:ext cx="19240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班级管理</a:t>
            </a:r>
            <a:r>
              <a:rPr lang="zh-CN" altLang="en-US" sz="2400" dirty="0"/>
              <a:t/>
            </a:r>
            <a:br>
              <a:rPr lang="zh-CN" altLang="en-US" sz="2400" dirty="0"/>
            </a:br>
            <a:endParaRPr lang="zh-CN" altLang="en-US" sz="2400" dirty="0"/>
          </a:p>
        </p:txBody>
      </p:sp>
      <p:grpSp>
        <p:nvGrpSpPr>
          <p:cNvPr id="371" name="组合 370"/>
          <p:cNvGrpSpPr/>
          <p:nvPr/>
        </p:nvGrpSpPr>
        <p:grpSpPr>
          <a:xfrm>
            <a:off x="2823210" y="1143000"/>
            <a:ext cx="3611880" cy="3145092"/>
            <a:chOff x="2823210" y="1143000"/>
            <a:chExt cx="3611880" cy="3145092"/>
          </a:xfrm>
        </p:grpSpPr>
        <p:grpSp>
          <p:nvGrpSpPr>
            <p:cNvPr id="369" name="组合 368"/>
            <p:cNvGrpSpPr/>
            <p:nvPr/>
          </p:nvGrpSpPr>
          <p:grpSpPr>
            <a:xfrm>
              <a:off x="2823210" y="2228715"/>
              <a:ext cx="1494834" cy="1166182"/>
              <a:chOff x="2823210" y="2228715"/>
              <a:chExt cx="1494834" cy="1166182"/>
            </a:xfrm>
          </p:grpSpPr>
          <p:sp>
            <p:nvSpPr>
              <p:cNvPr id="326" name="Freeform 9"/>
              <p:cNvSpPr/>
              <p:nvPr/>
            </p:nvSpPr>
            <p:spPr bwMode="auto">
              <a:xfrm rot="1800000">
                <a:off x="2823210" y="2228715"/>
                <a:ext cx="1494834" cy="1166182"/>
              </a:xfrm>
              <a:custGeom>
                <a:avLst/>
                <a:gdLst>
                  <a:gd name="T0" fmla="*/ 653 w 6523"/>
                  <a:gd name="T1" fmla="*/ 3563 h 5083"/>
                  <a:gd name="T2" fmla="*/ 1521 w 6523"/>
                  <a:gd name="T3" fmla="*/ 331 h 5083"/>
                  <a:gd name="T4" fmla="*/ 2783 w 6523"/>
                  <a:gd name="T5" fmla="*/ 15 h 5083"/>
                  <a:gd name="T6" fmla="*/ 2783 w 6523"/>
                  <a:gd name="T7" fmla="*/ 15 h 5083"/>
                  <a:gd name="T8" fmla="*/ 2805 w 6523"/>
                  <a:gd name="T9" fmla="*/ 16 h 5083"/>
                  <a:gd name="T10" fmla="*/ 2816 w 6523"/>
                  <a:gd name="T11" fmla="*/ 17 h 5083"/>
                  <a:gd name="T12" fmla="*/ 6523 w 6523"/>
                  <a:gd name="T13" fmla="*/ 178 h 5083"/>
                  <a:gd name="T14" fmla="*/ 4806 w 6523"/>
                  <a:gd name="T15" fmla="*/ 3467 h 5083"/>
                  <a:gd name="T16" fmla="*/ 4800 w 6523"/>
                  <a:gd name="T17" fmla="*/ 3477 h 5083"/>
                  <a:gd name="T18" fmla="*/ 4791 w 6523"/>
                  <a:gd name="T19" fmla="*/ 3496 h 5083"/>
                  <a:gd name="T20" fmla="*/ 4790 w 6523"/>
                  <a:gd name="T21" fmla="*/ 3496 h 5083"/>
                  <a:gd name="T22" fmla="*/ 3885 w 6523"/>
                  <a:gd name="T23" fmla="*/ 4431 h 5083"/>
                  <a:gd name="T24" fmla="*/ 653 w 6523"/>
                  <a:gd name="T25" fmla="*/ 3563 h 5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23" h="5083">
                    <a:moveTo>
                      <a:pt x="653" y="3563"/>
                    </a:moveTo>
                    <a:cubicBezTo>
                      <a:pt x="0" y="2431"/>
                      <a:pt x="389" y="983"/>
                      <a:pt x="1521" y="331"/>
                    </a:cubicBezTo>
                    <a:cubicBezTo>
                      <a:pt x="1919" y="101"/>
                      <a:pt x="2356" y="0"/>
                      <a:pt x="2783" y="15"/>
                    </a:cubicBezTo>
                    <a:lnTo>
                      <a:pt x="2783" y="15"/>
                    </a:lnTo>
                    <a:lnTo>
                      <a:pt x="2805" y="16"/>
                    </a:lnTo>
                    <a:lnTo>
                      <a:pt x="2816" y="17"/>
                    </a:lnTo>
                    <a:lnTo>
                      <a:pt x="6523" y="178"/>
                    </a:lnTo>
                    <a:lnTo>
                      <a:pt x="4806" y="3467"/>
                    </a:lnTo>
                    <a:lnTo>
                      <a:pt x="4800" y="3477"/>
                    </a:lnTo>
                    <a:lnTo>
                      <a:pt x="4791" y="3496"/>
                    </a:lnTo>
                    <a:lnTo>
                      <a:pt x="4790" y="3496"/>
                    </a:lnTo>
                    <a:cubicBezTo>
                      <a:pt x="4589" y="3874"/>
                      <a:pt x="4283" y="4201"/>
                      <a:pt x="3885" y="4431"/>
                    </a:cubicBezTo>
                    <a:cubicBezTo>
                      <a:pt x="2753" y="5083"/>
                      <a:pt x="1306" y="4695"/>
                      <a:pt x="653" y="3563"/>
                    </a:cubicBezTo>
                    <a:close/>
                  </a:path>
                </a:pathLst>
              </a:custGeom>
              <a:solidFill>
                <a:srgbClr val="F9496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9" name="TextBox 328"/>
              <p:cNvSpPr txBox="1"/>
              <p:nvPr/>
            </p:nvSpPr>
            <p:spPr>
              <a:xfrm>
                <a:off x="3066544" y="2452378"/>
                <a:ext cx="5469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0" name="组合 369"/>
            <p:cNvGrpSpPr/>
            <p:nvPr/>
          </p:nvGrpSpPr>
          <p:grpSpPr>
            <a:xfrm>
              <a:off x="3438762" y="1165373"/>
              <a:ext cx="1493320" cy="1166182"/>
              <a:chOff x="3438762" y="1165373"/>
              <a:chExt cx="1493320" cy="1166182"/>
            </a:xfrm>
          </p:grpSpPr>
          <p:sp>
            <p:nvSpPr>
              <p:cNvPr id="324" name="Freeform 7"/>
              <p:cNvSpPr/>
              <p:nvPr/>
            </p:nvSpPr>
            <p:spPr bwMode="auto">
              <a:xfrm rot="1800000">
                <a:off x="3438762" y="1165373"/>
                <a:ext cx="1493320" cy="1166182"/>
              </a:xfrm>
              <a:custGeom>
                <a:avLst/>
                <a:gdLst>
                  <a:gd name="T0" fmla="*/ 655 w 6517"/>
                  <a:gd name="T1" fmla="*/ 1516 h 5082"/>
                  <a:gd name="T2" fmla="*/ 3889 w 6517"/>
                  <a:gd name="T3" fmla="*/ 655 h 5082"/>
                  <a:gd name="T4" fmla="*/ 4792 w 6517"/>
                  <a:gd name="T5" fmla="*/ 1592 h 5082"/>
                  <a:gd name="T6" fmla="*/ 4792 w 6517"/>
                  <a:gd name="T7" fmla="*/ 1592 h 5082"/>
                  <a:gd name="T8" fmla="*/ 4802 w 6517"/>
                  <a:gd name="T9" fmla="*/ 1610 h 5082"/>
                  <a:gd name="T10" fmla="*/ 4808 w 6517"/>
                  <a:gd name="T11" fmla="*/ 1621 h 5082"/>
                  <a:gd name="T12" fmla="*/ 6517 w 6517"/>
                  <a:gd name="T13" fmla="*/ 4913 h 5082"/>
                  <a:gd name="T14" fmla="*/ 2811 w 6517"/>
                  <a:gd name="T15" fmla="*/ 5067 h 5082"/>
                  <a:gd name="T16" fmla="*/ 2799 w 6517"/>
                  <a:gd name="T17" fmla="*/ 5067 h 5082"/>
                  <a:gd name="T18" fmla="*/ 2778 w 6517"/>
                  <a:gd name="T19" fmla="*/ 5068 h 5082"/>
                  <a:gd name="T20" fmla="*/ 2778 w 6517"/>
                  <a:gd name="T21" fmla="*/ 5068 h 5082"/>
                  <a:gd name="T22" fmla="*/ 1516 w 6517"/>
                  <a:gd name="T23" fmla="*/ 4750 h 5082"/>
                  <a:gd name="T24" fmla="*/ 655 w 6517"/>
                  <a:gd name="T25" fmla="*/ 1516 h 5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17" h="5082">
                    <a:moveTo>
                      <a:pt x="655" y="1516"/>
                    </a:moveTo>
                    <a:cubicBezTo>
                      <a:pt x="1310" y="385"/>
                      <a:pt x="2759" y="0"/>
                      <a:pt x="3889" y="655"/>
                    </a:cubicBezTo>
                    <a:cubicBezTo>
                      <a:pt x="4287" y="885"/>
                      <a:pt x="4592" y="1214"/>
                      <a:pt x="4792" y="1592"/>
                    </a:cubicBezTo>
                    <a:lnTo>
                      <a:pt x="4792" y="1592"/>
                    </a:lnTo>
                    <a:lnTo>
                      <a:pt x="4802" y="1610"/>
                    </a:lnTo>
                    <a:lnTo>
                      <a:pt x="4808" y="1621"/>
                    </a:lnTo>
                    <a:lnTo>
                      <a:pt x="6517" y="4913"/>
                    </a:lnTo>
                    <a:lnTo>
                      <a:pt x="2811" y="5067"/>
                    </a:lnTo>
                    <a:lnTo>
                      <a:pt x="2799" y="5067"/>
                    </a:lnTo>
                    <a:lnTo>
                      <a:pt x="2778" y="5068"/>
                    </a:lnTo>
                    <a:lnTo>
                      <a:pt x="2778" y="5068"/>
                    </a:lnTo>
                    <a:cubicBezTo>
                      <a:pt x="2350" y="5082"/>
                      <a:pt x="1913" y="4980"/>
                      <a:pt x="1516" y="4750"/>
                    </a:cubicBezTo>
                    <a:cubicBezTo>
                      <a:pt x="385" y="4095"/>
                      <a:pt x="0" y="2647"/>
                      <a:pt x="655" y="151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8" name="TextBox 327"/>
              <p:cNvSpPr txBox="1"/>
              <p:nvPr/>
            </p:nvSpPr>
            <p:spPr>
              <a:xfrm>
                <a:off x="3749739" y="1378645"/>
                <a:ext cx="5469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8" name="组合 367"/>
            <p:cNvGrpSpPr/>
            <p:nvPr/>
          </p:nvGrpSpPr>
          <p:grpSpPr>
            <a:xfrm>
              <a:off x="3628051" y="2732677"/>
              <a:ext cx="1084398" cy="1555415"/>
              <a:chOff x="3628051" y="2732677"/>
              <a:chExt cx="1084398" cy="1555415"/>
            </a:xfrm>
          </p:grpSpPr>
          <p:sp>
            <p:nvSpPr>
              <p:cNvPr id="323" name="Freeform 6"/>
              <p:cNvSpPr/>
              <p:nvPr/>
            </p:nvSpPr>
            <p:spPr bwMode="auto">
              <a:xfrm rot="1800000">
                <a:off x="3628051" y="2732677"/>
                <a:ext cx="1084398" cy="1555415"/>
              </a:xfrm>
              <a:custGeom>
                <a:avLst/>
                <a:gdLst>
                  <a:gd name="T0" fmla="*/ 2366 w 4733"/>
                  <a:gd name="T1" fmla="*/ 6776 h 6776"/>
                  <a:gd name="T2" fmla="*/ 4733 w 4733"/>
                  <a:gd name="T3" fmla="*/ 4409 h 6776"/>
                  <a:gd name="T4" fmla="*/ 4375 w 4733"/>
                  <a:gd name="T5" fmla="*/ 3158 h 6776"/>
                  <a:gd name="T6" fmla="*/ 4375 w 4733"/>
                  <a:gd name="T7" fmla="*/ 3158 h 6776"/>
                  <a:gd name="T8" fmla="*/ 4364 w 4733"/>
                  <a:gd name="T9" fmla="*/ 3140 h 6776"/>
                  <a:gd name="T10" fmla="*/ 4358 w 4733"/>
                  <a:gd name="T11" fmla="*/ 3130 h 6776"/>
                  <a:gd name="T12" fmla="*/ 2366 w 4733"/>
                  <a:gd name="T13" fmla="*/ 0 h 6776"/>
                  <a:gd name="T14" fmla="*/ 375 w 4733"/>
                  <a:gd name="T15" fmla="*/ 3130 h 6776"/>
                  <a:gd name="T16" fmla="*/ 369 w 4733"/>
                  <a:gd name="T17" fmla="*/ 3140 h 6776"/>
                  <a:gd name="T18" fmla="*/ 357 w 4733"/>
                  <a:gd name="T19" fmla="*/ 3158 h 6776"/>
                  <a:gd name="T20" fmla="*/ 357 w 4733"/>
                  <a:gd name="T21" fmla="*/ 3158 h 6776"/>
                  <a:gd name="T22" fmla="*/ 0 w 4733"/>
                  <a:gd name="T23" fmla="*/ 4409 h 6776"/>
                  <a:gd name="T24" fmla="*/ 2366 w 4733"/>
                  <a:gd name="T25" fmla="*/ 6776 h 6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33" h="6776">
                    <a:moveTo>
                      <a:pt x="2366" y="6776"/>
                    </a:moveTo>
                    <a:cubicBezTo>
                      <a:pt x="3673" y="6776"/>
                      <a:pt x="4733" y="5716"/>
                      <a:pt x="4733" y="4409"/>
                    </a:cubicBezTo>
                    <a:cubicBezTo>
                      <a:pt x="4733" y="3950"/>
                      <a:pt x="4602" y="3521"/>
                      <a:pt x="4375" y="3158"/>
                    </a:cubicBezTo>
                    <a:lnTo>
                      <a:pt x="4375" y="3158"/>
                    </a:lnTo>
                    <a:lnTo>
                      <a:pt x="4364" y="3140"/>
                    </a:lnTo>
                    <a:lnTo>
                      <a:pt x="4358" y="3130"/>
                    </a:lnTo>
                    <a:lnTo>
                      <a:pt x="2366" y="0"/>
                    </a:lnTo>
                    <a:lnTo>
                      <a:pt x="375" y="3130"/>
                    </a:lnTo>
                    <a:lnTo>
                      <a:pt x="369" y="3140"/>
                    </a:lnTo>
                    <a:lnTo>
                      <a:pt x="357" y="3158"/>
                    </a:lnTo>
                    <a:lnTo>
                      <a:pt x="357" y="3158"/>
                    </a:lnTo>
                    <a:cubicBezTo>
                      <a:pt x="131" y="3521"/>
                      <a:pt x="0" y="3950"/>
                      <a:pt x="0" y="4409"/>
                    </a:cubicBezTo>
                    <a:cubicBezTo>
                      <a:pt x="0" y="5716"/>
                      <a:pt x="1060" y="6776"/>
                      <a:pt x="2366" y="6776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0" name="TextBox 329"/>
              <p:cNvSpPr txBox="1"/>
              <p:nvPr/>
            </p:nvSpPr>
            <p:spPr>
              <a:xfrm>
                <a:off x="3766305" y="3543621"/>
                <a:ext cx="5469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7" name="组合 366"/>
            <p:cNvGrpSpPr/>
            <p:nvPr/>
          </p:nvGrpSpPr>
          <p:grpSpPr>
            <a:xfrm>
              <a:off x="4326976" y="3098225"/>
              <a:ext cx="1493320" cy="1166182"/>
              <a:chOff x="4326976" y="3098225"/>
              <a:chExt cx="1493320" cy="1166182"/>
            </a:xfrm>
          </p:grpSpPr>
          <p:sp>
            <p:nvSpPr>
              <p:cNvPr id="325" name="Freeform 8"/>
              <p:cNvSpPr/>
              <p:nvPr/>
            </p:nvSpPr>
            <p:spPr bwMode="auto">
              <a:xfrm rot="1800000">
                <a:off x="4326976" y="3098225"/>
                <a:ext cx="1493320" cy="1166182"/>
              </a:xfrm>
              <a:custGeom>
                <a:avLst/>
                <a:gdLst>
                  <a:gd name="T0" fmla="*/ 5863 w 6518"/>
                  <a:gd name="T1" fmla="*/ 3566 h 5082"/>
                  <a:gd name="T2" fmla="*/ 5002 w 6518"/>
                  <a:gd name="T3" fmla="*/ 332 h 5082"/>
                  <a:gd name="T4" fmla="*/ 3740 w 6518"/>
                  <a:gd name="T5" fmla="*/ 14 h 5082"/>
                  <a:gd name="T6" fmla="*/ 3740 w 6518"/>
                  <a:gd name="T7" fmla="*/ 14 h 5082"/>
                  <a:gd name="T8" fmla="*/ 3719 w 6518"/>
                  <a:gd name="T9" fmla="*/ 14 h 5082"/>
                  <a:gd name="T10" fmla="*/ 3707 w 6518"/>
                  <a:gd name="T11" fmla="*/ 15 h 5082"/>
                  <a:gd name="T12" fmla="*/ 0 w 6518"/>
                  <a:gd name="T13" fmla="*/ 168 h 5082"/>
                  <a:gd name="T14" fmla="*/ 1710 w 6518"/>
                  <a:gd name="T15" fmla="*/ 3461 h 5082"/>
                  <a:gd name="T16" fmla="*/ 1715 w 6518"/>
                  <a:gd name="T17" fmla="*/ 3471 h 5082"/>
                  <a:gd name="T18" fmla="*/ 1725 w 6518"/>
                  <a:gd name="T19" fmla="*/ 3490 h 5082"/>
                  <a:gd name="T20" fmla="*/ 1725 w 6518"/>
                  <a:gd name="T21" fmla="*/ 3490 h 5082"/>
                  <a:gd name="T22" fmla="*/ 2628 w 6518"/>
                  <a:gd name="T23" fmla="*/ 4427 h 5082"/>
                  <a:gd name="T24" fmla="*/ 5863 w 6518"/>
                  <a:gd name="T25" fmla="*/ 3566 h 5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18" h="5082">
                    <a:moveTo>
                      <a:pt x="5863" y="3566"/>
                    </a:moveTo>
                    <a:cubicBezTo>
                      <a:pt x="6518" y="2435"/>
                      <a:pt x="6132" y="987"/>
                      <a:pt x="5002" y="332"/>
                    </a:cubicBezTo>
                    <a:cubicBezTo>
                      <a:pt x="4604" y="101"/>
                      <a:pt x="4168" y="0"/>
                      <a:pt x="3740" y="14"/>
                    </a:cubicBezTo>
                    <a:lnTo>
                      <a:pt x="3740" y="14"/>
                    </a:lnTo>
                    <a:lnTo>
                      <a:pt x="3719" y="14"/>
                    </a:lnTo>
                    <a:lnTo>
                      <a:pt x="3707" y="15"/>
                    </a:lnTo>
                    <a:lnTo>
                      <a:pt x="0" y="168"/>
                    </a:lnTo>
                    <a:lnTo>
                      <a:pt x="1710" y="3461"/>
                    </a:lnTo>
                    <a:lnTo>
                      <a:pt x="1715" y="3471"/>
                    </a:lnTo>
                    <a:lnTo>
                      <a:pt x="1725" y="3490"/>
                    </a:lnTo>
                    <a:lnTo>
                      <a:pt x="1725" y="3490"/>
                    </a:lnTo>
                    <a:cubicBezTo>
                      <a:pt x="1926" y="3868"/>
                      <a:pt x="2231" y="4196"/>
                      <a:pt x="2628" y="4427"/>
                    </a:cubicBezTo>
                    <a:cubicBezTo>
                      <a:pt x="3759" y="5082"/>
                      <a:pt x="5207" y="4696"/>
                      <a:pt x="5863" y="356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1" name="TextBox 330"/>
              <p:cNvSpPr txBox="1"/>
              <p:nvPr/>
            </p:nvSpPr>
            <p:spPr>
              <a:xfrm>
                <a:off x="4945774" y="3563997"/>
                <a:ext cx="54694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6" name="组合 365"/>
            <p:cNvGrpSpPr/>
            <p:nvPr/>
          </p:nvGrpSpPr>
          <p:grpSpPr>
            <a:xfrm>
              <a:off x="4940256" y="2036195"/>
              <a:ext cx="1494834" cy="1166182"/>
              <a:chOff x="4940256" y="2036195"/>
              <a:chExt cx="1494834" cy="1166182"/>
            </a:xfrm>
          </p:grpSpPr>
          <p:sp>
            <p:nvSpPr>
              <p:cNvPr id="327" name="Freeform 10"/>
              <p:cNvSpPr/>
              <p:nvPr/>
            </p:nvSpPr>
            <p:spPr bwMode="auto">
              <a:xfrm rot="1800000">
                <a:off x="4940256" y="2036195"/>
                <a:ext cx="1494834" cy="1166182"/>
              </a:xfrm>
              <a:custGeom>
                <a:avLst/>
                <a:gdLst>
                  <a:gd name="T0" fmla="*/ 5870 w 6522"/>
                  <a:gd name="T1" fmla="*/ 1521 h 5083"/>
                  <a:gd name="T2" fmla="*/ 2637 w 6522"/>
                  <a:gd name="T3" fmla="*/ 653 h 5083"/>
                  <a:gd name="T4" fmla="*/ 1732 w 6522"/>
                  <a:gd name="T5" fmla="*/ 1588 h 5083"/>
                  <a:gd name="T6" fmla="*/ 1732 w 6522"/>
                  <a:gd name="T7" fmla="*/ 1588 h 5083"/>
                  <a:gd name="T8" fmla="*/ 1722 w 6522"/>
                  <a:gd name="T9" fmla="*/ 1606 h 5083"/>
                  <a:gd name="T10" fmla="*/ 1717 w 6522"/>
                  <a:gd name="T11" fmla="*/ 1617 h 5083"/>
                  <a:gd name="T12" fmla="*/ 0 w 6522"/>
                  <a:gd name="T13" fmla="*/ 4905 h 5083"/>
                  <a:gd name="T14" fmla="*/ 3706 w 6522"/>
                  <a:gd name="T15" fmla="*/ 5067 h 5083"/>
                  <a:gd name="T16" fmla="*/ 3718 w 6522"/>
                  <a:gd name="T17" fmla="*/ 5068 h 5083"/>
                  <a:gd name="T18" fmla="*/ 3739 w 6522"/>
                  <a:gd name="T19" fmla="*/ 5068 h 5083"/>
                  <a:gd name="T20" fmla="*/ 3739 w 6522"/>
                  <a:gd name="T21" fmla="*/ 5068 h 5083"/>
                  <a:gd name="T22" fmla="*/ 5002 w 6522"/>
                  <a:gd name="T23" fmla="*/ 4753 h 5083"/>
                  <a:gd name="T24" fmla="*/ 5870 w 6522"/>
                  <a:gd name="T25" fmla="*/ 1521 h 50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522" h="5083">
                    <a:moveTo>
                      <a:pt x="5870" y="1521"/>
                    </a:moveTo>
                    <a:cubicBezTo>
                      <a:pt x="5217" y="389"/>
                      <a:pt x="3769" y="0"/>
                      <a:pt x="2637" y="653"/>
                    </a:cubicBezTo>
                    <a:cubicBezTo>
                      <a:pt x="2239" y="882"/>
                      <a:pt x="1934" y="1210"/>
                      <a:pt x="1732" y="1588"/>
                    </a:cubicBezTo>
                    <a:lnTo>
                      <a:pt x="1732" y="1588"/>
                    </a:lnTo>
                    <a:lnTo>
                      <a:pt x="1722" y="1606"/>
                    </a:lnTo>
                    <a:lnTo>
                      <a:pt x="1717" y="1617"/>
                    </a:lnTo>
                    <a:lnTo>
                      <a:pt x="0" y="4905"/>
                    </a:lnTo>
                    <a:lnTo>
                      <a:pt x="3706" y="5067"/>
                    </a:lnTo>
                    <a:lnTo>
                      <a:pt x="3718" y="5068"/>
                    </a:lnTo>
                    <a:lnTo>
                      <a:pt x="3739" y="5068"/>
                    </a:lnTo>
                    <a:lnTo>
                      <a:pt x="3739" y="5068"/>
                    </a:lnTo>
                    <a:cubicBezTo>
                      <a:pt x="4167" y="5083"/>
                      <a:pt x="4604" y="4983"/>
                      <a:pt x="5002" y="4753"/>
                    </a:cubicBezTo>
                    <a:cubicBezTo>
                      <a:pt x="6134" y="4100"/>
                      <a:pt x="6522" y="2653"/>
                      <a:pt x="5870" y="1521"/>
                    </a:cubicBezTo>
                    <a:close/>
                  </a:path>
                </a:pathLst>
              </a:custGeom>
              <a:solidFill>
                <a:srgbClr val="FA587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2" name="TextBox 331"/>
              <p:cNvSpPr txBox="1"/>
              <p:nvPr/>
            </p:nvSpPr>
            <p:spPr>
              <a:xfrm>
                <a:off x="5572339" y="2480735"/>
                <a:ext cx="5469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5" name="组合 364"/>
            <p:cNvGrpSpPr/>
            <p:nvPr/>
          </p:nvGrpSpPr>
          <p:grpSpPr>
            <a:xfrm>
              <a:off x="4545852" y="1143000"/>
              <a:ext cx="1084398" cy="1555415"/>
              <a:chOff x="4545852" y="1143000"/>
              <a:chExt cx="1084398" cy="1555415"/>
            </a:xfrm>
          </p:grpSpPr>
          <p:sp>
            <p:nvSpPr>
              <p:cNvPr id="322" name="Freeform 5"/>
              <p:cNvSpPr/>
              <p:nvPr/>
            </p:nvSpPr>
            <p:spPr bwMode="auto">
              <a:xfrm rot="1800000">
                <a:off x="4545852" y="1143000"/>
                <a:ext cx="1084398" cy="1555415"/>
              </a:xfrm>
              <a:custGeom>
                <a:avLst/>
                <a:gdLst>
                  <a:gd name="T0" fmla="*/ 2366 w 4733"/>
                  <a:gd name="T1" fmla="*/ 0 h 6775"/>
                  <a:gd name="T2" fmla="*/ 4733 w 4733"/>
                  <a:gd name="T3" fmla="*/ 2366 h 6775"/>
                  <a:gd name="T4" fmla="*/ 4375 w 4733"/>
                  <a:gd name="T5" fmla="*/ 3618 h 6775"/>
                  <a:gd name="T6" fmla="*/ 4375 w 4733"/>
                  <a:gd name="T7" fmla="*/ 3618 h 6775"/>
                  <a:gd name="T8" fmla="*/ 4364 w 4733"/>
                  <a:gd name="T9" fmla="*/ 3635 h 6775"/>
                  <a:gd name="T10" fmla="*/ 4358 w 4733"/>
                  <a:gd name="T11" fmla="*/ 3645 h 6775"/>
                  <a:gd name="T12" fmla="*/ 2366 w 4733"/>
                  <a:gd name="T13" fmla="*/ 6775 h 6775"/>
                  <a:gd name="T14" fmla="*/ 375 w 4733"/>
                  <a:gd name="T15" fmla="*/ 3645 h 6775"/>
                  <a:gd name="T16" fmla="*/ 369 w 4733"/>
                  <a:gd name="T17" fmla="*/ 3635 h 6775"/>
                  <a:gd name="T18" fmla="*/ 357 w 4733"/>
                  <a:gd name="T19" fmla="*/ 3618 h 6775"/>
                  <a:gd name="T20" fmla="*/ 357 w 4733"/>
                  <a:gd name="T21" fmla="*/ 3618 h 6775"/>
                  <a:gd name="T22" fmla="*/ 0 w 4733"/>
                  <a:gd name="T23" fmla="*/ 2366 h 6775"/>
                  <a:gd name="T24" fmla="*/ 2366 w 4733"/>
                  <a:gd name="T25" fmla="*/ 0 h 67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33" h="6775">
                    <a:moveTo>
                      <a:pt x="2366" y="0"/>
                    </a:moveTo>
                    <a:cubicBezTo>
                      <a:pt x="3673" y="0"/>
                      <a:pt x="4733" y="1060"/>
                      <a:pt x="4733" y="2366"/>
                    </a:cubicBezTo>
                    <a:cubicBezTo>
                      <a:pt x="4733" y="2826"/>
                      <a:pt x="4602" y="3255"/>
                      <a:pt x="4375" y="3618"/>
                    </a:cubicBezTo>
                    <a:lnTo>
                      <a:pt x="4375" y="3618"/>
                    </a:lnTo>
                    <a:lnTo>
                      <a:pt x="4364" y="3635"/>
                    </a:lnTo>
                    <a:lnTo>
                      <a:pt x="4358" y="3645"/>
                    </a:lnTo>
                    <a:lnTo>
                      <a:pt x="2366" y="6775"/>
                    </a:lnTo>
                    <a:lnTo>
                      <a:pt x="375" y="3645"/>
                    </a:lnTo>
                    <a:lnTo>
                      <a:pt x="369" y="3635"/>
                    </a:lnTo>
                    <a:lnTo>
                      <a:pt x="357" y="3618"/>
                    </a:lnTo>
                    <a:lnTo>
                      <a:pt x="357" y="3618"/>
                    </a:lnTo>
                    <a:cubicBezTo>
                      <a:pt x="131" y="3255"/>
                      <a:pt x="0" y="2826"/>
                      <a:pt x="0" y="2366"/>
                    </a:cubicBezTo>
                    <a:cubicBezTo>
                      <a:pt x="0" y="1060"/>
                      <a:pt x="1060" y="0"/>
                      <a:pt x="2366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3" name="TextBox 332"/>
              <p:cNvSpPr txBox="1"/>
              <p:nvPr/>
            </p:nvSpPr>
            <p:spPr>
              <a:xfrm>
                <a:off x="4982011" y="1388395"/>
                <a:ext cx="5469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06</a:t>
                </a:r>
                <a:endPara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7" name="组合 356"/>
            <p:cNvGrpSpPr/>
            <p:nvPr/>
          </p:nvGrpSpPr>
          <p:grpSpPr>
            <a:xfrm>
              <a:off x="3876675" y="2179832"/>
              <a:ext cx="1476375" cy="1724697"/>
              <a:chOff x="3952875" y="2266950"/>
              <a:chExt cx="1476375" cy="1724697"/>
            </a:xfrm>
          </p:grpSpPr>
          <p:grpSp>
            <p:nvGrpSpPr>
              <p:cNvPr id="356" name="组合 355"/>
              <p:cNvGrpSpPr/>
              <p:nvPr/>
            </p:nvGrpSpPr>
            <p:grpSpPr>
              <a:xfrm>
                <a:off x="3952875" y="2266950"/>
                <a:ext cx="1476375" cy="1724697"/>
                <a:chOff x="3952875" y="2266950"/>
                <a:chExt cx="1476375" cy="1724697"/>
              </a:xfrm>
            </p:grpSpPr>
            <p:sp>
              <p:nvSpPr>
                <p:cNvPr id="355" name="圆角矩形 354"/>
                <p:cNvSpPr/>
                <p:nvPr/>
              </p:nvSpPr>
              <p:spPr>
                <a:xfrm>
                  <a:off x="3952875" y="2295525"/>
                  <a:ext cx="1476375" cy="1696122"/>
                </a:xfrm>
                <a:prstGeom prst="roundRect">
                  <a:avLst>
                    <a:gd name="adj" fmla="val 39823"/>
                  </a:avLst>
                </a:prstGeom>
                <a:gradFill>
                  <a:gsLst>
                    <a:gs pos="52000">
                      <a:schemeClr val="tx1">
                        <a:alpha val="40000"/>
                        <a:lumMod val="51000"/>
                      </a:schemeClr>
                    </a:gs>
                    <a:gs pos="0">
                      <a:schemeClr val="tx1"/>
                    </a:gs>
                    <a:gs pos="100000">
                      <a:schemeClr val="tx1"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softEdge rad="2540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50800" dist="50800" dir="5400000" algn="ctr" rotWithShape="0">
                        <a:schemeClr val="tx1">
                          <a:lumMod val="85000"/>
                          <a:lumOff val="15000"/>
                        </a:schemeClr>
                      </a:outerShdw>
                    </a:effectLst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53" name="椭圆 352"/>
                <p:cNvSpPr/>
                <p:nvPr/>
              </p:nvSpPr>
              <p:spPr>
                <a:xfrm>
                  <a:off x="4162425" y="2266950"/>
                  <a:ext cx="1068313" cy="106831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4" name="椭圆 353"/>
                <p:cNvSpPr/>
                <p:nvPr/>
              </p:nvSpPr>
              <p:spPr>
                <a:xfrm>
                  <a:off x="4219575" y="2321049"/>
                  <a:ext cx="947539" cy="947539"/>
                </a:xfrm>
                <a:prstGeom prst="ellipse">
                  <a:avLst/>
                </a:prstGeom>
                <a:solidFill>
                  <a:srgbClr val="94E214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0" name="Freeform 13"/>
              <p:cNvSpPr>
                <a:spLocks noEditPoints="1"/>
              </p:cNvSpPr>
              <p:nvPr/>
            </p:nvSpPr>
            <p:spPr bwMode="auto">
              <a:xfrm>
                <a:off x="4518334" y="2466974"/>
                <a:ext cx="366613" cy="700489"/>
              </a:xfrm>
              <a:custGeom>
                <a:avLst/>
                <a:gdLst>
                  <a:gd name="T0" fmla="*/ 2 w 122"/>
                  <a:gd name="T1" fmla="*/ 65 h 225"/>
                  <a:gd name="T2" fmla="*/ 14 w 122"/>
                  <a:gd name="T3" fmla="*/ 77 h 225"/>
                  <a:gd name="T4" fmla="*/ 17 w 122"/>
                  <a:gd name="T5" fmla="*/ 76 h 225"/>
                  <a:gd name="T6" fmla="*/ 119 w 122"/>
                  <a:gd name="T7" fmla="*/ 42 h 225"/>
                  <a:gd name="T8" fmla="*/ 119 w 122"/>
                  <a:gd name="T9" fmla="*/ 30 h 225"/>
                  <a:gd name="T10" fmla="*/ 105 w 122"/>
                  <a:gd name="T11" fmla="*/ 23 h 225"/>
                  <a:gd name="T12" fmla="*/ 3 w 122"/>
                  <a:gd name="T13" fmla="*/ 57 h 225"/>
                  <a:gd name="T14" fmla="*/ 108 w 122"/>
                  <a:gd name="T15" fmla="*/ 28 h 225"/>
                  <a:gd name="T16" fmla="*/ 114 w 122"/>
                  <a:gd name="T17" fmla="*/ 35 h 225"/>
                  <a:gd name="T18" fmla="*/ 111 w 122"/>
                  <a:gd name="T19" fmla="*/ 42 h 225"/>
                  <a:gd name="T20" fmla="*/ 14 w 122"/>
                  <a:gd name="T21" fmla="*/ 71 h 225"/>
                  <a:gd name="T22" fmla="*/ 9 w 122"/>
                  <a:gd name="T23" fmla="*/ 67 h 225"/>
                  <a:gd name="T24" fmla="*/ 8 w 122"/>
                  <a:gd name="T25" fmla="*/ 59 h 225"/>
                  <a:gd name="T26" fmla="*/ 106 w 122"/>
                  <a:gd name="T27" fmla="*/ 28 h 225"/>
                  <a:gd name="T28" fmla="*/ 14 w 122"/>
                  <a:gd name="T29" fmla="*/ 43 h 225"/>
                  <a:gd name="T30" fmla="*/ 66 w 122"/>
                  <a:gd name="T31" fmla="*/ 28 h 225"/>
                  <a:gd name="T32" fmla="*/ 73 w 122"/>
                  <a:gd name="T33" fmla="*/ 10 h 225"/>
                  <a:gd name="T34" fmla="*/ 9 w 122"/>
                  <a:gd name="T35" fmla="*/ 17 h 225"/>
                  <a:gd name="T36" fmla="*/ 3 w 122"/>
                  <a:gd name="T37" fmla="*/ 35 h 225"/>
                  <a:gd name="T38" fmla="*/ 61 w 122"/>
                  <a:gd name="T39" fmla="*/ 8 h 225"/>
                  <a:gd name="T40" fmla="*/ 67 w 122"/>
                  <a:gd name="T41" fmla="*/ 12 h 225"/>
                  <a:gd name="T42" fmla="*/ 65 w 122"/>
                  <a:gd name="T43" fmla="*/ 22 h 225"/>
                  <a:gd name="T44" fmla="*/ 14 w 122"/>
                  <a:gd name="T45" fmla="*/ 37 h 225"/>
                  <a:gd name="T46" fmla="*/ 8 w 122"/>
                  <a:gd name="T47" fmla="*/ 30 h 225"/>
                  <a:gd name="T48" fmla="*/ 120 w 122"/>
                  <a:gd name="T49" fmla="*/ 101 h 225"/>
                  <a:gd name="T50" fmla="*/ 105 w 122"/>
                  <a:gd name="T51" fmla="*/ 90 h 225"/>
                  <a:gd name="T52" fmla="*/ 72 w 122"/>
                  <a:gd name="T53" fmla="*/ 110 h 225"/>
                  <a:gd name="T54" fmla="*/ 55 w 122"/>
                  <a:gd name="T55" fmla="*/ 138 h 225"/>
                  <a:gd name="T56" fmla="*/ 53 w 122"/>
                  <a:gd name="T57" fmla="*/ 99 h 225"/>
                  <a:gd name="T58" fmla="*/ 119 w 122"/>
                  <a:gd name="T59" fmla="*/ 76 h 225"/>
                  <a:gd name="T60" fmla="*/ 119 w 122"/>
                  <a:gd name="T61" fmla="*/ 64 h 225"/>
                  <a:gd name="T62" fmla="*/ 9 w 122"/>
                  <a:gd name="T63" fmla="*/ 85 h 225"/>
                  <a:gd name="T64" fmla="*/ 1 w 122"/>
                  <a:gd name="T65" fmla="*/ 97 h 225"/>
                  <a:gd name="T66" fmla="*/ 3 w 122"/>
                  <a:gd name="T67" fmla="*/ 102 h 225"/>
                  <a:gd name="T68" fmla="*/ 11 w 122"/>
                  <a:gd name="T69" fmla="*/ 110 h 225"/>
                  <a:gd name="T70" fmla="*/ 28 w 122"/>
                  <a:gd name="T71" fmla="*/ 121 h 225"/>
                  <a:gd name="T72" fmla="*/ 17 w 122"/>
                  <a:gd name="T73" fmla="*/ 138 h 225"/>
                  <a:gd name="T74" fmla="*/ 40 w 122"/>
                  <a:gd name="T75" fmla="*/ 209 h 225"/>
                  <a:gd name="T76" fmla="*/ 53 w 122"/>
                  <a:gd name="T77" fmla="*/ 225 h 225"/>
                  <a:gd name="T78" fmla="*/ 87 w 122"/>
                  <a:gd name="T79" fmla="*/ 214 h 225"/>
                  <a:gd name="T80" fmla="*/ 110 w 122"/>
                  <a:gd name="T81" fmla="*/ 187 h 225"/>
                  <a:gd name="T82" fmla="*/ 99 w 122"/>
                  <a:gd name="T83" fmla="*/ 138 h 225"/>
                  <a:gd name="T84" fmla="*/ 104 w 122"/>
                  <a:gd name="T85" fmla="*/ 117 h 225"/>
                  <a:gd name="T86" fmla="*/ 120 w 122"/>
                  <a:gd name="T87" fmla="*/ 101 h 225"/>
                  <a:gd name="T88" fmla="*/ 47 w 122"/>
                  <a:gd name="T89" fmla="*/ 101 h 225"/>
                  <a:gd name="T90" fmla="*/ 49 w 122"/>
                  <a:gd name="T91" fmla="*/ 138 h 225"/>
                  <a:gd name="T92" fmla="*/ 35 w 122"/>
                  <a:gd name="T93" fmla="*/ 121 h 225"/>
                  <a:gd name="T94" fmla="*/ 24 w 122"/>
                  <a:gd name="T95" fmla="*/ 108 h 225"/>
                  <a:gd name="T96" fmla="*/ 12 w 122"/>
                  <a:gd name="T97" fmla="*/ 104 h 225"/>
                  <a:gd name="T98" fmla="*/ 8 w 122"/>
                  <a:gd name="T99" fmla="*/ 97 h 225"/>
                  <a:gd name="T100" fmla="*/ 8 w 122"/>
                  <a:gd name="T101" fmla="*/ 93 h 225"/>
                  <a:gd name="T102" fmla="*/ 12 w 122"/>
                  <a:gd name="T103" fmla="*/ 90 h 225"/>
                  <a:gd name="T104" fmla="*/ 24 w 122"/>
                  <a:gd name="T105" fmla="*/ 86 h 225"/>
                  <a:gd name="T106" fmla="*/ 108 w 122"/>
                  <a:gd name="T107" fmla="*/ 62 h 225"/>
                  <a:gd name="T108" fmla="*/ 114 w 122"/>
                  <a:gd name="T109" fmla="*/ 69 h 225"/>
                  <a:gd name="T110" fmla="*/ 111 w 122"/>
                  <a:gd name="T111" fmla="*/ 76 h 225"/>
                  <a:gd name="T112" fmla="*/ 43 w 122"/>
                  <a:gd name="T113" fmla="*/ 98 h 225"/>
                  <a:gd name="T114" fmla="*/ 103 w 122"/>
                  <a:gd name="T115" fmla="*/ 111 h 225"/>
                  <a:gd name="T116" fmla="*/ 92 w 122"/>
                  <a:gd name="T117" fmla="*/ 138 h 225"/>
                  <a:gd name="T118" fmla="*/ 78 w 122"/>
                  <a:gd name="T119" fmla="*/ 110 h 225"/>
                  <a:gd name="T120" fmla="*/ 106 w 122"/>
                  <a:gd name="T121" fmla="*/ 96 h 225"/>
                  <a:gd name="T122" fmla="*/ 114 w 122"/>
                  <a:gd name="T123" fmla="*/ 103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2" h="225">
                    <a:moveTo>
                      <a:pt x="3" y="57"/>
                    </a:moveTo>
                    <a:cubicBezTo>
                      <a:pt x="1" y="59"/>
                      <a:pt x="1" y="62"/>
                      <a:pt x="2" y="65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4" y="74"/>
                      <a:pt x="9" y="77"/>
                      <a:pt x="14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5" y="77"/>
                      <a:pt x="16" y="77"/>
                      <a:pt x="17" y="76"/>
                    </a:cubicBezTo>
                    <a:cubicBezTo>
                      <a:pt x="112" y="48"/>
                      <a:pt x="112" y="48"/>
                      <a:pt x="112" y="48"/>
                    </a:cubicBezTo>
                    <a:cubicBezTo>
                      <a:pt x="115" y="47"/>
                      <a:pt x="118" y="45"/>
                      <a:pt x="119" y="42"/>
                    </a:cubicBezTo>
                    <a:cubicBezTo>
                      <a:pt x="120" y="40"/>
                      <a:pt x="121" y="37"/>
                      <a:pt x="120" y="34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7" y="25"/>
                      <a:pt x="113" y="22"/>
                      <a:pt x="108" y="22"/>
                    </a:cubicBezTo>
                    <a:cubicBezTo>
                      <a:pt x="107" y="22"/>
                      <a:pt x="106" y="22"/>
                      <a:pt x="105" y="23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6" y="52"/>
                      <a:pt x="4" y="54"/>
                      <a:pt x="3" y="57"/>
                    </a:cubicBezTo>
                    <a:close/>
                    <a:moveTo>
                      <a:pt x="106" y="28"/>
                    </a:moveTo>
                    <a:cubicBezTo>
                      <a:pt x="107" y="28"/>
                      <a:pt x="107" y="28"/>
                      <a:pt x="108" y="28"/>
                    </a:cubicBezTo>
                    <a:cubicBezTo>
                      <a:pt x="110" y="28"/>
                      <a:pt x="112" y="30"/>
                      <a:pt x="113" y="32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5" y="37"/>
                      <a:pt x="114" y="38"/>
                      <a:pt x="114" y="40"/>
                    </a:cubicBezTo>
                    <a:cubicBezTo>
                      <a:pt x="113" y="41"/>
                      <a:pt x="112" y="42"/>
                      <a:pt x="111" y="42"/>
                    </a:cubicBezTo>
                    <a:cubicBezTo>
                      <a:pt x="15" y="71"/>
                      <a:pt x="15" y="71"/>
                      <a:pt x="15" y="71"/>
                    </a:cubicBezTo>
                    <a:cubicBezTo>
                      <a:pt x="15" y="71"/>
                      <a:pt x="14" y="71"/>
                      <a:pt x="14" y="71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1" y="71"/>
                      <a:pt x="9" y="69"/>
                      <a:pt x="9" y="67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7" y="62"/>
                      <a:pt x="7" y="61"/>
                      <a:pt x="8" y="59"/>
                    </a:cubicBezTo>
                    <a:cubicBezTo>
                      <a:pt x="9" y="58"/>
                      <a:pt x="10" y="57"/>
                      <a:pt x="11" y="57"/>
                    </a:cubicBezTo>
                    <a:lnTo>
                      <a:pt x="106" y="28"/>
                    </a:lnTo>
                    <a:close/>
                    <a:moveTo>
                      <a:pt x="3" y="35"/>
                    </a:moveTo>
                    <a:cubicBezTo>
                      <a:pt x="4" y="40"/>
                      <a:pt x="9" y="43"/>
                      <a:pt x="14" y="43"/>
                    </a:cubicBezTo>
                    <a:cubicBezTo>
                      <a:pt x="15" y="43"/>
                      <a:pt x="16" y="43"/>
                      <a:pt x="17" y="43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72" y="26"/>
                      <a:pt x="76" y="19"/>
                      <a:pt x="74" y="13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1" y="4"/>
                      <a:pt x="65" y="0"/>
                      <a:pt x="59" y="2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9"/>
                      <a:pt x="0" y="25"/>
                      <a:pt x="2" y="31"/>
                    </a:cubicBezTo>
                    <a:lnTo>
                      <a:pt x="3" y="35"/>
                    </a:lnTo>
                    <a:close/>
                    <a:moveTo>
                      <a:pt x="11" y="23"/>
                    </a:move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2" y="8"/>
                      <a:pt x="62" y="8"/>
                    </a:cubicBezTo>
                    <a:cubicBezTo>
                      <a:pt x="64" y="8"/>
                      <a:pt x="67" y="9"/>
                      <a:pt x="67" y="12"/>
                    </a:cubicBezTo>
                    <a:cubicBezTo>
                      <a:pt x="68" y="15"/>
                      <a:pt x="68" y="15"/>
                      <a:pt x="68" y="15"/>
                    </a:cubicBezTo>
                    <a:cubicBezTo>
                      <a:pt x="69" y="18"/>
                      <a:pt x="68" y="21"/>
                      <a:pt x="65" y="22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5" y="37"/>
                      <a:pt x="14" y="37"/>
                      <a:pt x="14" y="37"/>
                    </a:cubicBezTo>
                    <a:cubicBezTo>
                      <a:pt x="11" y="37"/>
                      <a:pt x="9" y="36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7" y="27"/>
                      <a:pt x="8" y="24"/>
                      <a:pt x="11" y="23"/>
                    </a:cubicBezTo>
                    <a:close/>
                    <a:moveTo>
                      <a:pt x="120" y="101"/>
                    </a:moveTo>
                    <a:cubicBezTo>
                      <a:pt x="119" y="97"/>
                      <a:pt x="119" y="97"/>
                      <a:pt x="119" y="97"/>
                    </a:cubicBezTo>
                    <a:cubicBezTo>
                      <a:pt x="117" y="92"/>
                      <a:pt x="110" y="88"/>
                      <a:pt x="105" y="90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76" y="98"/>
                      <a:pt x="72" y="104"/>
                      <a:pt x="72" y="110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55" y="138"/>
                      <a:pt x="55" y="138"/>
                      <a:pt x="55" y="138"/>
                    </a:cubicBezTo>
                    <a:cubicBezTo>
                      <a:pt x="55" y="106"/>
                      <a:pt x="55" y="106"/>
                      <a:pt x="55" y="106"/>
                    </a:cubicBezTo>
                    <a:cubicBezTo>
                      <a:pt x="55" y="104"/>
                      <a:pt x="54" y="101"/>
                      <a:pt x="53" y="99"/>
                    </a:cubicBezTo>
                    <a:cubicBezTo>
                      <a:pt x="112" y="82"/>
                      <a:pt x="112" y="82"/>
                      <a:pt x="112" y="82"/>
                    </a:cubicBezTo>
                    <a:cubicBezTo>
                      <a:pt x="115" y="81"/>
                      <a:pt x="118" y="79"/>
                      <a:pt x="119" y="76"/>
                    </a:cubicBezTo>
                    <a:cubicBezTo>
                      <a:pt x="120" y="73"/>
                      <a:pt x="121" y="70"/>
                      <a:pt x="120" y="67"/>
                    </a:cubicBezTo>
                    <a:cubicBezTo>
                      <a:pt x="119" y="64"/>
                      <a:pt x="119" y="64"/>
                      <a:pt x="119" y="64"/>
                    </a:cubicBezTo>
                    <a:cubicBezTo>
                      <a:pt x="117" y="58"/>
                      <a:pt x="110" y="54"/>
                      <a:pt x="105" y="56"/>
                    </a:cubicBezTo>
                    <a:cubicBezTo>
                      <a:pt x="9" y="85"/>
                      <a:pt x="9" y="85"/>
                      <a:pt x="9" y="85"/>
                    </a:cubicBezTo>
                    <a:cubicBezTo>
                      <a:pt x="6" y="86"/>
                      <a:pt x="4" y="88"/>
                      <a:pt x="3" y="90"/>
                    </a:cubicBezTo>
                    <a:cubicBezTo>
                      <a:pt x="1" y="92"/>
                      <a:pt x="1" y="95"/>
                      <a:pt x="1" y="97"/>
                    </a:cubicBezTo>
                    <a:cubicBezTo>
                      <a:pt x="2" y="98"/>
                      <a:pt x="2" y="98"/>
                      <a:pt x="2" y="99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4" y="106"/>
                      <a:pt x="7" y="109"/>
                      <a:pt x="10" y="110"/>
                    </a:cubicBezTo>
                    <a:cubicBezTo>
                      <a:pt x="11" y="110"/>
                      <a:pt x="11" y="110"/>
                      <a:pt x="11" y="110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6" y="114"/>
                      <a:pt x="28" y="118"/>
                      <a:pt x="28" y="121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17" y="187"/>
                      <a:pt x="17" y="187"/>
                      <a:pt x="17" y="187"/>
                    </a:cubicBezTo>
                    <a:cubicBezTo>
                      <a:pt x="17" y="199"/>
                      <a:pt x="28" y="208"/>
                      <a:pt x="40" y="209"/>
                    </a:cubicBezTo>
                    <a:cubicBezTo>
                      <a:pt x="40" y="214"/>
                      <a:pt x="40" y="214"/>
                      <a:pt x="40" y="214"/>
                    </a:cubicBezTo>
                    <a:cubicBezTo>
                      <a:pt x="40" y="220"/>
                      <a:pt x="46" y="225"/>
                      <a:pt x="53" y="225"/>
                    </a:cubicBezTo>
                    <a:cubicBezTo>
                      <a:pt x="74" y="225"/>
                      <a:pt x="74" y="225"/>
                      <a:pt x="74" y="225"/>
                    </a:cubicBezTo>
                    <a:cubicBezTo>
                      <a:pt x="81" y="225"/>
                      <a:pt x="87" y="220"/>
                      <a:pt x="87" y="214"/>
                    </a:cubicBezTo>
                    <a:cubicBezTo>
                      <a:pt x="87" y="209"/>
                      <a:pt x="87" y="209"/>
                      <a:pt x="87" y="209"/>
                    </a:cubicBezTo>
                    <a:cubicBezTo>
                      <a:pt x="99" y="208"/>
                      <a:pt x="110" y="199"/>
                      <a:pt x="110" y="187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99" y="138"/>
                      <a:pt x="99" y="138"/>
                      <a:pt x="99" y="138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99" y="122"/>
                      <a:pt x="101" y="118"/>
                      <a:pt x="104" y="117"/>
                    </a:cubicBezTo>
                    <a:cubicBezTo>
                      <a:pt x="112" y="115"/>
                      <a:pt x="112" y="115"/>
                      <a:pt x="112" y="115"/>
                    </a:cubicBezTo>
                    <a:cubicBezTo>
                      <a:pt x="118" y="113"/>
                      <a:pt x="122" y="107"/>
                      <a:pt x="120" y="101"/>
                    </a:cubicBezTo>
                    <a:close/>
                    <a:moveTo>
                      <a:pt x="43" y="98"/>
                    </a:moveTo>
                    <a:cubicBezTo>
                      <a:pt x="45" y="99"/>
                      <a:pt x="46" y="100"/>
                      <a:pt x="47" y="101"/>
                    </a:cubicBezTo>
                    <a:cubicBezTo>
                      <a:pt x="48" y="103"/>
                      <a:pt x="49" y="104"/>
                      <a:pt x="49" y="106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16"/>
                      <a:pt x="30" y="110"/>
                      <a:pt x="25" y="108"/>
                    </a:cubicBezTo>
                    <a:cubicBezTo>
                      <a:pt x="25" y="108"/>
                      <a:pt x="24" y="108"/>
                      <a:pt x="24" y="108"/>
                    </a:cubicBezTo>
                    <a:cubicBezTo>
                      <a:pt x="13" y="104"/>
                      <a:pt x="13" y="104"/>
                      <a:pt x="13" y="104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10" y="104"/>
                      <a:pt x="9" y="102"/>
                      <a:pt x="9" y="101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8" y="97"/>
                      <a:pt x="8" y="97"/>
                      <a:pt x="8" y="97"/>
                    </a:cubicBezTo>
                    <a:cubicBezTo>
                      <a:pt x="7" y="96"/>
                      <a:pt x="7" y="94"/>
                      <a:pt x="8" y="93"/>
                    </a:cubicBezTo>
                    <a:cubicBezTo>
                      <a:pt x="9" y="92"/>
                      <a:pt x="10" y="91"/>
                      <a:pt x="11" y="90"/>
                    </a:cubicBezTo>
                    <a:cubicBezTo>
                      <a:pt x="12" y="90"/>
                      <a:pt x="12" y="90"/>
                      <a:pt x="12" y="90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7" y="62"/>
                      <a:pt x="107" y="62"/>
                      <a:pt x="108" y="62"/>
                    </a:cubicBezTo>
                    <a:cubicBezTo>
                      <a:pt x="110" y="62"/>
                      <a:pt x="112" y="63"/>
                      <a:pt x="113" y="66"/>
                    </a:cubicBezTo>
                    <a:cubicBezTo>
                      <a:pt x="114" y="69"/>
                      <a:pt x="114" y="69"/>
                      <a:pt x="114" y="69"/>
                    </a:cubicBezTo>
                    <a:cubicBezTo>
                      <a:pt x="115" y="71"/>
                      <a:pt x="114" y="72"/>
                      <a:pt x="114" y="73"/>
                    </a:cubicBezTo>
                    <a:cubicBezTo>
                      <a:pt x="113" y="74"/>
                      <a:pt x="112" y="75"/>
                      <a:pt x="111" y="76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39" y="97"/>
                      <a:pt x="43" y="98"/>
                      <a:pt x="43" y="98"/>
                    </a:cubicBezTo>
                    <a:close/>
                    <a:moveTo>
                      <a:pt x="111" y="109"/>
                    </a:moveTo>
                    <a:cubicBezTo>
                      <a:pt x="103" y="111"/>
                      <a:pt x="103" y="111"/>
                      <a:pt x="103" y="111"/>
                    </a:cubicBezTo>
                    <a:cubicBezTo>
                      <a:pt x="97" y="113"/>
                      <a:pt x="92" y="119"/>
                      <a:pt x="92" y="125"/>
                    </a:cubicBezTo>
                    <a:cubicBezTo>
                      <a:pt x="92" y="138"/>
                      <a:pt x="92" y="138"/>
                      <a:pt x="92" y="138"/>
                    </a:cubicBezTo>
                    <a:cubicBezTo>
                      <a:pt x="78" y="138"/>
                      <a:pt x="78" y="138"/>
                      <a:pt x="78" y="13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8" y="107"/>
                      <a:pt x="81" y="103"/>
                      <a:pt x="84" y="102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9" y="95"/>
                      <a:pt x="112" y="96"/>
                      <a:pt x="113" y="99"/>
                    </a:cubicBezTo>
                    <a:cubicBezTo>
                      <a:pt x="114" y="103"/>
                      <a:pt x="114" y="103"/>
                      <a:pt x="114" y="103"/>
                    </a:cubicBezTo>
                    <a:cubicBezTo>
                      <a:pt x="115" y="106"/>
                      <a:pt x="113" y="109"/>
                      <a:pt x="111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71" tIns="34286" rIns="68571" bIns="34286" numCol="1" anchor="t" anchorCtr="0" compatLnSpc="1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slow"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" grpId="0"/>
      <p:bldP spid="316" grpId="0"/>
      <p:bldP spid="317" grpId="0"/>
      <p:bldP spid="318" grpId="0"/>
      <p:bldP spid="319" grpId="0"/>
      <p:bldP spid="352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图片 15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2" b="23333"/>
          <a:stretch>
            <a:fillRect/>
          </a:stretch>
        </p:blipFill>
        <p:spPr>
          <a:xfrm>
            <a:off x="0" y="0"/>
            <a:ext cx="9144000" cy="27649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0" y="0"/>
            <a:ext cx="9144000" cy="2764971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3000">
                <a:schemeClr val="tx1">
                  <a:alpha val="35000"/>
                </a:schemeClr>
              </a:gs>
              <a:gs pos="100000">
                <a:schemeClr val="tx1">
                  <a:alpha val="83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0" y="2819400"/>
            <a:ext cx="9144000" cy="232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0" y="2710543"/>
            <a:ext cx="9144000" cy="1741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867026" y="3230386"/>
            <a:ext cx="3676650" cy="511528"/>
            <a:chOff x="2867026" y="3230386"/>
            <a:chExt cx="3676650" cy="511528"/>
          </a:xfrm>
        </p:grpSpPr>
        <p:sp>
          <p:nvSpPr>
            <p:cNvPr id="26" name="椭圆 25"/>
            <p:cNvSpPr/>
            <p:nvPr/>
          </p:nvSpPr>
          <p:spPr>
            <a:xfrm>
              <a:off x="2867026" y="3230386"/>
              <a:ext cx="3676650" cy="511528"/>
            </a:xfrm>
            <a:prstGeom prst="ellipse">
              <a:avLst/>
            </a:prstGeom>
            <a:gradFill flip="none" rotWithShape="1">
              <a:gsLst>
                <a:gs pos="100000">
                  <a:srgbClr val="F3F3F3">
                    <a:alpha val="0"/>
                  </a:srgbClr>
                </a:gs>
                <a:gs pos="42000">
                  <a:srgbClr val="7A7A7A">
                    <a:alpha val="15000"/>
                  </a:srgbClr>
                </a:gs>
                <a:gs pos="0">
                  <a:schemeClr val="tx1">
                    <a:alpha val="2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890617" y="3416390"/>
              <a:ext cx="1660131" cy="36083"/>
            </a:xfrm>
            <a:prstGeom prst="rect">
              <a:avLst/>
            </a:prstGeom>
            <a:gradFill>
              <a:gsLst>
                <a:gs pos="0">
                  <a:srgbClr val="D3D3D3"/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3764140" y="924155"/>
            <a:ext cx="1968852" cy="2283874"/>
            <a:chOff x="3535540" y="857480"/>
            <a:chExt cx="1968852" cy="2283874"/>
          </a:xfrm>
        </p:grpSpPr>
        <p:grpSp>
          <p:nvGrpSpPr>
            <p:cNvPr id="79" name="组合 78"/>
            <p:cNvGrpSpPr/>
            <p:nvPr/>
          </p:nvGrpSpPr>
          <p:grpSpPr>
            <a:xfrm>
              <a:off x="3535540" y="857480"/>
              <a:ext cx="1968852" cy="2283874"/>
              <a:chOff x="4298179" y="1526584"/>
              <a:chExt cx="3595642" cy="4170954"/>
            </a:xfrm>
            <a:solidFill>
              <a:srgbClr val="E87071"/>
            </a:solidFill>
          </p:grpSpPr>
          <p:sp>
            <p:nvSpPr>
              <p:cNvPr id="129" name="六边形 11"/>
              <p:cNvSpPr/>
              <p:nvPr/>
            </p:nvSpPr>
            <p:spPr>
              <a:xfrm rot="5400000">
                <a:off x="5646544" y="3450262"/>
                <a:ext cx="898911" cy="3595642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3595642 h 3595642"/>
                  <a:gd name="connsiteX1-3" fmla="*/ 0 w 3272035"/>
                  <a:gd name="connsiteY1-4" fmla="*/ 0 h 3595642"/>
                  <a:gd name="connsiteX2-5" fmla="*/ 2373124 w 3272035"/>
                  <a:gd name="connsiteY2-6" fmla="*/ 0 h 3595642"/>
                  <a:gd name="connsiteX3-7" fmla="*/ 3272035 w 3272035"/>
                  <a:gd name="connsiteY3-8" fmla="*/ 1797821 h 3595642"/>
                  <a:gd name="connsiteX4-9" fmla="*/ 2373124 w 3272035"/>
                  <a:gd name="connsiteY4-10" fmla="*/ 3595642 h 3595642"/>
                  <a:gd name="connsiteX5-11" fmla="*/ 0 w 3272035"/>
                  <a:gd name="connsiteY5-12" fmla="*/ 3595642 h 3595642"/>
                  <a:gd name="connsiteX0-13" fmla="*/ 2373124 w 3272035"/>
                  <a:gd name="connsiteY0-14" fmla="*/ 3595642 h 3595642"/>
                  <a:gd name="connsiteX1-15" fmla="*/ 0 w 3272035"/>
                  <a:gd name="connsiteY1-16" fmla="*/ 0 h 3595642"/>
                  <a:gd name="connsiteX2-17" fmla="*/ 2373124 w 3272035"/>
                  <a:gd name="connsiteY2-18" fmla="*/ 0 h 3595642"/>
                  <a:gd name="connsiteX3-19" fmla="*/ 3272035 w 3272035"/>
                  <a:gd name="connsiteY3-20" fmla="*/ 1797821 h 3595642"/>
                  <a:gd name="connsiteX4-21" fmla="*/ 2373124 w 3272035"/>
                  <a:gd name="connsiteY4-22" fmla="*/ 3595642 h 3595642"/>
                  <a:gd name="connsiteX0-23" fmla="*/ 0 w 898911"/>
                  <a:gd name="connsiteY0-24" fmla="*/ 3595642 h 3595642"/>
                  <a:gd name="connsiteX1-25" fmla="*/ 0 w 898911"/>
                  <a:gd name="connsiteY1-26" fmla="*/ 0 h 3595642"/>
                  <a:gd name="connsiteX2-27" fmla="*/ 898911 w 898911"/>
                  <a:gd name="connsiteY2-28" fmla="*/ 1797821 h 3595642"/>
                  <a:gd name="connsiteX3-29" fmla="*/ 0 w 898911"/>
                  <a:gd name="connsiteY3-30" fmla="*/ 3595642 h 35956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898911" h="3595642">
                    <a:moveTo>
                      <a:pt x="0" y="3595642"/>
                    </a:moveTo>
                    <a:lnTo>
                      <a:pt x="0" y="0"/>
                    </a:lnTo>
                    <a:lnTo>
                      <a:pt x="898911" y="1797821"/>
                    </a:lnTo>
                    <a:lnTo>
                      <a:pt x="0" y="3595642"/>
                    </a:lnTo>
                    <a:close/>
                  </a:path>
                </a:pathLst>
              </a:custGeom>
              <a:gradFill>
                <a:gsLst>
                  <a:gs pos="50000">
                    <a:srgbClr val="CE2424"/>
                  </a:gs>
                  <a:gs pos="50000">
                    <a:srgbClr val="E04C4C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0" name="六边形 12"/>
              <p:cNvSpPr/>
              <p:nvPr/>
            </p:nvSpPr>
            <p:spPr>
              <a:xfrm rot="5400000">
                <a:off x="3573931" y="2263695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4170946"/>
                  <a:gd name="connsiteY0-2" fmla="*/ 1797821 h 3595642"/>
                  <a:gd name="connsiteX1-3" fmla="*/ 3272035 w 4170946"/>
                  <a:gd name="connsiteY1-4" fmla="*/ 0 h 3595642"/>
                  <a:gd name="connsiteX2-5" fmla="*/ 4170946 w 4170946"/>
                  <a:gd name="connsiteY2-6" fmla="*/ 1797821 h 3595642"/>
                  <a:gd name="connsiteX3-7" fmla="*/ 3272035 w 4170946"/>
                  <a:gd name="connsiteY3-8" fmla="*/ 3595642 h 3595642"/>
                  <a:gd name="connsiteX4-9" fmla="*/ 898911 w 4170946"/>
                  <a:gd name="connsiteY4-10" fmla="*/ 3595642 h 3595642"/>
                  <a:gd name="connsiteX5-11" fmla="*/ 0 w 4170946"/>
                  <a:gd name="connsiteY5-12" fmla="*/ 1797821 h 3595642"/>
                  <a:gd name="connsiteX0-13" fmla="*/ 0 w 4170946"/>
                  <a:gd name="connsiteY0-14" fmla="*/ 0 h 1797821"/>
                  <a:gd name="connsiteX1-15" fmla="*/ 4170946 w 4170946"/>
                  <a:gd name="connsiteY1-16" fmla="*/ 0 h 1797821"/>
                  <a:gd name="connsiteX2-17" fmla="*/ 3272035 w 4170946"/>
                  <a:gd name="connsiteY2-18" fmla="*/ 1797821 h 1797821"/>
                  <a:gd name="connsiteX3-19" fmla="*/ 898911 w 4170946"/>
                  <a:gd name="connsiteY3-20" fmla="*/ 1797821 h 1797821"/>
                  <a:gd name="connsiteX4-21" fmla="*/ 0 w 4170946"/>
                  <a:gd name="connsiteY4-22" fmla="*/ 0 h 1797821"/>
                  <a:gd name="connsiteX0-23" fmla="*/ 0 w 3272035"/>
                  <a:gd name="connsiteY0-24" fmla="*/ 0 h 1797821"/>
                  <a:gd name="connsiteX1-25" fmla="*/ 3272035 w 3272035"/>
                  <a:gd name="connsiteY1-26" fmla="*/ 1797821 h 1797821"/>
                  <a:gd name="connsiteX2-27" fmla="*/ 898911 w 3272035"/>
                  <a:gd name="connsiteY2-28" fmla="*/ 1797821 h 1797821"/>
                  <a:gd name="connsiteX3-29" fmla="*/ 0 w 3272035"/>
                  <a:gd name="connsiteY3-30" fmla="*/ 0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0"/>
                    </a:moveTo>
                    <a:lnTo>
                      <a:pt x="3272035" y="1797821"/>
                    </a:lnTo>
                    <a:lnTo>
                      <a:pt x="898911" y="179782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50000">
                    <a:srgbClr val="ED9797"/>
                  </a:gs>
                  <a:gs pos="50000">
                    <a:srgbClr val="F0A6A6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1" name="六边形 13"/>
              <p:cNvSpPr/>
              <p:nvPr/>
            </p:nvSpPr>
            <p:spPr>
              <a:xfrm rot="5400000">
                <a:off x="5346828" y="2263691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1797821 h 3595642"/>
                  <a:gd name="connsiteX1-3" fmla="*/ 898911 w 3272035"/>
                  <a:gd name="connsiteY1-4" fmla="*/ 0 h 3595642"/>
                  <a:gd name="connsiteX2-5" fmla="*/ 3272035 w 3272035"/>
                  <a:gd name="connsiteY2-6" fmla="*/ 0 h 3595642"/>
                  <a:gd name="connsiteX3-7" fmla="*/ 3272035 w 3272035"/>
                  <a:gd name="connsiteY3-8" fmla="*/ 3595642 h 3595642"/>
                  <a:gd name="connsiteX4-9" fmla="*/ 898911 w 3272035"/>
                  <a:gd name="connsiteY4-10" fmla="*/ 3595642 h 3595642"/>
                  <a:gd name="connsiteX5-11" fmla="*/ 0 w 3272035"/>
                  <a:gd name="connsiteY5-12" fmla="*/ 1797821 h 3595642"/>
                  <a:gd name="connsiteX0-13" fmla="*/ 0 w 3272035"/>
                  <a:gd name="connsiteY0-14" fmla="*/ 1797821 h 3595642"/>
                  <a:gd name="connsiteX1-15" fmla="*/ 898911 w 3272035"/>
                  <a:gd name="connsiteY1-16" fmla="*/ 0 h 3595642"/>
                  <a:gd name="connsiteX2-17" fmla="*/ 3272035 w 3272035"/>
                  <a:gd name="connsiteY2-18" fmla="*/ 0 h 3595642"/>
                  <a:gd name="connsiteX3-19" fmla="*/ 898911 w 3272035"/>
                  <a:gd name="connsiteY3-20" fmla="*/ 3595642 h 3595642"/>
                  <a:gd name="connsiteX4-21" fmla="*/ 0 w 3272035"/>
                  <a:gd name="connsiteY4-22" fmla="*/ 1797821 h 3595642"/>
                  <a:gd name="connsiteX0-23" fmla="*/ 0 w 3272035"/>
                  <a:gd name="connsiteY0-24" fmla="*/ 1797821 h 3595642"/>
                  <a:gd name="connsiteX1-25" fmla="*/ 898911 w 3272035"/>
                  <a:gd name="connsiteY1-26" fmla="*/ 0 h 3595642"/>
                  <a:gd name="connsiteX2-27" fmla="*/ 3272035 w 3272035"/>
                  <a:gd name="connsiteY2-28" fmla="*/ 0 h 3595642"/>
                  <a:gd name="connsiteX3-29" fmla="*/ 968958 w 3272035"/>
                  <a:gd name="connsiteY3-30" fmla="*/ 3436980 h 3595642"/>
                  <a:gd name="connsiteX4-31" fmla="*/ 898911 w 3272035"/>
                  <a:gd name="connsiteY4-32" fmla="*/ 3595642 h 3595642"/>
                  <a:gd name="connsiteX5-33" fmla="*/ 0 w 3272035"/>
                  <a:gd name="connsiteY5-34" fmla="*/ 1797821 h 3595642"/>
                  <a:gd name="connsiteX0-35" fmla="*/ 0 w 3272035"/>
                  <a:gd name="connsiteY0-36" fmla="*/ 1797821 h 3595642"/>
                  <a:gd name="connsiteX1-37" fmla="*/ 898911 w 3272035"/>
                  <a:gd name="connsiteY1-38" fmla="*/ 0 h 3595642"/>
                  <a:gd name="connsiteX2-39" fmla="*/ 3272035 w 3272035"/>
                  <a:gd name="connsiteY2-40" fmla="*/ 0 h 3595642"/>
                  <a:gd name="connsiteX3-41" fmla="*/ 898911 w 3272035"/>
                  <a:gd name="connsiteY3-42" fmla="*/ 3595642 h 3595642"/>
                  <a:gd name="connsiteX4-43" fmla="*/ 0 w 3272035"/>
                  <a:gd name="connsiteY4-44" fmla="*/ 1797821 h 3595642"/>
                  <a:gd name="connsiteX0-45" fmla="*/ 0 w 3272035"/>
                  <a:gd name="connsiteY0-46" fmla="*/ 1797821 h 1797821"/>
                  <a:gd name="connsiteX1-47" fmla="*/ 898911 w 3272035"/>
                  <a:gd name="connsiteY1-48" fmla="*/ 0 h 1797821"/>
                  <a:gd name="connsiteX2-49" fmla="*/ 3272035 w 3272035"/>
                  <a:gd name="connsiteY2-50" fmla="*/ 0 h 1797821"/>
                  <a:gd name="connsiteX3-51" fmla="*/ 0 w 3272035"/>
                  <a:gd name="connsiteY3-52" fmla="*/ 1797821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1797821"/>
                    </a:moveTo>
                    <a:lnTo>
                      <a:pt x="898911" y="0"/>
                    </a:lnTo>
                    <a:lnTo>
                      <a:pt x="3272035" y="0"/>
                    </a:lnTo>
                    <a:lnTo>
                      <a:pt x="0" y="1797821"/>
                    </a:lnTo>
                    <a:close/>
                  </a:path>
                </a:pathLst>
              </a:custGeom>
              <a:gradFill>
                <a:gsLst>
                  <a:gs pos="50000">
                    <a:srgbClr val="E04C4C"/>
                  </a:gs>
                  <a:gs pos="50000">
                    <a:srgbClr val="E87C7C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2" name="任意多边形 131"/>
              <p:cNvSpPr/>
              <p:nvPr/>
            </p:nvSpPr>
            <p:spPr>
              <a:xfrm rot="5400000">
                <a:off x="5276801" y="1458066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EF9F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3" name="任意多边形 132"/>
              <p:cNvSpPr/>
              <p:nvPr/>
            </p:nvSpPr>
            <p:spPr>
              <a:xfrm rot="16200000" flipV="1">
                <a:off x="5276802" y="3094084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E872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4" name="任意多边形 133"/>
              <p:cNvSpPr/>
              <p:nvPr/>
            </p:nvSpPr>
            <p:spPr>
              <a:xfrm rot="5400000">
                <a:off x="4385034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EB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5" name="任意多边形 134"/>
              <p:cNvSpPr/>
              <p:nvPr/>
            </p:nvSpPr>
            <p:spPr>
              <a:xfrm rot="5400000">
                <a:off x="6170950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E45E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4181673" y="1202902"/>
              <a:ext cx="651018" cy="539038"/>
              <a:chOff x="1444771" y="1848008"/>
              <a:chExt cx="1048472" cy="539038"/>
            </a:xfrm>
          </p:grpSpPr>
          <p:sp>
            <p:nvSpPr>
              <p:cNvPr id="116" name="文本框 66"/>
              <p:cNvSpPr txBox="1"/>
              <p:nvPr/>
            </p:nvSpPr>
            <p:spPr>
              <a:xfrm>
                <a:off x="1444771" y="1848008"/>
                <a:ext cx="10305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宋体" panose="02010600030101010101" pitchFamily="2" charset="-122"/>
                    <a:cs typeface="+mn-cs"/>
                  </a:rPr>
                  <a:t>02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7" name="文本框 67"/>
              <p:cNvSpPr txBox="1"/>
              <p:nvPr/>
            </p:nvSpPr>
            <p:spPr>
              <a:xfrm>
                <a:off x="1462728" y="2156214"/>
                <a:ext cx="10305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iHei Pro" panose="020B0500000000000000" pitchFamily="34" charset="-122"/>
                    <a:ea typeface="LiHei Pro" panose="020B0500000000000000" pitchFamily="34" charset="-122"/>
                    <a:cs typeface="+mn-cs"/>
                  </a:rPr>
                  <a:t>OPTION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endParaRPr>
              </a:p>
            </p:txBody>
          </p:sp>
        </p:grpSp>
      </p:grpSp>
      <p:sp>
        <p:nvSpPr>
          <p:cNvPr id="151" name="TextBox 150"/>
          <p:cNvSpPr txBox="1"/>
          <p:nvPr/>
        </p:nvSpPr>
        <p:spPr>
          <a:xfrm>
            <a:off x="3819525" y="2019300"/>
            <a:ext cx="1826141" cy="584775"/>
          </a:xfrm>
          <a:prstGeom prst="rect">
            <a:avLst/>
          </a:prstGeom>
          <a:noFill/>
          <a:effectLst>
            <a:outerShdw blurRad="50800" dist="38100" dir="162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基本情况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905000" y="3619500"/>
            <a:ext cx="6298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人数：</a:t>
            </a:r>
            <a:r>
              <a:rPr lang="en-US" altLang="zh-CN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人，其中</a:t>
            </a: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男生</a:t>
            </a:r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</a:t>
            </a:r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人，</a:t>
            </a: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女生</a:t>
            </a:r>
            <a:r>
              <a:rPr lang="en-US" altLang="zh-CN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4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</a:p>
        </p:txBody>
      </p:sp>
    </p:spTree>
  </p:cSld>
  <p:clrMapOvr>
    <a:masterClrMapping/>
  </p:clrMapOvr>
  <p:transition spd="slow" advClick="0" advTm="0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7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1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2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1" grpId="0"/>
          <p:bldP spid="15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1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1" grpId="0"/>
          <p:bldP spid="15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75895" y="3181350"/>
            <a:ext cx="14237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心理特点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553075" y="323850"/>
            <a:ext cx="264687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学生特点分析</a:t>
            </a:r>
            <a:endParaRPr lang="en-US" altLang="zh-CN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81" name="Freeform 5"/>
          <p:cNvSpPr/>
          <p:nvPr/>
        </p:nvSpPr>
        <p:spPr bwMode="auto">
          <a:xfrm>
            <a:off x="573153" y="1295400"/>
            <a:ext cx="3682870" cy="1954216"/>
          </a:xfrm>
          <a:custGeom>
            <a:avLst/>
            <a:gdLst>
              <a:gd name="T0" fmla="*/ 245 w 262"/>
              <a:gd name="T1" fmla="*/ 69 h 139"/>
              <a:gd name="T2" fmla="*/ 192 w 262"/>
              <a:gd name="T3" fmla="*/ 122 h 139"/>
              <a:gd name="T4" fmla="*/ 139 w 262"/>
              <a:gd name="T5" fmla="*/ 69 h 139"/>
              <a:gd name="T6" fmla="*/ 69 w 262"/>
              <a:gd name="T7" fmla="*/ 0 h 139"/>
              <a:gd name="T8" fmla="*/ 0 w 262"/>
              <a:gd name="T9" fmla="*/ 69 h 139"/>
              <a:gd name="T10" fmla="*/ 16 w 262"/>
              <a:gd name="T11" fmla="*/ 69 h 139"/>
              <a:gd name="T12" fmla="*/ 69 w 262"/>
              <a:gd name="T13" fmla="*/ 16 h 139"/>
              <a:gd name="T14" fmla="*/ 122 w 262"/>
              <a:gd name="T15" fmla="*/ 69 h 139"/>
              <a:gd name="T16" fmla="*/ 192 w 262"/>
              <a:gd name="T17" fmla="*/ 139 h 139"/>
              <a:gd name="T18" fmla="*/ 262 w 262"/>
              <a:gd name="T19" fmla="*/ 69 h 139"/>
              <a:gd name="T20" fmla="*/ 245 w 262"/>
              <a:gd name="T21" fmla="*/ 6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2" h="139">
                <a:moveTo>
                  <a:pt x="245" y="69"/>
                </a:moveTo>
                <a:cubicBezTo>
                  <a:pt x="245" y="99"/>
                  <a:pt x="222" y="122"/>
                  <a:pt x="192" y="122"/>
                </a:cubicBezTo>
                <a:cubicBezTo>
                  <a:pt x="163" y="122"/>
                  <a:pt x="139" y="99"/>
                  <a:pt x="139" y="69"/>
                </a:cubicBezTo>
                <a:cubicBezTo>
                  <a:pt x="139" y="31"/>
                  <a:pt x="108" y="0"/>
                  <a:pt x="69" y="0"/>
                </a:cubicBezTo>
                <a:cubicBezTo>
                  <a:pt x="31" y="0"/>
                  <a:pt x="0" y="31"/>
                  <a:pt x="0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40"/>
                  <a:pt x="40" y="16"/>
                  <a:pt x="69" y="16"/>
                </a:cubicBezTo>
                <a:cubicBezTo>
                  <a:pt x="99" y="16"/>
                  <a:pt x="122" y="40"/>
                  <a:pt x="122" y="69"/>
                </a:cubicBezTo>
                <a:cubicBezTo>
                  <a:pt x="122" y="108"/>
                  <a:pt x="154" y="139"/>
                  <a:pt x="192" y="139"/>
                </a:cubicBezTo>
                <a:cubicBezTo>
                  <a:pt x="231" y="139"/>
                  <a:pt x="262" y="108"/>
                  <a:pt x="262" y="69"/>
                </a:cubicBezTo>
                <a:lnTo>
                  <a:pt x="245" y="69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2" name="Freeform 6"/>
          <p:cNvSpPr>
            <a:spLocks noEditPoints="1"/>
          </p:cNvSpPr>
          <p:nvPr/>
        </p:nvSpPr>
        <p:spPr bwMode="auto">
          <a:xfrm>
            <a:off x="3061345" y="1702547"/>
            <a:ext cx="405755" cy="1198580"/>
          </a:xfrm>
          <a:custGeom>
            <a:avLst/>
            <a:gdLst>
              <a:gd name="T0" fmla="*/ 21 w 21"/>
              <a:gd name="T1" fmla="*/ 40 h 62"/>
              <a:gd name="T2" fmla="*/ 17 w 21"/>
              <a:gd name="T3" fmla="*/ 40 h 62"/>
              <a:gd name="T4" fmla="*/ 17 w 21"/>
              <a:gd name="T5" fmla="*/ 62 h 62"/>
              <a:gd name="T6" fmla="*/ 12 w 21"/>
              <a:gd name="T7" fmla="*/ 62 h 62"/>
              <a:gd name="T8" fmla="*/ 12 w 21"/>
              <a:gd name="T9" fmla="*/ 40 h 62"/>
              <a:gd name="T10" fmla="*/ 9 w 21"/>
              <a:gd name="T11" fmla="*/ 40 h 62"/>
              <a:gd name="T12" fmla="*/ 9 w 21"/>
              <a:gd name="T13" fmla="*/ 62 h 62"/>
              <a:gd name="T14" fmla="*/ 4 w 21"/>
              <a:gd name="T15" fmla="*/ 62 h 62"/>
              <a:gd name="T16" fmla="*/ 4 w 21"/>
              <a:gd name="T17" fmla="*/ 40 h 62"/>
              <a:gd name="T18" fmla="*/ 0 w 21"/>
              <a:gd name="T19" fmla="*/ 40 h 62"/>
              <a:gd name="T20" fmla="*/ 0 w 21"/>
              <a:gd name="T21" fmla="*/ 19 h 62"/>
              <a:gd name="T22" fmla="*/ 2 w 21"/>
              <a:gd name="T23" fmla="*/ 15 h 62"/>
              <a:gd name="T24" fmla="*/ 6 w 21"/>
              <a:gd name="T25" fmla="*/ 12 h 62"/>
              <a:gd name="T26" fmla="*/ 11 w 21"/>
              <a:gd name="T27" fmla="*/ 11 h 62"/>
              <a:gd name="T28" fmla="*/ 16 w 21"/>
              <a:gd name="T29" fmla="*/ 12 h 62"/>
              <a:gd name="T30" fmla="*/ 21 w 21"/>
              <a:gd name="T31" fmla="*/ 17 h 62"/>
              <a:gd name="T32" fmla="*/ 21 w 21"/>
              <a:gd name="T33" fmla="*/ 19 h 62"/>
              <a:gd name="T34" fmla="*/ 21 w 21"/>
              <a:gd name="T35" fmla="*/ 40 h 62"/>
              <a:gd name="T36" fmla="*/ 15 w 21"/>
              <a:gd name="T37" fmla="*/ 5 h 62"/>
              <a:gd name="T38" fmla="*/ 14 w 21"/>
              <a:gd name="T39" fmla="*/ 8 h 62"/>
              <a:gd name="T40" fmla="*/ 11 w 21"/>
              <a:gd name="T41" fmla="*/ 9 h 62"/>
              <a:gd name="T42" fmla="*/ 7 w 21"/>
              <a:gd name="T43" fmla="*/ 8 h 62"/>
              <a:gd name="T44" fmla="*/ 6 w 21"/>
              <a:gd name="T45" fmla="*/ 5 h 62"/>
              <a:gd name="T46" fmla="*/ 7 w 21"/>
              <a:gd name="T47" fmla="*/ 1 h 62"/>
              <a:gd name="T48" fmla="*/ 11 w 21"/>
              <a:gd name="T49" fmla="*/ 0 h 62"/>
              <a:gd name="T50" fmla="*/ 14 w 21"/>
              <a:gd name="T51" fmla="*/ 1 h 62"/>
              <a:gd name="T52" fmla="*/ 15 w 21"/>
              <a:gd name="T53" fmla="*/ 5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1" h="62">
                <a:moveTo>
                  <a:pt x="21" y="40"/>
                </a:moveTo>
                <a:cubicBezTo>
                  <a:pt x="17" y="40"/>
                  <a:pt x="17" y="40"/>
                  <a:pt x="17" y="40"/>
                </a:cubicBezTo>
                <a:cubicBezTo>
                  <a:pt x="17" y="62"/>
                  <a:pt x="17" y="62"/>
                  <a:pt x="17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12" y="40"/>
                  <a:pt x="12" y="40"/>
                  <a:pt x="12" y="40"/>
                </a:cubicBezTo>
                <a:cubicBezTo>
                  <a:pt x="9" y="40"/>
                  <a:pt x="9" y="40"/>
                  <a:pt x="9" y="40"/>
                </a:cubicBezTo>
                <a:cubicBezTo>
                  <a:pt x="9" y="62"/>
                  <a:pt x="9" y="62"/>
                  <a:pt x="9" y="62"/>
                </a:cubicBezTo>
                <a:cubicBezTo>
                  <a:pt x="4" y="62"/>
                  <a:pt x="4" y="62"/>
                  <a:pt x="4" y="62"/>
                </a:cubicBezTo>
                <a:cubicBezTo>
                  <a:pt x="4" y="40"/>
                  <a:pt x="4" y="40"/>
                  <a:pt x="4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8"/>
                  <a:pt x="1" y="16"/>
                  <a:pt x="2" y="15"/>
                </a:cubicBezTo>
                <a:cubicBezTo>
                  <a:pt x="3" y="13"/>
                  <a:pt x="5" y="12"/>
                  <a:pt x="6" y="12"/>
                </a:cubicBezTo>
                <a:cubicBezTo>
                  <a:pt x="8" y="11"/>
                  <a:pt x="10" y="11"/>
                  <a:pt x="11" y="11"/>
                </a:cubicBezTo>
                <a:cubicBezTo>
                  <a:pt x="13" y="11"/>
                  <a:pt x="14" y="11"/>
                  <a:pt x="16" y="12"/>
                </a:cubicBezTo>
                <a:cubicBezTo>
                  <a:pt x="18" y="14"/>
                  <a:pt x="20" y="15"/>
                  <a:pt x="21" y="17"/>
                </a:cubicBezTo>
                <a:cubicBezTo>
                  <a:pt x="21" y="18"/>
                  <a:pt x="21" y="19"/>
                  <a:pt x="21" y="19"/>
                </a:cubicBezTo>
                <a:lnTo>
                  <a:pt x="21" y="40"/>
                </a:lnTo>
                <a:close/>
                <a:moveTo>
                  <a:pt x="15" y="5"/>
                </a:moveTo>
                <a:cubicBezTo>
                  <a:pt x="15" y="6"/>
                  <a:pt x="15" y="7"/>
                  <a:pt x="14" y="8"/>
                </a:cubicBezTo>
                <a:cubicBezTo>
                  <a:pt x="13" y="9"/>
                  <a:pt x="12" y="9"/>
                  <a:pt x="11" y="9"/>
                </a:cubicBezTo>
                <a:cubicBezTo>
                  <a:pt x="9" y="9"/>
                  <a:pt x="8" y="9"/>
                  <a:pt x="7" y="8"/>
                </a:cubicBezTo>
                <a:cubicBezTo>
                  <a:pt x="6" y="7"/>
                  <a:pt x="6" y="6"/>
                  <a:pt x="6" y="5"/>
                </a:cubicBezTo>
                <a:cubicBezTo>
                  <a:pt x="6" y="3"/>
                  <a:pt x="6" y="2"/>
                  <a:pt x="7" y="1"/>
                </a:cubicBezTo>
                <a:cubicBezTo>
                  <a:pt x="8" y="0"/>
                  <a:pt x="9" y="0"/>
                  <a:pt x="11" y="0"/>
                </a:cubicBezTo>
                <a:cubicBezTo>
                  <a:pt x="12" y="0"/>
                  <a:pt x="13" y="0"/>
                  <a:pt x="14" y="1"/>
                </a:cubicBezTo>
                <a:cubicBezTo>
                  <a:pt x="15" y="2"/>
                  <a:pt x="15" y="3"/>
                  <a:pt x="15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600"/>
          </a:p>
        </p:txBody>
      </p:sp>
      <p:sp>
        <p:nvSpPr>
          <p:cNvPr id="184" name="Freeform 7"/>
          <p:cNvSpPr>
            <a:spLocks noEditPoints="1"/>
          </p:cNvSpPr>
          <p:nvPr/>
        </p:nvSpPr>
        <p:spPr bwMode="auto">
          <a:xfrm>
            <a:off x="1209624" y="1696026"/>
            <a:ext cx="600125" cy="1299808"/>
          </a:xfrm>
          <a:custGeom>
            <a:avLst/>
            <a:gdLst>
              <a:gd name="T0" fmla="*/ 28 w 30"/>
              <a:gd name="T1" fmla="*/ 38 h 65"/>
              <a:gd name="T2" fmla="*/ 30 w 30"/>
              <a:gd name="T3" fmla="*/ 37 h 65"/>
              <a:gd name="T4" fmla="*/ 21 w 30"/>
              <a:gd name="T5" fmla="*/ 15 h 65"/>
              <a:gd name="T6" fmla="*/ 9 w 30"/>
              <a:gd name="T7" fmla="*/ 15 h 65"/>
              <a:gd name="T8" fmla="*/ 0 w 30"/>
              <a:gd name="T9" fmla="*/ 37 h 65"/>
              <a:gd name="T10" fmla="*/ 2 w 30"/>
              <a:gd name="T11" fmla="*/ 38 h 65"/>
              <a:gd name="T12" fmla="*/ 10 w 30"/>
              <a:gd name="T13" fmla="*/ 22 h 65"/>
              <a:gd name="T14" fmla="*/ 11 w 30"/>
              <a:gd name="T15" fmla="*/ 29 h 65"/>
              <a:gd name="T16" fmla="*/ 3 w 30"/>
              <a:gd name="T17" fmla="*/ 45 h 65"/>
              <a:gd name="T18" fmla="*/ 11 w 30"/>
              <a:gd name="T19" fmla="*/ 45 h 65"/>
              <a:gd name="T20" fmla="*/ 14 w 30"/>
              <a:gd name="T21" fmla="*/ 65 h 65"/>
              <a:gd name="T22" fmla="*/ 17 w 30"/>
              <a:gd name="T23" fmla="*/ 65 h 65"/>
              <a:gd name="T24" fmla="*/ 19 w 30"/>
              <a:gd name="T25" fmla="*/ 45 h 65"/>
              <a:gd name="T26" fmla="*/ 27 w 30"/>
              <a:gd name="T27" fmla="*/ 45 h 65"/>
              <a:gd name="T28" fmla="*/ 19 w 30"/>
              <a:gd name="T29" fmla="*/ 29 h 65"/>
              <a:gd name="T30" fmla="*/ 20 w 30"/>
              <a:gd name="T31" fmla="*/ 22 h 65"/>
              <a:gd name="T32" fmla="*/ 28 w 30"/>
              <a:gd name="T33" fmla="*/ 38 h 65"/>
              <a:gd name="T34" fmla="*/ 15 w 30"/>
              <a:gd name="T35" fmla="*/ 10 h 65"/>
              <a:gd name="T36" fmla="*/ 18 w 30"/>
              <a:gd name="T37" fmla="*/ 9 h 65"/>
              <a:gd name="T38" fmla="*/ 20 w 30"/>
              <a:gd name="T39" fmla="*/ 5 h 65"/>
              <a:gd name="T40" fmla="*/ 18 w 30"/>
              <a:gd name="T41" fmla="*/ 2 h 65"/>
              <a:gd name="T42" fmla="*/ 15 w 30"/>
              <a:gd name="T43" fmla="*/ 0 h 65"/>
              <a:gd name="T44" fmla="*/ 11 w 30"/>
              <a:gd name="T45" fmla="*/ 2 h 65"/>
              <a:gd name="T46" fmla="*/ 10 w 30"/>
              <a:gd name="T47" fmla="*/ 5 h 65"/>
              <a:gd name="T48" fmla="*/ 11 w 30"/>
              <a:gd name="T49" fmla="*/ 9 h 65"/>
              <a:gd name="T50" fmla="*/ 15 w 30"/>
              <a:gd name="T51" fmla="*/ 10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" h="65">
                <a:moveTo>
                  <a:pt x="28" y="38"/>
                </a:moveTo>
                <a:cubicBezTo>
                  <a:pt x="29" y="38"/>
                  <a:pt x="30" y="38"/>
                  <a:pt x="30" y="37"/>
                </a:cubicBezTo>
                <a:cubicBezTo>
                  <a:pt x="21" y="15"/>
                  <a:pt x="21" y="15"/>
                  <a:pt x="21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0" y="37"/>
                  <a:pt x="0" y="37"/>
                  <a:pt x="0" y="37"/>
                </a:cubicBezTo>
                <a:cubicBezTo>
                  <a:pt x="2" y="38"/>
                  <a:pt x="2" y="38"/>
                  <a:pt x="2" y="38"/>
                </a:cubicBezTo>
                <a:cubicBezTo>
                  <a:pt x="10" y="22"/>
                  <a:pt x="10" y="22"/>
                  <a:pt x="10" y="22"/>
                </a:cubicBezTo>
                <a:cubicBezTo>
                  <a:pt x="11" y="29"/>
                  <a:pt x="11" y="29"/>
                  <a:pt x="11" y="29"/>
                </a:cubicBezTo>
                <a:cubicBezTo>
                  <a:pt x="3" y="45"/>
                  <a:pt x="3" y="45"/>
                  <a:pt x="3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4" y="65"/>
                  <a:pt x="14" y="65"/>
                  <a:pt x="14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9" y="45"/>
                  <a:pt x="19" y="45"/>
                  <a:pt x="19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19" y="29"/>
                  <a:pt x="19" y="29"/>
                  <a:pt x="19" y="29"/>
                </a:cubicBezTo>
                <a:cubicBezTo>
                  <a:pt x="20" y="22"/>
                  <a:pt x="20" y="22"/>
                  <a:pt x="20" y="22"/>
                </a:cubicBezTo>
                <a:lnTo>
                  <a:pt x="28" y="38"/>
                </a:lnTo>
                <a:close/>
                <a:moveTo>
                  <a:pt x="15" y="10"/>
                </a:moveTo>
                <a:cubicBezTo>
                  <a:pt x="16" y="10"/>
                  <a:pt x="17" y="10"/>
                  <a:pt x="18" y="9"/>
                </a:cubicBezTo>
                <a:cubicBezTo>
                  <a:pt x="19" y="8"/>
                  <a:pt x="20" y="7"/>
                  <a:pt x="20" y="5"/>
                </a:cubicBezTo>
                <a:cubicBezTo>
                  <a:pt x="20" y="4"/>
                  <a:pt x="19" y="3"/>
                  <a:pt x="18" y="2"/>
                </a:cubicBezTo>
                <a:cubicBezTo>
                  <a:pt x="17" y="1"/>
                  <a:pt x="16" y="0"/>
                  <a:pt x="15" y="0"/>
                </a:cubicBezTo>
                <a:cubicBezTo>
                  <a:pt x="13" y="0"/>
                  <a:pt x="12" y="1"/>
                  <a:pt x="11" y="2"/>
                </a:cubicBezTo>
                <a:cubicBezTo>
                  <a:pt x="10" y="3"/>
                  <a:pt x="10" y="4"/>
                  <a:pt x="10" y="5"/>
                </a:cubicBezTo>
                <a:cubicBezTo>
                  <a:pt x="10" y="7"/>
                  <a:pt x="10" y="8"/>
                  <a:pt x="11" y="9"/>
                </a:cubicBezTo>
                <a:cubicBezTo>
                  <a:pt x="12" y="10"/>
                  <a:pt x="13" y="10"/>
                  <a:pt x="15" y="10"/>
                </a:cubicBezTo>
                <a:close/>
              </a:path>
            </a:pathLst>
          </a:custGeom>
          <a:solidFill>
            <a:srgbClr val="FF7593"/>
          </a:solidFill>
          <a:ln>
            <a:noFill/>
          </a:ln>
        </p:spPr>
        <p:txBody>
          <a:bodyPr/>
          <a:lstStyle/>
          <a:p>
            <a:endParaRPr lang="zh-CN" altLang="en-US" sz="1600"/>
          </a:p>
        </p:txBody>
      </p:sp>
      <p:sp>
        <p:nvSpPr>
          <p:cNvPr id="186" name="矩形 1"/>
          <p:cNvSpPr>
            <a:spLocks noChangeArrowheads="1"/>
          </p:cNvSpPr>
          <p:nvPr/>
        </p:nvSpPr>
        <p:spPr bwMode="auto">
          <a:xfrm>
            <a:off x="5086350" y="3525640"/>
            <a:ext cx="36480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在这个关键时期我们有必要提醒家长和青少年：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他们需要立志，需要准备承担大任，经受艰苦磨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练，需要学习抵御各种风险的能力。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  </a:t>
            </a:r>
          </a:p>
        </p:txBody>
      </p:sp>
      <p:sp>
        <p:nvSpPr>
          <p:cNvPr id="187" name="TextBox 186"/>
          <p:cNvSpPr txBox="1"/>
          <p:nvPr/>
        </p:nvSpPr>
        <p:spPr bwMode="auto">
          <a:xfrm>
            <a:off x="2792430" y="3476741"/>
            <a:ext cx="9476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spc="300">
                <a:solidFill>
                  <a:srgbClr val="28484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2800" dirty="0">
                <a:solidFill>
                  <a:schemeClr val="bg1"/>
                </a:solidFill>
              </a:rPr>
              <a:t>52</a:t>
            </a:r>
            <a:r>
              <a:rPr lang="en-US" altLang="zh-CN" sz="2000" dirty="0">
                <a:solidFill>
                  <a:schemeClr val="bg1"/>
                </a:solidFill>
              </a:rPr>
              <a:t>%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88" name="TextBox 187"/>
          <p:cNvSpPr txBox="1"/>
          <p:nvPr/>
        </p:nvSpPr>
        <p:spPr bwMode="auto">
          <a:xfrm>
            <a:off x="1070582" y="3476741"/>
            <a:ext cx="9476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4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2800" dirty="0">
                <a:solidFill>
                  <a:srgbClr val="FA587B"/>
                </a:solidFill>
              </a:rPr>
              <a:t>48</a:t>
            </a:r>
            <a:r>
              <a:rPr lang="en-US" altLang="zh-CN" sz="2000" dirty="0">
                <a:solidFill>
                  <a:srgbClr val="FA587B"/>
                </a:solidFill>
              </a:rPr>
              <a:t>%</a:t>
            </a:r>
            <a:endParaRPr lang="zh-CN" altLang="en-US" sz="2800" dirty="0">
              <a:solidFill>
                <a:srgbClr val="FA587B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05375" y="990600"/>
            <a:ext cx="193674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生理发育特点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89" name="矩形 1"/>
          <p:cNvSpPr>
            <a:spLocks noChangeArrowheads="1"/>
          </p:cNvSpPr>
          <p:nvPr/>
        </p:nvSpPr>
        <p:spPr bwMode="auto">
          <a:xfrm>
            <a:off x="5114925" y="1382515"/>
            <a:ext cx="353377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少年时期是一个生理与心理急剧变化的时期，是人的一生中最不稳定的时期，期间有对未来最乐观的憧憬，但是也充满了发生各种不幸的可能。埃里克森认为青春期最主要的两个问题是：“我是谁？”“我将走向何方？”，即建立同一性的问题。</a:t>
            </a: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1" name="直接连接符 190"/>
          <p:cNvCxnSpPr/>
          <p:nvPr/>
        </p:nvCxnSpPr>
        <p:spPr>
          <a:xfrm>
            <a:off x="4857750" y="3143250"/>
            <a:ext cx="4286250" cy="0"/>
          </a:xfrm>
          <a:prstGeom prst="line">
            <a:avLst/>
          </a:prstGeom>
          <a:ln w="15875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181" grpId="0" animBg="1"/>
      <p:bldP spid="182" grpId="0" animBg="1"/>
      <p:bldP spid="184" grpId="0" animBg="1"/>
      <p:bldP spid="186" grpId="0"/>
      <p:bldP spid="187" grpId="0"/>
      <p:bldP spid="188" grpId="0"/>
      <p:bldP spid="3" grpId="0"/>
      <p:bldP spid="18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24300" y="1543050"/>
            <a:ext cx="170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本班学生</a:t>
            </a:r>
            <a:endParaRPr lang="en-US" altLang="zh-CN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</a:t>
            </a:r>
            <a:endParaRPr lang="zh-CN" altLang="en-US" sz="2800" dirty="0">
              <a:solidFill>
                <a:srgbClr val="FFFF0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9" t="34093" r="34695"/>
          <a:stretch>
            <a:fillRect/>
          </a:stretch>
        </p:blipFill>
        <p:spPr>
          <a:xfrm>
            <a:off x="1254356" y="905058"/>
            <a:ext cx="2450869" cy="230546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组合 33"/>
          <p:cNvGrpSpPr/>
          <p:nvPr/>
        </p:nvGrpSpPr>
        <p:grpSpPr>
          <a:xfrm>
            <a:off x="1257301" y="3209926"/>
            <a:ext cx="2457449" cy="1362253"/>
            <a:chOff x="1257301" y="3209926"/>
            <a:chExt cx="2457449" cy="1362253"/>
          </a:xfrm>
        </p:grpSpPr>
        <p:sp>
          <p:nvSpPr>
            <p:cNvPr id="4" name="矩形 3"/>
            <p:cNvSpPr/>
            <p:nvPr/>
          </p:nvSpPr>
          <p:spPr>
            <a:xfrm>
              <a:off x="1257301" y="3209926"/>
              <a:ext cx="2457449" cy="12763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85925" y="3371850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简粗黑" pitchFamily="2" charset="-122"/>
                </a:rPr>
                <a:t>1.</a:t>
              </a:r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优点：</a:t>
              </a:r>
              <a:endParaRPr lang="en-US" altLang="zh-CN" dirty="0">
                <a:solidFill>
                  <a:schemeClr val="bg1"/>
                </a:solidFill>
                <a:ea typeface="微软简粗黑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活跃 乐观 </a:t>
              </a:r>
              <a:endParaRPr lang="en-US" altLang="zh-CN" dirty="0">
                <a:solidFill>
                  <a:schemeClr val="bg1"/>
                </a:solidFill>
                <a:ea typeface="微软简粗黑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基础相对较好</a:t>
              </a:r>
              <a:endParaRPr lang="en-US" altLang="zh-CN" dirty="0">
                <a:solidFill>
                  <a:schemeClr val="bg1"/>
                </a:solidFill>
                <a:ea typeface="微软简粗黑" pitchFamily="2" charset="-122"/>
              </a:endParaRPr>
            </a:p>
            <a:p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62626" y="904876"/>
            <a:ext cx="2457449" cy="1276350"/>
            <a:chOff x="5762626" y="904876"/>
            <a:chExt cx="2457449" cy="1276350"/>
          </a:xfrm>
        </p:grpSpPr>
        <p:sp>
          <p:nvSpPr>
            <p:cNvPr id="8" name="矩形 7"/>
            <p:cNvSpPr/>
            <p:nvPr/>
          </p:nvSpPr>
          <p:spPr>
            <a:xfrm>
              <a:off x="5762626" y="904876"/>
              <a:ext cx="2457449" cy="1276350"/>
            </a:xfrm>
            <a:prstGeom prst="rect">
              <a:avLst/>
            </a:prstGeom>
            <a:solidFill>
              <a:srgbClr val="FA58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044997" y="962620"/>
              <a:ext cx="213712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简粗黑" pitchFamily="2" charset="-122"/>
                </a:rPr>
                <a:t>2.</a:t>
              </a:r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不足：</a:t>
              </a:r>
              <a:endParaRPr lang="en-US" altLang="zh-CN" dirty="0">
                <a:solidFill>
                  <a:schemeClr val="bg1"/>
                </a:solidFill>
                <a:ea typeface="微软简粗黑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贪玩 懒散 自我控制</a:t>
              </a:r>
              <a:endParaRPr lang="en-US" altLang="zh-CN" dirty="0">
                <a:solidFill>
                  <a:schemeClr val="bg1"/>
                </a:solidFill>
                <a:ea typeface="微软简粗黑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能力差，集体观念</a:t>
              </a:r>
              <a:endParaRPr lang="en-US" altLang="zh-CN" dirty="0">
                <a:solidFill>
                  <a:schemeClr val="bg1"/>
                </a:solidFill>
                <a:ea typeface="微软简粗黑" pitchFamily="2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ea typeface="微软简粗黑" pitchFamily="2" charset="-122"/>
                </a:rPr>
                <a:t>淡薄。</a:t>
              </a: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7" t="18703" r="21349" b="5371"/>
          <a:stretch>
            <a:fillRect/>
          </a:stretch>
        </p:blipFill>
        <p:spPr>
          <a:xfrm>
            <a:off x="5762625" y="2181225"/>
            <a:ext cx="2447925" cy="2295525"/>
          </a:xfrm>
          <a:prstGeom prst="rect">
            <a:avLst/>
          </a:prstGeom>
        </p:spPr>
      </p:pic>
      <p:grpSp>
        <p:nvGrpSpPr>
          <p:cNvPr id="11" name="Group 184"/>
          <p:cNvGrpSpPr/>
          <p:nvPr/>
        </p:nvGrpSpPr>
        <p:grpSpPr>
          <a:xfrm>
            <a:off x="4796312" y="2726914"/>
            <a:ext cx="736890" cy="817673"/>
            <a:chOff x="7914012" y="703794"/>
            <a:chExt cx="736890" cy="817673"/>
          </a:xfrm>
          <a:solidFill>
            <a:schemeClr val="bg1"/>
          </a:solidFill>
        </p:grpSpPr>
        <p:grpSp>
          <p:nvGrpSpPr>
            <p:cNvPr id="12" name="Group 185"/>
            <p:cNvGrpSpPr>
              <a:grpSpLocks noChangeAspect="1"/>
            </p:cNvGrpSpPr>
            <p:nvPr/>
          </p:nvGrpSpPr>
          <p:grpSpPr>
            <a:xfrm>
              <a:off x="7914012" y="707478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9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0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13" name="Group 186"/>
            <p:cNvGrpSpPr>
              <a:grpSpLocks noChangeAspect="1"/>
            </p:cNvGrpSpPr>
            <p:nvPr/>
          </p:nvGrpSpPr>
          <p:grpSpPr>
            <a:xfrm>
              <a:off x="8293660" y="703794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7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18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21" name="Group 70"/>
          <p:cNvGrpSpPr/>
          <p:nvPr/>
        </p:nvGrpSpPr>
        <p:grpSpPr>
          <a:xfrm>
            <a:off x="4048146" y="2741125"/>
            <a:ext cx="651312" cy="792000"/>
            <a:chOff x="5892938" y="1467019"/>
            <a:chExt cx="651312" cy="792000"/>
          </a:xfrm>
          <a:solidFill>
            <a:schemeClr val="bg1"/>
          </a:solidFill>
        </p:grpSpPr>
        <p:grpSp>
          <p:nvGrpSpPr>
            <p:cNvPr id="22" name="Group 71"/>
            <p:cNvGrpSpPr>
              <a:grpSpLocks noChangeAspect="1"/>
            </p:cNvGrpSpPr>
            <p:nvPr/>
          </p:nvGrpSpPr>
          <p:grpSpPr>
            <a:xfrm>
              <a:off x="5892938" y="1467019"/>
              <a:ext cx="303707" cy="792000"/>
              <a:chOff x="2323306" y="2203133"/>
              <a:chExt cx="979488" cy="2554287"/>
            </a:xfrm>
            <a:grpFill/>
          </p:grpSpPr>
          <p:sp>
            <p:nvSpPr>
              <p:cNvPr id="32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3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23" name="Group 72"/>
            <p:cNvGrpSpPr>
              <a:grpSpLocks noChangeAspect="1"/>
            </p:cNvGrpSpPr>
            <p:nvPr/>
          </p:nvGrpSpPr>
          <p:grpSpPr>
            <a:xfrm>
              <a:off x="6240543" y="1467019"/>
              <a:ext cx="303707" cy="792000"/>
              <a:chOff x="2323306" y="2203133"/>
              <a:chExt cx="979488" cy="2554287"/>
            </a:xfrm>
            <a:grpFill/>
          </p:grpSpPr>
          <p:sp>
            <p:nvSpPr>
              <p:cNvPr id="30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b="1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p:transition spd="slow" advClick="0" advTm="0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6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2409824" y="1025682"/>
            <a:ext cx="3467101" cy="3813019"/>
            <a:chOff x="2409824" y="1025682"/>
            <a:chExt cx="3467101" cy="3813019"/>
          </a:xfrm>
        </p:grpSpPr>
        <p:sp>
          <p:nvSpPr>
            <p:cNvPr id="23" name="圆角矩形 22"/>
            <p:cNvSpPr/>
            <p:nvPr/>
          </p:nvSpPr>
          <p:spPr>
            <a:xfrm>
              <a:off x="2409824" y="1085851"/>
              <a:ext cx="3467101" cy="3752850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椭圆 22"/>
            <p:cNvSpPr/>
            <p:nvPr/>
          </p:nvSpPr>
          <p:spPr>
            <a:xfrm>
              <a:off x="2571336" y="1025682"/>
              <a:ext cx="3092394" cy="30935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22"/>
            <p:cNvSpPr/>
            <p:nvPr/>
          </p:nvSpPr>
          <p:spPr>
            <a:xfrm>
              <a:off x="2678596" y="1124967"/>
              <a:ext cx="2877133" cy="2876607"/>
            </a:xfrm>
            <a:prstGeom prst="ellipse">
              <a:avLst/>
            </a:prstGeom>
            <a:solidFill>
              <a:srgbClr val="FF7593"/>
            </a:solidFill>
            <a:ln>
              <a:noFill/>
            </a:ln>
            <a:effectLst>
              <a:outerShdw blurRad="215900" dist="50800" dir="5400000" algn="t" rotWithShape="0">
                <a:prstClr val="black">
                  <a:alpha val="4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90331" y="1324578"/>
            <a:ext cx="504056" cy="504056"/>
            <a:chOff x="2769119" y="1848492"/>
            <a:chExt cx="504056" cy="504056"/>
          </a:xfrm>
        </p:grpSpPr>
        <p:sp>
          <p:nvSpPr>
            <p:cNvPr id="8" name="椭圆 7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rgbClr val="00B0F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39796" y="2320407"/>
            <a:ext cx="504056" cy="504056"/>
            <a:chOff x="2471142" y="2586760"/>
            <a:chExt cx="504056" cy="504056"/>
          </a:xfrm>
        </p:grpSpPr>
        <p:sp>
          <p:nvSpPr>
            <p:cNvPr id="11" name="椭圆 10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rgbClr val="FFC000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90331" y="3299921"/>
            <a:ext cx="504056" cy="504056"/>
            <a:chOff x="2769119" y="3325028"/>
            <a:chExt cx="504056" cy="504056"/>
          </a:xfrm>
        </p:grpSpPr>
        <p:sp>
          <p:nvSpPr>
            <p:cNvPr id="14" name="椭圆 13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rgbClr val="94E21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730855" y="1040905"/>
            <a:ext cx="22005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学习刻苦，竞争劲头足，成绩进步明显。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01529" y="1998145"/>
            <a:ext cx="2200588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点多起床到晚上</a:t>
            </a: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10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点半就寝，基本上是除了学习还是学习。学习都比较刻苦的。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07055" y="3549158"/>
            <a:ext cx="220058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唯恐落后，竞争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的劲头都很足</a:t>
            </a:r>
            <a:r>
              <a:rPr lang="zh-CN" altLang="en-US" sz="1400" dirty="0">
                <a:solidFill>
                  <a:schemeClr val="bg1"/>
                </a:solidFill>
              </a:rPr>
              <a:t>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28624" y="1838437"/>
            <a:ext cx="1914526" cy="2181113"/>
            <a:chOff x="428624" y="1838437"/>
            <a:chExt cx="1914526" cy="2181113"/>
          </a:xfrm>
        </p:grpSpPr>
        <p:sp>
          <p:nvSpPr>
            <p:cNvPr id="22" name="圆角矩形 21"/>
            <p:cNvSpPr/>
            <p:nvPr/>
          </p:nvSpPr>
          <p:spPr>
            <a:xfrm>
              <a:off x="428624" y="1838437"/>
              <a:ext cx="1914526" cy="2181113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611842" y="1843266"/>
              <a:ext cx="1538704" cy="1387316"/>
              <a:chOff x="611842" y="1843266"/>
              <a:chExt cx="1538704" cy="1387316"/>
            </a:xfrm>
          </p:grpSpPr>
          <p:sp>
            <p:nvSpPr>
              <p:cNvPr id="4" name="Freeform 5"/>
              <p:cNvSpPr/>
              <p:nvPr/>
            </p:nvSpPr>
            <p:spPr bwMode="auto">
              <a:xfrm>
                <a:off x="611842" y="1843266"/>
                <a:ext cx="1538704" cy="1387316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solidFill>
                <a:srgbClr val="00B0F0"/>
              </a:solidFill>
              <a:ln w="9525"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791497" y="2183441"/>
                <a:ext cx="11793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学习氛围</a:t>
                </a:r>
              </a:p>
            </p:txBody>
          </p:sp>
        </p:grpSp>
      </p:grpSp>
      <p:sp>
        <p:nvSpPr>
          <p:cNvPr id="21" name="TextBox 20"/>
          <p:cNvSpPr txBox="1"/>
          <p:nvPr/>
        </p:nvSpPr>
        <p:spPr>
          <a:xfrm>
            <a:off x="3118123" y="174207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班级学生学习介绍，在这段文字中录入，根据你所录入的文字内容多少对字号的大小进行更改，切忌长篇大论。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083013" y="2549988"/>
            <a:ext cx="511928" cy="0"/>
          </a:xfrm>
          <a:prstGeom prst="line">
            <a:avLst/>
          </a:prstGeom>
          <a:ln w="22225"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65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4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52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52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528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52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528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  <p:bldP spid="19" grpId="0"/>
          <p:bldP spid="21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09301" y="4155633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第一次考试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4705" y="364533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5254" y="4155633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摸底考试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45967" y="4155633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期中考试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56681" y="4155633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4705" y="327629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4705" y="290725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4705" y="2538211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705" y="216917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4705" y="180012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4705" y="14248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042737" y="1131297"/>
            <a:ext cx="4464496" cy="2952328"/>
            <a:chOff x="1126939" y="1350372"/>
            <a:chExt cx="4464496" cy="2952328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54705" y="106204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54705" y="401437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03571" y="2976503"/>
            <a:ext cx="648072" cy="1107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303571" y="3345542"/>
            <a:ext cx="648072" cy="7380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404423" y="2238421"/>
            <a:ext cx="648072" cy="18452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404423" y="2791982"/>
            <a:ext cx="648072" cy="1291645"/>
          </a:xfrm>
          <a:prstGeom prst="rect">
            <a:avLst/>
          </a:prstGeom>
          <a:solidFill>
            <a:srgbClr val="FB53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515136" y="1869379"/>
            <a:ext cx="648072" cy="22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515136" y="2307669"/>
            <a:ext cx="648072" cy="17759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631814" y="1500339"/>
            <a:ext cx="648072" cy="2583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4631814" y="1704603"/>
            <a:ext cx="648072" cy="237902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084168" y="1374279"/>
            <a:ext cx="244827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班级总体成绩，总体成绩在理科班名列第一，特别是高分段和班级总平均分在三个平等班中有明显优势。这是学生和老师努力的结果，更是我们家长支持的结果。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3693" y="804300"/>
            <a:ext cx="169775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成绩状况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Swiss911 XCm BT" pitchFamily="34" charset="0"/>
                <a:ea typeface="微软雅黑" panose="020B0503020204020204" pitchFamily="34" charset="-122"/>
              </a:rPr>
              <a:t>13,648</a:t>
            </a:r>
            <a:endParaRPr lang="zh-CN" altLang="en-US" sz="4400" dirty="0">
              <a:solidFill>
                <a:schemeClr val="bg1"/>
              </a:solidFill>
              <a:latin typeface="Swiss911 XCm BT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全班总分：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66494" y="3689414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平均分：</a:t>
            </a: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1349486" y="2638094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53%</a:t>
            </a:r>
            <a:endParaRPr lang="zh-CN" altLang="en-US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3515136" y="1527201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72%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2450337" y="1907577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rgbClr val="FF759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2000" b="1" dirty="0">
              <a:solidFill>
                <a:srgbClr val="FF759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9"/>
          <p:cNvSpPr txBox="1">
            <a:spLocks noChangeArrowheads="1"/>
          </p:cNvSpPr>
          <p:nvPr/>
        </p:nvSpPr>
        <p:spPr bwMode="auto">
          <a:xfrm>
            <a:off x="4677729" y="1159123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20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80778" y="4178716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（总分）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238875" y="3876675"/>
            <a:ext cx="12121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87.5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5" grpId="0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41" grpId="0"/>
      <p:bldP spid="43" grpId="0"/>
      <p:bldP spid="44" grpId="0"/>
      <p:bldP spid="45" grpId="0"/>
      <p:bldP spid="46" grpId="0"/>
      <p:bldP spid="50" grpId="0"/>
      <p:bldP spid="5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644846">
            <a:off x="3134627" y="1427236"/>
            <a:ext cx="2575703" cy="2599338"/>
            <a:chOff x="3905026" y="1735567"/>
            <a:chExt cx="1563442" cy="1577788"/>
          </a:xfrm>
        </p:grpSpPr>
        <p:sp>
          <p:nvSpPr>
            <p:cNvPr id="3" name="空心弧 2"/>
            <p:cNvSpPr/>
            <p:nvPr/>
          </p:nvSpPr>
          <p:spPr>
            <a:xfrm>
              <a:off x="3905026" y="1753497"/>
              <a:ext cx="1559858" cy="1559858"/>
            </a:xfrm>
            <a:prstGeom prst="blockArc">
              <a:avLst>
                <a:gd name="adj1" fmla="val 8541631"/>
                <a:gd name="adj2" fmla="val 19249223"/>
                <a:gd name="adj3" fmla="val 20222"/>
              </a:avLst>
            </a:prstGeom>
            <a:solidFill>
              <a:srgbClr val="F933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" name="空心弧 3"/>
            <p:cNvSpPr/>
            <p:nvPr/>
          </p:nvSpPr>
          <p:spPr>
            <a:xfrm rot="8597675">
              <a:off x="3906819" y="1744533"/>
              <a:ext cx="1559858" cy="1559858"/>
            </a:xfrm>
            <a:prstGeom prst="blockArc">
              <a:avLst>
                <a:gd name="adj1" fmla="val 11093186"/>
                <a:gd name="adj2" fmla="val 16573102"/>
                <a:gd name="adj3" fmla="val 21232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空心弧 4"/>
            <p:cNvSpPr/>
            <p:nvPr/>
          </p:nvSpPr>
          <p:spPr>
            <a:xfrm rot="14712783">
              <a:off x="3908610" y="1735567"/>
              <a:ext cx="1559858" cy="1559858"/>
            </a:xfrm>
            <a:prstGeom prst="blockArc">
              <a:avLst>
                <a:gd name="adj1" fmla="val 11253847"/>
                <a:gd name="adj2" fmla="val 14957341"/>
                <a:gd name="adj3" fmla="val 20078"/>
              </a:avLst>
            </a:prstGeom>
            <a:solidFill>
              <a:srgbClr val="94E2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35864" y="2690967"/>
            <a:ext cx="19549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总分：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400-500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</a:p>
        </p:txBody>
      </p:sp>
      <p:sp>
        <p:nvSpPr>
          <p:cNvPr id="7" name="矩形 6"/>
          <p:cNvSpPr/>
          <p:nvPr/>
        </p:nvSpPr>
        <p:spPr>
          <a:xfrm>
            <a:off x="436906" y="3049237"/>
            <a:ext cx="273526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点击输入简要文字内容，文字内容需概括精炼，言简意赅的说明内容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406773" y="3023400"/>
            <a:ext cx="2984127" cy="0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105400" y="2009465"/>
            <a:ext cx="3344303" cy="0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674706" y="2035302"/>
            <a:ext cx="273526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点击输入简要文字内容，文字内容需概括精炼，言简意赅的说明内容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967374" y="1677032"/>
            <a:ext cx="14833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总分：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300-400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257800" y="3391020"/>
            <a:ext cx="3385545" cy="0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5868348" y="3416857"/>
            <a:ext cx="273526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点击输入简要文字内容，文字内容需概括精炼，言简意赅的说明内容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6934545" y="3058587"/>
            <a:ext cx="17141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总分：</a:t>
            </a: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500-630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86100" y="258127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48%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38725" y="2895600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62450" y="1571625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32%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1319" y="2115650"/>
            <a:ext cx="885006" cy="127077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531468" y="651900"/>
            <a:ext cx="169775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成绩状况</a:t>
            </a:r>
          </a:p>
        </p:txBody>
      </p:sp>
    </p:spTree>
  </p:cSld>
  <p:clrMapOvr>
    <a:masterClrMapping/>
  </p:clrMapOvr>
  <p:transition spd="slow" advClick="0" advTm="0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1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3)">
                                          <p:cBhvr>
                                            <p:cTn id="18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10" grpId="0"/>
          <p:bldP spid="11" grpId="0"/>
          <p:bldP spid="13" grpId="0"/>
          <p:bldP spid="14" grpId="0"/>
          <p:bldP spid="18" grpId="0"/>
          <p:bldP spid="19" grpId="0"/>
          <p:bldP spid="20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1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3)">
                                          <p:cBhvr>
                                            <p:cTn id="18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5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4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4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7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10" grpId="0"/>
          <p:bldP spid="11" grpId="0"/>
          <p:bldP spid="13" grpId="0"/>
          <p:bldP spid="14" grpId="0"/>
          <p:bldP spid="18" grpId="0"/>
          <p:bldP spid="19" grpId="0"/>
          <p:bldP spid="20" grpId="0"/>
          <p:bldP spid="22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2819400"/>
            <a:ext cx="9144000" cy="232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273" b="18880"/>
          <a:stretch>
            <a:fillRect/>
          </a:stretch>
        </p:blipFill>
        <p:spPr>
          <a:xfrm>
            <a:off x="0" y="0"/>
            <a:ext cx="9144000" cy="2754086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2710543"/>
            <a:ext cx="9144000" cy="1741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867026" y="3230386"/>
            <a:ext cx="3676650" cy="511528"/>
          </a:xfrm>
          <a:prstGeom prst="ellipse">
            <a:avLst/>
          </a:prstGeom>
          <a:gradFill flip="none" rotWithShape="1">
            <a:gsLst>
              <a:gs pos="100000">
                <a:srgbClr val="F3F3F3">
                  <a:alpha val="0"/>
                </a:srgbClr>
              </a:gs>
              <a:gs pos="42000">
                <a:srgbClr val="7A7A7A">
                  <a:alpha val="15000"/>
                </a:srgbClr>
              </a:gs>
              <a:gs pos="0">
                <a:schemeClr val="tx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24725" y="918767"/>
            <a:ext cx="1968852" cy="2283874"/>
            <a:chOff x="3462800" y="894895"/>
            <a:chExt cx="1968852" cy="2283874"/>
          </a:xfrm>
        </p:grpSpPr>
        <p:grpSp>
          <p:nvGrpSpPr>
            <p:cNvPr id="6" name="组合 5"/>
            <p:cNvGrpSpPr/>
            <p:nvPr/>
          </p:nvGrpSpPr>
          <p:grpSpPr>
            <a:xfrm>
              <a:off x="3462800" y="894895"/>
              <a:ext cx="1968852" cy="2283874"/>
              <a:chOff x="4298179" y="1526584"/>
              <a:chExt cx="3595642" cy="4170954"/>
            </a:xfrm>
            <a:solidFill>
              <a:srgbClr val="663A77"/>
            </a:solidFill>
          </p:grpSpPr>
          <p:sp>
            <p:nvSpPr>
              <p:cNvPr id="48" name="六边形 11"/>
              <p:cNvSpPr/>
              <p:nvPr/>
            </p:nvSpPr>
            <p:spPr>
              <a:xfrm rot="5400000">
                <a:off x="5646544" y="3450262"/>
                <a:ext cx="898911" cy="3595642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3595642 h 3595642"/>
                  <a:gd name="connsiteX1-3" fmla="*/ 0 w 3272035"/>
                  <a:gd name="connsiteY1-4" fmla="*/ 0 h 3595642"/>
                  <a:gd name="connsiteX2-5" fmla="*/ 2373124 w 3272035"/>
                  <a:gd name="connsiteY2-6" fmla="*/ 0 h 3595642"/>
                  <a:gd name="connsiteX3-7" fmla="*/ 3272035 w 3272035"/>
                  <a:gd name="connsiteY3-8" fmla="*/ 1797821 h 3595642"/>
                  <a:gd name="connsiteX4-9" fmla="*/ 2373124 w 3272035"/>
                  <a:gd name="connsiteY4-10" fmla="*/ 3595642 h 3595642"/>
                  <a:gd name="connsiteX5-11" fmla="*/ 0 w 3272035"/>
                  <a:gd name="connsiteY5-12" fmla="*/ 3595642 h 3595642"/>
                  <a:gd name="connsiteX0-13" fmla="*/ 2373124 w 3272035"/>
                  <a:gd name="connsiteY0-14" fmla="*/ 3595642 h 3595642"/>
                  <a:gd name="connsiteX1-15" fmla="*/ 0 w 3272035"/>
                  <a:gd name="connsiteY1-16" fmla="*/ 0 h 3595642"/>
                  <a:gd name="connsiteX2-17" fmla="*/ 2373124 w 3272035"/>
                  <a:gd name="connsiteY2-18" fmla="*/ 0 h 3595642"/>
                  <a:gd name="connsiteX3-19" fmla="*/ 3272035 w 3272035"/>
                  <a:gd name="connsiteY3-20" fmla="*/ 1797821 h 3595642"/>
                  <a:gd name="connsiteX4-21" fmla="*/ 2373124 w 3272035"/>
                  <a:gd name="connsiteY4-22" fmla="*/ 3595642 h 3595642"/>
                  <a:gd name="connsiteX0-23" fmla="*/ 0 w 898911"/>
                  <a:gd name="connsiteY0-24" fmla="*/ 3595642 h 3595642"/>
                  <a:gd name="connsiteX1-25" fmla="*/ 0 w 898911"/>
                  <a:gd name="connsiteY1-26" fmla="*/ 0 h 3595642"/>
                  <a:gd name="connsiteX2-27" fmla="*/ 898911 w 898911"/>
                  <a:gd name="connsiteY2-28" fmla="*/ 1797821 h 3595642"/>
                  <a:gd name="connsiteX3-29" fmla="*/ 0 w 898911"/>
                  <a:gd name="connsiteY3-30" fmla="*/ 3595642 h 35956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898911" h="3595642">
                    <a:moveTo>
                      <a:pt x="0" y="3595642"/>
                    </a:moveTo>
                    <a:lnTo>
                      <a:pt x="0" y="0"/>
                    </a:lnTo>
                    <a:lnTo>
                      <a:pt x="898911" y="1797821"/>
                    </a:lnTo>
                    <a:lnTo>
                      <a:pt x="0" y="35956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六边形 12"/>
              <p:cNvSpPr/>
              <p:nvPr/>
            </p:nvSpPr>
            <p:spPr>
              <a:xfrm rot="5400000">
                <a:off x="3573931" y="2263695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4170946"/>
                  <a:gd name="connsiteY0-2" fmla="*/ 1797821 h 3595642"/>
                  <a:gd name="connsiteX1-3" fmla="*/ 3272035 w 4170946"/>
                  <a:gd name="connsiteY1-4" fmla="*/ 0 h 3595642"/>
                  <a:gd name="connsiteX2-5" fmla="*/ 4170946 w 4170946"/>
                  <a:gd name="connsiteY2-6" fmla="*/ 1797821 h 3595642"/>
                  <a:gd name="connsiteX3-7" fmla="*/ 3272035 w 4170946"/>
                  <a:gd name="connsiteY3-8" fmla="*/ 3595642 h 3595642"/>
                  <a:gd name="connsiteX4-9" fmla="*/ 898911 w 4170946"/>
                  <a:gd name="connsiteY4-10" fmla="*/ 3595642 h 3595642"/>
                  <a:gd name="connsiteX5-11" fmla="*/ 0 w 4170946"/>
                  <a:gd name="connsiteY5-12" fmla="*/ 1797821 h 3595642"/>
                  <a:gd name="connsiteX0-13" fmla="*/ 0 w 4170946"/>
                  <a:gd name="connsiteY0-14" fmla="*/ 0 h 1797821"/>
                  <a:gd name="connsiteX1-15" fmla="*/ 4170946 w 4170946"/>
                  <a:gd name="connsiteY1-16" fmla="*/ 0 h 1797821"/>
                  <a:gd name="connsiteX2-17" fmla="*/ 3272035 w 4170946"/>
                  <a:gd name="connsiteY2-18" fmla="*/ 1797821 h 1797821"/>
                  <a:gd name="connsiteX3-19" fmla="*/ 898911 w 4170946"/>
                  <a:gd name="connsiteY3-20" fmla="*/ 1797821 h 1797821"/>
                  <a:gd name="connsiteX4-21" fmla="*/ 0 w 4170946"/>
                  <a:gd name="connsiteY4-22" fmla="*/ 0 h 1797821"/>
                  <a:gd name="connsiteX0-23" fmla="*/ 0 w 3272035"/>
                  <a:gd name="connsiteY0-24" fmla="*/ 0 h 1797821"/>
                  <a:gd name="connsiteX1-25" fmla="*/ 3272035 w 3272035"/>
                  <a:gd name="connsiteY1-26" fmla="*/ 1797821 h 1797821"/>
                  <a:gd name="connsiteX2-27" fmla="*/ 898911 w 3272035"/>
                  <a:gd name="connsiteY2-28" fmla="*/ 1797821 h 1797821"/>
                  <a:gd name="connsiteX3-29" fmla="*/ 0 w 3272035"/>
                  <a:gd name="connsiteY3-30" fmla="*/ 0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0"/>
                    </a:moveTo>
                    <a:lnTo>
                      <a:pt x="3272035" y="1797821"/>
                    </a:lnTo>
                    <a:lnTo>
                      <a:pt x="898911" y="179782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50000">
                    <a:srgbClr val="BC95CB"/>
                  </a:gs>
                  <a:gs pos="50000">
                    <a:srgbClr val="C2A0D0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六边形 13"/>
              <p:cNvSpPr/>
              <p:nvPr/>
            </p:nvSpPr>
            <p:spPr>
              <a:xfrm rot="5400000">
                <a:off x="5346828" y="2263691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1797821 h 3595642"/>
                  <a:gd name="connsiteX1-3" fmla="*/ 898911 w 3272035"/>
                  <a:gd name="connsiteY1-4" fmla="*/ 0 h 3595642"/>
                  <a:gd name="connsiteX2-5" fmla="*/ 3272035 w 3272035"/>
                  <a:gd name="connsiteY2-6" fmla="*/ 0 h 3595642"/>
                  <a:gd name="connsiteX3-7" fmla="*/ 3272035 w 3272035"/>
                  <a:gd name="connsiteY3-8" fmla="*/ 3595642 h 3595642"/>
                  <a:gd name="connsiteX4-9" fmla="*/ 898911 w 3272035"/>
                  <a:gd name="connsiteY4-10" fmla="*/ 3595642 h 3595642"/>
                  <a:gd name="connsiteX5-11" fmla="*/ 0 w 3272035"/>
                  <a:gd name="connsiteY5-12" fmla="*/ 1797821 h 3595642"/>
                  <a:gd name="connsiteX0-13" fmla="*/ 0 w 3272035"/>
                  <a:gd name="connsiteY0-14" fmla="*/ 1797821 h 3595642"/>
                  <a:gd name="connsiteX1-15" fmla="*/ 898911 w 3272035"/>
                  <a:gd name="connsiteY1-16" fmla="*/ 0 h 3595642"/>
                  <a:gd name="connsiteX2-17" fmla="*/ 3272035 w 3272035"/>
                  <a:gd name="connsiteY2-18" fmla="*/ 0 h 3595642"/>
                  <a:gd name="connsiteX3-19" fmla="*/ 898911 w 3272035"/>
                  <a:gd name="connsiteY3-20" fmla="*/ 3595642 h 3595642"/>
                  <a:gd name="connsiteX4-21" fmla="*/ 0 w 3272035"/>
                  <a:gd name="connsiteY4-22" fmla="*/ 1797821 h 3595642"/>
                  <a:gd name="connsiteX0-23" fmla="*/ 0 w 3272035"/>
                  <a:gd name="connsiteY0-24" fmla="*/ 1797821 h 3595642"/>
                  <a:gd name="connsiteX1-25" fmla="*/ 898911 w 3272035"/>
                  <a:gd name="connsiteY1-26" fmla="*/ 0 h 3595642"/>
                  <a:gd name="connsiteX2-27" fmla="*/ 3272035 w 3272035"/>
                  <a:gd name="connsiteY2-28" fmla="*/ 0 h 3595642"/>
                  <a:gd name="connsiteX3-29" fmla="*/ 968958 w 3272035"/>
                  <a:gd name="connsiteY3-30" fmla="*/ 3436980 h 3595642"/>
                  <a:gd name="connsiteX4-31" fmla="*/ 898911 w 3272035"/>
                  <a:gd name="connsiteY4-32" fmla="*/ 3595642 h 3595642"/>
                  <a:gd name="connsiteX5-33" fmla="*/ 0 w 3272035"/>
                  <a:gd name="connsiteY5-34" fmla="*/ 1797821 h 3595642"/>
                  <a:gd name="connsiteX0-35" fmla="*/ 0 w 3272035"/>
                  <a:gd name="connsiteY0-36" fmla="*/ 1797821 h 3595642"/>
                  <a:gd name="connsiteX1-37" fmla="*/ 898911 w 3272035"/>
                  <a:gd name="connsiteY1-38" fmla="*/ 0 h 3595642"/>
                  <a:gd name="connsiteX2-39" fmla="*/ 3272035 w 3272035"/>
                  <a:gd name="connsiteY2-40" fmla="*/ 0 h 3595642"/>
                  <a:gd name="connsiteX3-41" fmla="*/ 898911 w 3272035"/>
                  <a:gd name="connsiteY3-42" fmla="*/ 3595642 h 3595642"/>
                  <a:gd name="connsiteX4-43" fmla="*/ 0 w 3272035"/>
                  <a:gd name="connsiteY4-44" fmla="*/ 1797821 h 3595642"/>
                  <a:gd name="connsiteX0-45" fmla="*/ 0 w 3272035"/>
                  <a:gd name="connsiteY0-46" fmla="*/ 1797821 h 1797821"/>
                  <a:gd name="connsiteX1-47" fmla="*/ 898911 w 3272035"/>
                  <a:gd name="connsiteY1-48" fmla="*/ 0 h 1797821"/>
                  <a:gd name="connsiteX2-49" fmla="*/ 3272035 w 3272035"/>
                  <a:gd name="connsiteY2-50" fmla="*/ 0 h 1797821"/>
                  <a:gd name="connsiteX3-51" fmla="*/ 0 w 3272035"/>
                  <a:gd name="connsiteY3-52" fmla="*/ 1797821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1797821"/>
                    </a:moveTo>
                    <a:lnTo>
                      <a:pt x="898911" y="0"/>
                    </a:lnTo>
                    <a:lnTo>
                      <a:pt x="3272035" y="0"/>
                    </a:lnTo>
                    <a:lnTo>
                      <a:pt x="0" y="1797821"/>
                    </a:lnTo>
                    <a:close/>
                  </a:path>
                </a:pathLst>
              </a:custGeom>
              <a:gradFill>
                <a:gsLst>
                  <a:gs pos="50000">
                    <a:srgbClr val="7D4793"/>
                  </a:gs>
                  <a:gs pos="50000">
                    <a:srgbClr val="A26DB7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 rot="5400000">
                <a:off x="5276801" y="1458066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BA92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 rot="16200000" flipV="1">
                <a:off x="5276802" y="3094084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AA79B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 rot="5400000">
                <a:off x="4385034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B084C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 rot="5400000">
                <a:off x="6170950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9A5FB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106883" y="1788668"/>
              <a:ext cx="651018" cy="539038"/>
              <a:chOff x="1460111" y="2419508"/>
              <a:chExt cx="1048472" cy="539038"/>
            </a:xfrm>
          </p:grpSpPr>
          <p:sp>
            <p:nvSpPr>
              <p:cNvPr id="40" name="文本框 69"/>
              <p:cNvSpPr txBox="1"/>
              <p:nvPr/>
            </p:nvSpPr>
            <p:spPr>
              <a:xfrm>
                <a:off x="1460111" y="2419508"/>
                <a:ext cx="1030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宋体" panose="02010600030101010101" pitchFamily="2" charset="-122"/>
                    <a:cs typeface="+mn-cs"/>
                  </a:rPr>
                  <a:t>03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文本框 70"/>
              <p:cNvSpPr txBox="1"/>
              <p:nvPr/>
            </p:nvSpPr>
            <p:spPr>
              <a:xfrm>
                <a:off x="1478069" y="2727714"/>
                <a:ext cx="103051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iHei Pro" panose="020B0500000000000000" pitchFamily="34" charset="-122"/>
                    <a:ea typeface="LiHei Pro" panose="020B0500000000000000" pitchFamily="34" charset="-122"/>
                    <a:cs typeface="+mn-cs"/>
                  </a:rPr>
                  <a:t>OPTION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endParaRPr>
              </a:p>
            </p:txBody>
          </p:sp>
        </p:grpSp>
        <p:sp>
          <p:nvSpPr>
            <p:cNvPr id="14" name="Freeform 28"/>
            <p:cNvSpPr>
              <a:spLocks noEditPoints="1"/>
            </p:cNvSpPr>
            <p:nvPr/>
          </p:nvSpPr>
          <p:spPr bwMode="auto">
            <a:xfrm>
              <a:off x="4230201" y="1294091"/>
              <a:ext cx="410900" cy="332836"/>
            </a:xfrm>
            <a:custGeom>
              <a:avLst/>
              <a:gdLst>
                <a:gd name="T0" fmla="*/ 114 w 200"/>
                <a:gd name="T1" fmla="*/ 17 h 161"/>
                <a:gd name="T2" fmla="*/ 18 w 200"/>
                <a:gd name="T3" fmla="*/ 50 h 161"/>
                <a:gd name="T4" fmla="*/ 51 w 200"/>
                <a:gd name="T5" fmla="*/ 146 h 161"/>
                <a:gd name="T6" fmla="*/ 138 w 200"/>
                <a:gd name="T7" fmla="*/ 127 h 161"/>
                <a:gd name="T8" fmla="*/ 186 w 200"/>
                <a:gd name="T9" fmla="*/ 150 h 161"/>
                <a:gd name="T10" fmla="*/ 200 w 200"/>
                <a:gd name="T11" fmla="*/ 122 h 161"/>
                <a:gd name="T12" fmla="*/ 152 w 200"/>
                <a:gd name="T13" fmla="*/ 98 h 161"/>
                <a:gd name="T14" fmla="*/ 114 w 200"/>
                <a:gd name="T15" fmla="*/ 17 h 161"/>
                <a:gd name="T16" fmla="*/ 127 w 200"/>
                <a:gd name="T17" fmla="*/ 103 h 161"/>
                <a:gd name="T18" fmla="*/ 61 w 200"/>
                <a:gd name="T19" fmla="*/ 126 h 161"/>
                <a:gd name="T20" fmla="*/ 38 w 200"/>
                <a:gd name="T21" fmla="*/ 60 h 161"/>
                <a:gd name="T22" fmla="*/ 104 w 200"/>
                <a:gd name="T23" fmla="*/ 37 h 161"/>
                <a:gd name="T24" fmla="*/ 127 w 200"/>
                <a:gd name="T25" fmla="*/ 10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61">
                  <a:moveTo>
                    <a:pt x="114" y="17"/>
                  </a:moveTo>
                  <a:cubicBezTo>
                    <a:pt x="78" y="0"/>
                    <a:pt x="35" y="15"/>
                    <a:pt x="18" y="50"/>
                  </a:cubicBezTo>
                  <a:cubicBezTo>
                    <a:pt x="0" y="86"/>
                    <a:pt x="15" y="129"/>
                    <a:pt x="51" y="146"/>
                  </a:cubicBezTo>
                  <a:cubicBezTo>
                    <a:pt x="81" y="161"/>
                    <a:pt x="118" y="152"/>
                    <a:pt x="138" y="127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60" y="66"/>
                    <a:pt x="145" y="32"/>
                    <a:pt x="114" y="17"/>
                  </a:cubicBezTo>
                  <a:close/>
                  <a:moveTo>
                    <a:pt x="127" y="103"/>
                  </a:moveTo>
                  <a:cubicBezTo>
                    <a:pt x="115" y="128"/>
                    <a:pt x="85" y="138"/>
                    <a:pt x="61" y="126"/>
                  </a:cubicBezTo>
                  <a:cubicBezTo>
                    <a:pt x="36" y="114"/>
                    <a:pt x="26" y="84"/>
                    <a:pt x="38" y="60"/>
                  </a:cubicBezTo>
                  <a:cubicBezTo>
                    <a:pt x="50" y="35"/>
                    <a:pt x="80" y="25"/>
                    <a:pt x="104" y="37"/>
                  </a:cubicBezTo>
                  <a:cubicBezTo>
                    <a:pt x="129" y="49"/>
                    <a:pt x="139" y="79"/>
                    <a:pt x="12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2379890" y="3473903"/>
            <a:ext cx="7181850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</a:t>
            </a:r>
            <a:r>
              <a:rPr lang="zh-CN" altLang="en-US" sz="4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zh-CN" altLang="en-US" sz="28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及解决</a:t>
            </a:r>
            <a:r>
              <a:rPr lang="zh-CN" altLang="en-US" sz="4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思路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r>
              <a:rPr lang="zh-CN" altLang="en-US" sz="4000" dirty="0"/>
              <a:t>          </a:t>
            </a:r>
            <a:endParaRPr lang="zh-CN" altLang="en-US" sz="3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1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1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7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38800" y="3587055"/>
            <a:ext cx="37432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1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</a:rPr>
              <a:t>其实造成成绩不佳时多方面的，智力水平差异不是</a:t>
            </a:r>
            <a:endParaRPr lang="en-US" altLang="zh-CN" sz="1200" dirty="0">
              <a:solidFill>
                <a:schemeClr val="bg1"/>
              </a:solidFill>
            </a:endParaRPr>
          </a:p>
          <a:p>
            <a:r>
              <a:rPr lang="zh-CN" altLang="en-US" sz="1200" dirty="0">
                <a:solidFill>
                  <a:schemeClr val="bg1"/>
                </a:solidFill>
              </a:rPr>
              <a:t>主要的，以前的知识基础也不是决定性的，我认为最关键是意志品质的问题</a:t>
            </a:r>
            <a:r>
              <a:rPr lang="en-US" altLang="zh-CN" sz="1200" dirty="0">
                <a:solidFill>
                  <a:schemeClr val="bg1"/>
                </a:solidFill>
              </a:rPr>
              <a:t>A.</a:t>
            </a:r>
            <a:r>
              <a:rPr lang="zh-CN" altLang="en-US" sz="1200" dirty="0">
                <a:solidFill>
                  <a:schemeClr val="bg1"/>
                </a:solidFill>
              </a:rPr>
              <a:t>缺乏毅力。确定的目标和计划不能坚持到底三天打鱼两天赛网</a:t>
            </a:r>
            <a:r>
              <a:rPr lang="en-US" altLang="zh-CN" sz="1200" dirty="0">
                <a:solidFill>
                  <a:schemeClr val="bg1"/>
                </a:solidFill>
              </a:rPr>
              <a:t>B.</a:t>
            </a:r>
            <a:r>
              <a:rPr lang="zh-CN" altLang="en-US" sz="1200" dirty="0">
                <a:solidFill>
                  <a:schemeClr val="bg1"/>
                </a:solidFill>
              </a:rPr>
              <a:t>执行能力差，不能按老师的要求不打折扣，百分之百完成，总是少做一点。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6350" y="428625"/>
            <a:ext cx="281679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行动散漫拖拉，时间观念差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238751" y="704850"/>
            <a:ext cx="3752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个别同学上课打盹，坐姿不端正，书写潦草，自习课效率低，小毛病多，认识偏激，缺乏刻苦精神等等，这些都是制约我们实现目标的因素。</a:t>
            </a:r>
            <a:endParaRPr lang="zh-CN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5076825" y="2074837"/>
            <a:ext cx="2201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缺乏学习的主动性。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2341537"/>
            <a:ext cx="36004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</a:rPr>
              <a:t>有些同学不知道为何而学，怎么学，如何学。自自习课无所事事，总是需要老师去督促，他们又不喜欢别人去管，自己又管不住自己。他们不愿意老师和家长指导，认为自己长大了，但是好多方面比较</a:t>
            </a:r>
            <a:endParaRPr lang="en-US" altLang="zh-CN" sz="1200" dirty="0">
              <a:solidFill>
                <a:schemeClr val="bg1"/>
              </a:solidFill>
            </a:endParaRPr>
          </a:p>
          <a:p>
            <a:r>
              <a:rPr lang="zh-CN" altLang="en-US" sz="1200" dirty="0">
                <a:solidFill>
                  <a:schemeClr val="bg1"/>
                </a:solidFill>
              </a:rPr>
              <a:t>幼稚。</a:t>
            </a:r>
            <a:endParaRPr lang="en-US" altLang="zh-CN" sz="1200" dirty="0">
              <a:solidFill>
                <a:schemeClr val="bg1"/>
              </a:solidFill>
            </a:endParaRPr>
          </a:p>
          <a:p>
            <a:endParaRPr lang="zh-CN" alt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5086350" y="3379762"/>
            <a:ext cx="2201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意志品质需要提高。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81526" y="1415534"/>
            <a:ext cx="158569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自控能力差，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  看小说，玩手机。</a:t>
            </a: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2" name="弧形 33"/>
          <p:cNvSpPr/>
          <p:nvPr/>
        </p:nvSpPr>
        <p:spPr>
          <a:xfrm>
            <a:off x="594897" y="733425"/>
            <a:ext cx="3567503" cy="3567503"/>
          </a:xfrm>
          <a:prstGeom prst="arc">
            <a:avLst>
              <a:gd name="adj1" fmla="val 830435"/>
              <a:gd name="adj2" fmla="val 10793851"/>
            </a:avLst>
          </a:prstGeom>
          <a:ln w="254000">
            <a:solidFill>
              <a:srgbClr val="FF75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grpSp>
        <p:nvGrpSpPr>
          <p:cNvPr id="22" name="组合 21"/>
          <p:cNvGrpSpPr/>
          <p:nvPr/>
        </p:nvGrpSpPr>
        <p:grpSpPr>
          <a:xfrm>
            <a:off x="2432403" y="1577461"/>
            <a:ext cx="658616" cy="2153782"/>
            <a:chOff x="2432403" y="1577461"/>
            <a:chExt cx="658616" cy="2153782"/>
          </a:xfrm>
        </p:grpSpPr>
        <p:sp>
          <p:nvSpPr>
            <p:cNvPr id="70" name="椭圆 83"/>
            <p:cNvSpPr/>
            <p:nvPr/>
          </p:nvSpPr>
          <p:spPr>
            <a:xfrm>
              <a:off x="2707313" y="3622448"/>
              <a:ext cx="108795" cy="108795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cxnSp>
          <p:nvCxnSpPr>
            <p:cNvPr id="71" name="直接连接符 84"/>
            <p:cNvCxnSpPr>
              <a:stCxn id="70" idx="0"/>
            </p:cNvCxnSpPr>
            <p:nvPr/>
          </p:nvCxnSpPr>
          <p:spPr>
            <a:xfrm flipV="1">
              <a:off x="2761711" y="2249685"/>
              <a:ext cx="247" cy="1372762"/>
            </a:xfrm>
            <a:prstGeom prst="lin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2" name="弧形 85"/>
            <p:cNvSpPr/>
            <p:nvPr/>
          </p:nvSpPr>
          <p:spPr>
            <a:xfrm>
              <a:off x="2432403" y="1577461"/>
              <a:ext cx="658616" cy="658616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lt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73567" y="1618859"/>
            <a:ext cx="576289" cy="576289"/>
            <a:chOff x="2473567" y="1618859"/>
            <a:chExt cx="576289" cy="576289"/>
          </a:xfrm>
        </p:grpSpPr>
        <p:sp>
          <p:nvSpPr>
            <p:cNvPr id="73" name="椭圆 86"/>
            <p:cNvSpPr/>
            <p:nvPr/>
          </p:nvSpPr>
          <p:spPr>
            <a:xfrm>
              <a:off x="2473567" y="1618859"/>
              <a:ext cx="576289" cy="57628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69" name="文本框 20"/>
            <p:cNvSpPr txBox="1"/>
            <p:nvPr/>
          </p:nvSpPr>
          <p:spPr>
            <a:xfrm>
              <a:off x="2547381" y="1743425"/>
              <a:ext cx="4379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44" name="弧形 35"/>
          <p:cNvSpPr/>
          <p:nvPr/>
        </p:nvSpPr>
        <p:spPr>
          <a:xfrm>
            <a:off x="869320" y="1007848"/>
            <a:ext cx="3018656" cy="3018656"/>
          </a:xfrm>
          <a:prstGeom prst="arc">
            <a:avLst>
              <a:gd name="adj1" fmla="val 2938498"/>
              <a:gd name="adj2" fmla="val 10793851"/>
            </a:avLst>
          </a:prstGeom>
          <a:ln w="2540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5" name="弧形 36"/>
          <p:cNvSpPr/>
          <p:nvPr/>
        </p:nvSpPr>
        <p:spPr>
          <a:xfrm>
            <a:off x="1143744" y="1282272"/>
            <a:ext cx="2469810" cy="2469810"/>
          </a:xfrm>
          <a:prstGeom prst="arc">
            <a:avLst>
              <a:gd name="adj1" fmla="val 4654623"/>
              <a:gd name="adj2" fmla="val 10793851"/>
            </a:avLst>
          </a:prstGeom>
          <a:ln w="2540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46" name="弧形 37"/>
          <p:cNvSpPr/>
          <p:nvPr/>
        </p:nvSpPr>
        <p:spPr>
          <a:xfrm>
            <a:off x="1418167" y="1556695"/>
            <a:ext cx="1920963" cy="1920963"/>
          </a:xfrm>
          <a:prstGeom prst="arc">
            <a:avLst>
              <a:gd name="adj1" fmla="val 7924595"/>
              <a:gd name="adj2" fmla="val 10793851"/>
            </a:avLst>
          </a:prstGeom>
          <a:ln w="254000">
            <a:solidFill>
              <a:srgbClr val="94E2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grpSp>
        <p:nvGrpSpPr>
          <p:cNvPr id="18" name="组合 17"/>
          <p:cNvGrpSpPr/>
          <p:nvPr/>
        </p:nvGrpSpPr>
        <p:grpSpPr>
          <a:xfrm>
            <a:off x="3116983" y="1577461"/>
            <a:ext cx="658616" cy="2034779"/>
            <a:chOff x="3116983" y="1577461"/>
            <a:chExt cx="658616" cy="2034779"/>
          </a:xfrm>
        </p:grpSpPr>
        <p:sp>
          <p:nvSpPr>
            <p:cNvPr id="63" name="椭圆 76"/>
            <p:cNvSpPr/>
            <p:nvPr/>
          </p:nvSpPr>
          <p:spPr>
            <a:xfrm>
              <a:off x="3391893" y="3503445"/>
              <a:ext cx="108795" cy="108795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cxnSp>
          <p:nvCxnSpPr>
            <p:cNvPr id="64" name="直接连接符 77"/>
            <p:cNvCxnSpPr>
              <a:stCxn id="63" idx="0"/>
            </p:cNvCxnSpPr>
            <p:nvPr/>
          </p:nvCxnSpPr>
          <p:spPr>
            <a:xfrm flipV="1">
              <a:off x="3446291" y="2236077"/>
              <a:ext cx="0" cy="1267368"/>
            </a:xfrm>
            <a:prstGeom prst="lin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5" name="弧形 78"/>
            <p:cNvSpPr/>
            <p:nvPr/>
          </p:nvSpPr>
          <p:spPr>
            <a:xfrm>
              <a:off x="3116983" y="1577461"/>
              <a:ext cx="658616" cy="658616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158147" y="1618859"/>
            <a:ext cx="576289" cy="576289"/>
            <a:chOff x="3158147" y="1618859"/>
            <a:chExt cx="576289" cy="576289"/>
          </a:xfrm>
        </p:grpSpPr>
        <p:sp>
          <p:nvSpPr>
            <p:cNvPr id="66" name="椭圆 79"/>
            <p:cNvSpPr/>
            <p:nvPr/>
          </p:nvSpPr>
          <p:spPr>
            <a:xfrm>
              <a:off x="3158147" y="1618859"/>
              <a:ext cx="576289" cy="576289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67" name="文本框 38"/>
            <p:cNvSpPr txBox="1"/>
            <p:nvPr/>
          </p:nvSpPr>
          <p:spPr>
            <a:xfrm>
              <a:off x="3231961" y="1743425"/>
              <a:ext cx="4379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801562" y="1577461"/>
            <a:ext cx="658616" cy="1316392"/>
            <a:chOff x="3801562" y="1577461"/>
            <a:chExt cx="658616" cy="1316392"/>
          </a:xfrm>
        </p:grpSpPr>
        <p:sp>
          <p:nvSpPr>
            <p:cNvPr id="59" name="椭圆 72"/>
            <p:cNvSpPr/>
            <p:nvPr/>
          </p:nvSpPr>
          <p:spPr>
            <a:xfrm>
              <a:off x="4076472" y="2785058"/>
              <a:ext cx="108795" cy="108795"/>
            </a:xfrm>
            <a:prstGeom prst="ellipse">
              <a:avLst/>
            </a:prstGeom>
            <a:noFill/>
            <a:ln w="38100">
              <a:solidFill>
                <a:srgbClr val="FF75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cxnSp>
          <p:nvCxnSpPr>
            <p:cNvPr id="60" name="直接连接符 73"/>
            <p:cNvCxnSpPr/>
            <p:nvPr/>
          </p:nvCxnSpPr>
          <p:spPr>
            <a:xfrm flipV="1">
              <a:off x="4130624" y="2236150"/>
              <a:ext cx="493" cy="548908"/>
            </a:xfrm>
            <a:prstGeom prst="line">
              <a:avLst/>
            </a:prstGeom>
            <a:noFill/>
            <a:ln w="38100">
              <a:solidFill>
                <a:srgbClr val="FF75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1" name="弧形 74"/>
            <p:cNvSpPr/>
            <p:nvPr/>
          </p:nvSpPr>
          <p:spPr>
            <a:xfrm>
              <a:off x="3801562" y="1577461"/>
              <a:ext cx="658616" cy="658616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rgbClr val="FF75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lt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42726" y="1618859"/>
            <a:ext cx="576289" cy="576289"/>
            <a:chOff x="3842726" y="1618859"/>
            <a:chExt cx="576289" cy="576289"/>
          </a:xfrm>
        </p:grpSpPr>
        <p:sp>
          <p:nvSpPr>
            <p:cNvPr id="62" name="椭圆 75"/>
            <p:cNvSpPr/>
            <p:nvPr/>
          </p:nvSpPr>
          <p:spPr>
            <a:xfrm>
              <a:off x="3842726" y="1618859"/>
              <a:ext cx="576289" cy="576289"/>
            </a:xfrm>
            <a:prstGeom prst="ellipse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3916540" y="1743424"/>
              <a:ext cx="4379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788988" y="1618859"/>
            <a:ext cx="576289" cy="576289"/>
            <a:chOff x="1788988" y="1618859"/>
            <a:chExt cx="576289" cy="576289"/>
          </a:xfrm>
        </p:grpSpPr>
        <p:sp>
          <p:nvSpPr>
            <p:cNvPr id="56" name="椭圆 69"/>
            <p:cNvSpPr/>
            <p:nvPr/>
          </p:nvSpPr>
          <p:spPr>
            <a:xfrm>
              <a:off x="1788988" y="1618859"/>
              <a:ext cx="576289" cy="576289"/>
            </a:xfrm>
            <a:prstGeom prst="ellipse">
              <a:avLst/>
            </a:prstGeom>
            <a:solidFill>
              <a:srgbClr val="94E2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/>
            </a:p>
          </p:txBody>
        </p:sp>
        <p:sp>
          <p:nvSpPr>
            <p:cNvPr id="52" name="文本框 52"/>
            <p:cNvSpPr txBox="1"/>
            <p:nvPr/>
          </p:nvSpPr>
          <p:spPr>
            <a:xfrm>
              <a:off x="1863131" y="1743424"/>
              <a:ext cx="4379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47824" y="1577461"/>
            <a:ext cx="658616" cy="1769952"/>
            <a:chOff x="1747824" y="1577461"/>
            <a:chExt cx="658616" cy="1769952"/>
          </a:xfrm>
        </p:grpSpPr>
        <p:sp>
          <p:nvSpPr>
            <p:cNvPr id="53" name="椭圆 66"/>
            <p:cNvSpPr/>
            <p:nvPr/>
          </p:nvSpPr>
          <p:spPr>
            <a:xfrm>
              <a:off x="1788701" y="3238618"/>
              <a:ext cx="108795" cy="108795"/>
            </a:xfrm>
            <a:prstGeom prst="ellipse">
              <a:avLst/>
            </a:prstGeom>
            <a:noFill/>
            <a:ln w="3810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cxnSp>
          <p:nvCxnSpPr>
            <p:cNvPr id="54" name="直接连接符 67"/>
            <p:cNvCxnSpPr/>
            <p:nvPr/>
          </p:nvCxnSpPr>
          <p:spPr>
            <a:xfrm flipV="1">
              <a:off x="2077379" y="2236150"/>
              <a:ext cx="0" cy="822868"/>
            </a:xfrm>
            <a:prstGeom prst="line">
              <a:avLst/>
            </a:prstGeom>
            <a:noFill/>
            <a:ln w="3810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5" name="弧形 68"/>
            <p:cNvSpPr/>
            <p:nvPr/>
          </p:nvSpPr>
          <p:spPr>
            <a:xfrm>
              <a:off x="1747824" y="1577461"/>
              <a:ext cx="658616" cy="658616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lt1"/>
                </a:solidFill>
              </a:endParaRPr>
            </a:p>
          </p:txBody>
        </p:sp>
        <p:cxnSp>
          <p:nvCxnSpPr>
            <p:cNvPr id="50" name="直接连接符 63"/>
            <p:cNvCxnSpPr>
              <a:endCxn id="53" idx="7"/>
            </p:cNvCxnSpPr>
            <p:nvPr/>
          </p:nvCxnSpPr>
          <p:spPr>
            <a:xfrm flipH="1">
              <a:off x="1881563" y="3045787"/>
              <a:ext cx="200707" cy="208764"/>
            </a:xfrm>
            <a:prstGeom prst="line">
              <a:avLst/>
            </a:prstGeom>
            <a:noFill/>
            <a:ln w="3810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74" name="直接连接符 118"/>
          <p:cNvCxnSpPr/>
          <p:nvPr/>
        </p:nvCxnSpPr>
        <p:spPr>
          <a:xfrm>
            <a:off x="4634515" y="1063305"/>
            <a:ext cx="0" cy="3060000"/>
          </a:xfrm>
          <a:prstGeom prst="line">
            <a:avLst/>
          </a:pr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409575" y="1171575"/>
            <a:ext cx="1162050" cy="1162050"/>
            <a:chOff x="428625" y="1171575"/>
            <a:chExt cx="1162050" cy="1162050"/>
          </a:xfrm>
        </p:grpSpPr>
        <p:sp>
          <p:nvSpPr>
            <p:cNvPr id="11" name="椭圆 10"/>
            <p:cNvSpPr/>
            <p:nvPr/>
          </p:nvSpPr>
          <p:spPr>
            <a:xfrm>
              <a:off x="428625" y="1171575"/>
              <a:ext cx="1162050" cy="1162050"/>
            </a:xfrm>
            <a:prstGeom prst="ellipse">
              <a:avLst/>
            </a:prstGeom>
            <a:solidFill>
              <a:srgbClr val="00B0F0"/>
            </a:solidFill>
            <a:ln w="88900">
              <a:solidFill>
                <a:srgbClr val="00B0F0"/>
              </a:solidFill>
            </a:ln>
            <a:effectLst>
              <a:outerShdw blurRad="190500" dist="50800" dir="5400000" sx="102000" sy="102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495299" y="1247774"/>
              <a:ext cx="1028701" cy="1028701"/>
            </a:xfrm>
            <a:prstGeom prst="ellipse">
              <a:avLst/>
            </a:prstGeom>
            <a:solidFill>
              <a:schemeClr val="bg1"/>
            </a:solidFill>
            <a:ln w="88900">
              <a:noFill/>
            </a:ln>
            <a:effectLst>
              <a:outerShdw blurRad="203200" dist="381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09600" y="1321742"/>
              <a:ext cx="8002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思想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问题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4895850" y="523875"/>
            <a:ext cx="171450" cy="171450"/>
          </a:xfrm>
          <a:prstGeom prst="ellipse">
            <a:avLst/>
          </a:prstGeom>
          <a:solidFill>
            <a:srgbClr val="94E2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895850" y="1495425"/>
            <a:ext cx="171450" cy="17145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895850" y="2162175"/>
            <a:ext cx="171450" cy="17145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4905375" y="3448050"/>
            <a:ext cx="171450" cy="171450"/>
          </a:xfrm>
          <a:prstGeom prst="ellipse">
            <a:avLst/>
          </a:prstGeom>
          <a:solidFill>
            <a:srgbClr val="FF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5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58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 p14:presetBounceEnd="58000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4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 p14:presetBounceEnd="58000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grpId="0" nodeType="withEffect" p14:presetBounceEnd="58000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0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1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grpId="0" nodeType="withEffect" p14:presetBounceEnd="58000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4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 p14:presetBounceEnd="58000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68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9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1" fill="hold" grpId="0" nodeType="withEffect" p14:presetBounceEnd="58000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7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4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4" grpId="0"/>
          <p:bldP spid="5" grpId="0"/>
          <p:bldP spid="6" grpId="0"/>
          <p:bldP spid="7" grpId="0"/>
          <p:bldP spid="8" grpId="0"/>
          <p:bldP spid="10" grpId="0"/>
          <p:bldP spid="42" grpId="0" animBg="1"/>
          <p:bldP spid="44" grpId="0" animBg="1"/>
          <p:bldP spid="45" grpId="0" animBg="1"/>
          <p:bldP spid="46" grpId="0" animBg="1"/>
          <p:bldP spid="14" grpId="0" animBg="1"/>
          <p:bldP spid="80" grpId="0" animBg="1"/>
          <p:bldP spid="81" grpId="0" animBg="1"/>
          <p:bldP spid="8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7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1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1" fill="hold" grpId="0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1" fill="hold" grpId="0" nodeType="withEffect">
                                      <p:stCondLst>
                                        <p:cond delay="1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1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1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2" presetClass="entr" presetSubtype="4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4" fill="hold" grpId="0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4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4" fill="hold" grpId="0" nodeType="withEffect">
                                      <p:stCondLst>
                                        <p:cond delay="155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4" grpId="0"/>
          <p:bldP spid="5" grpId="0"/>
          <p:bldP spid="6" grpId="0"/>
          <p:bldP spid="7" grpId="0"/>
          <p:bldP spid="8" grpId="0"/>
          <p:bldP spid="10" grpId="0"/>
          <p:bldP spid="42" grpId="0" animBg="1"/>
          <p:bldP spid="44" grpId="0" animBg="1"/>
          <p:bldP spid="45" grpId="0" animBg="1"/>
          <p:bldP spid="46" grpId="0" animBg="1"/>
          <p:bldP spid="14" grpId="0" animBg="1"/>
          <p:bldP spid="80" grpId="0" animBg="1"/>
          <p:bldP spid="81" grpId="0" animBg="1"/>
          <p:bldP spid="82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>
            <a:stCxn id="43" idx="0"/>
          </p:cNvCxnSpPr>
          <p:nvPr/>
        </p:nvCxnSpPr>
        <p:spPr>
          <a:xfrm>
            <a:off x="1281672" y="415834"/>
            <a:ext cx="13728" cy="4365716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弧形 42"/>
          <p:cNvSpPr/>
          <p:nvPr/>
        </p:nvSpPr>
        <p:spPr>
          <a:xfrm>
            <a:off x="-1171574" y="400051"/>
            <a:ext cx="4381500" cy="4381500"/>
          </a:xfrm>
          <a:prstGeom prst="arc">
            <a:avLst>
              <a:gd name="adj1" fmla="val 16612903"/>
              <a:gd name="adj2" fmla="val 4954378"/>
            </a:avLst>
          </a:prstGeom>
          <a:ln w="381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304800" y="1590674"/>
            <a:ext cx="2114550" cy="2686051"/>
            <a:chOff x="304800" y="1590674"/>
            <a:chExt cx="2114550" cy="2686051"/>
          </a:xfrm>
        </p:grpSpPr>
        <p:sp>
          <p:nvSpPr>
            <p:cNvPr id="39" name="圆角矩形 38"/>
            <p:cNvSpPr/>
            <p:nvPr/>
          </p:nvSpPr>
          <p:spPr>
            <a:xfrm>
              <a:off x="304800" y="1590674"/>
              <a:ext cx="2114550" cy="2686051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86603" y="1751902"/>
              <a:ext cx="1719352" cy="1719352"/>
              <a:chOff x="486603" y="1751902"/>
              <a:chExt cx="1719352" cy="171935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486603" y="1751902"/>
                <a:ext cx="1719352" cy="1719352"/>
              </a:xfrm>
              <a:prstGeom prst="ellipse">
                <a:avLst/>
              </a:prstGeom>
              <a:solidFill>
                <a:schemeClr val="bg1"/>
              </a:solidFill>
              <a:ln w="101600"/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58053" y="1909982"/>
                <a:ext cx="1389822" cy="1389822"/>
              </a:xfrm>
              <a:prstGeom prst="ellipse">
                <a:avLst/>
              </a:prstGeom>
              <a:solidFill>
                <a:srgbClr val="00B0F0"/>
              </a:solidFill>
              <a:ln w="101600">
                <a:noFill/>
              </a:ln>
              <a:effectLst>
                <a:outerShdw blurRad="330200" dist="76200" dir="5400000" rotWithShape="0">
                  <a:srgbClr val="000000">
                    <a:alpha val="46000"/>
                  </a:srgbClr>
                </a:outerShdw>
              </a:effectLst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52875" y="2051098"/>
                <a:ext cx="1014025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学习</a:t>
                </a:r>
                <a:endParaRPr lang="en-US" altLang="zh-CN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3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</a:t>
                </a:r>
              </a:p>
            </p:txBody>
          </p:sp>
        </p:grpSp>
      </p:grpSp>
      <p:sp>
        <p:nvSpPr>
          <p:cNvPr id="15" name="椭圆 14"/>
          <p:cNvSpPr/>
          <p:nvPr/>
        </p:nvSpPr>
        <p:spPr>
          <a:xfrm>
            <a:off x="1824892" y="465520"/>
            <a:ext cx="432048" cy="432048"/>
          </a:xfrm>
          <a:prstGeom prst="ellipse">
            <a:avLst/>
          </a:prstGeom>
          <a:solidFill>
            <a:srgbClr val="D92C09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944930" y="4098670"/>
            <a:ext cx="432048" cy="432048"/>
          </a:xfrm>
          <a:prstGeom prst="ellipse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979685" y="2703323"/>
            <a:ext cx="432048" cy="432048"/>
          </a:xfrm>
          <a:prstGeom prst="ellips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612780" y="3470491"/>
            <a:ext cx="432048" cy="432048"/>
          </a:xfrm>
          <a:prstGeom prst="ellipse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962120" y="1888029"/>
            <a:ext cx="432048" cy="432048"/>
          </a:xfrm>
          <a:prstGeom prst="ellips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607447" y="1106607"/>
            <a:ext cx="432048" cy="4320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870812" y="448629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62116" y="1062958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07758" y="1829691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26807" y="2661200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4</a:t>
            </a:r>
            <a:endParaRPr lang="zh-CN" altLang="en-US" sz="2400" dirty="0">
              <a:solidFill>
                <a:schemeClr val="bg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57924" y="3424130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5</a:t>
            </a:r>
            <a:endParaRPr lang="zh-CN" altLang="en-US" sz="2400" dirty="0">
              <a:solidFill>
                <a:schemeClr val="bg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974062" y="4063952"/>
            <a:ext cx="341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6</a:t>
            </a:r>
            <a:endParaRPr lang="zh-CN" altLang="en-US" sz="2400" dirty="0">
              <a:solidFill>
                <a:schemeClr val="bg1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32141" y="564424"/>
            <a:ext cx="3830824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学生偏科现象严重。</a:t>
            </a:r>
            <a:endParaRPr lang="en-US" altLang="zh-CN" sz="1400" dirty="0">
              <a:solidFill>
                <a:schemeClr val="bg1"/>
              </a:solidFill>
            </a:endParaRPr>
          </a:p>
          <a:p>
            <a:pPr>
              <a:lnSpc>
                <a:spcPts val="1500"/>
              </a:lnSpc>
            </a:pPr>
            <a:endParaRPr lang="en-US" altLang="zh-CN" sz="1600" dirty="0">
              <a:solidFill>
                <a:schemeClr val="bg1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173702" y="668647"/>
            <a:ext cx="1395064" cy="0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445458" y="1022997"/>
            <a:ext cx="390957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部分学生心理压力大，学习上过于急躁，总想一下子把很多知识都学完</a:t>
            </a:r>
            <a:endParaRPr lang="zh-CN" altLang="en-US" sz="1400" dirty="0"/>
          </a:p>
        </p:txBody>
      </p:sp>
      <p:cxnSp>
        <p:nvCxnSpPr>
          <p:cNvPr id="30" name="直接连接符 29"/>
          <p:cNvCxnSpPr/>
          <p:nvPr/>
        </p:nvCxnSpPr>
        <p:spPr>
          <a:xfrm>
            <a:off x="2973457" y="1314736"/>
            <a:ext cx="1395064" cy="0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45323" y="2048978"/>
            <a:ext cx="4380405" cy="1667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很多同学只停留在苦学上，不能做到实干加巧学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317530" y="2097512"/>
            <a:ext cx="1144301" cy="12103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891034" y="2641746"/>
            <a:ext cx="301730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不能正确地估价自己，有时把目标定得太高，有时把目标定得太低。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444622" y="2941518"/>
            <a:ext cx="1395064" cy="0"/>
          </a:xfrm>
          <a:prstGeom prst="line">
            <a:avLst/>
          </a:prstGeom>
          <a:ln w="6350">
            <a:solidFill>
              <a:srgbClr val="92D050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471230" y="3398195"/>
            <a:ext cx="391834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不能正确地对待每一次考试成绩，特别是一次，两次考得不理想就感到无所适从，丧失信心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2980178" y="3696476"/>
            <a:ext cx="1395064" cy="0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941590" y="4265058"/>
            <a:ext cx="3930994" cy="1667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bg1"/>
                </a:solidFill>
              </a:rPr>
              <a:t>学习习惯不好，不善于回头复习，不善于总结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329697" y="4344264"/>
            <a:ext cx="1395064" cy="0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 p14:presetBounceEnd="65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2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8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6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9" grpId="0"/>
          <p:bldP spid="31" grpId="0"/>
          <p:bldP spid="33" grpId="0"/>
          <p:bldP spid="35" grpId="0"/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9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5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0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0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1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1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2" dur="7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12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7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0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1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8" dur="7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14000"/>
                                </p:stCondLst>
                                <p:childTnLst>
                                  <p:par>
                                    <p:cTn id="14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6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3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9" grpId="0"/>
          <p:bldP spid="31" grpId="0"/>
          <p:bldP spid="33" grpId="0"/>
          <p:bldP spid="35" grpId="0"/>
          <p:bldP spid="3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476625" y="428626"/>
            <a:ext cx="22288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ea typeface="微软简粗黑" pitchFamily="2" charset="-122"/>
              </a:rPr>
              <a:t>四大杀手</a:t>
            </a:r>
            <a:endParaRPr lang="en-US" altLang="zh-CN" sz="3200" b="1" dirty="0">
              <a:solidFill>
                <a:srgbClr val="FFFF00"/>
              </a:solidFill>
              <a:ea typeface="微软简粗黑" pitchFamily="2" charset="-122"/>
            </a:endParaRPr>
          </a:p>
          <a:p>
            <a:pPr algn="dist"/>
            <a:endParaRPr lang="zh-CN" altLang="en-US" b="1" dirty="0"/>
          </a:p>
        </p:txBody>
      </p:sp>
      <p:sp>
        <p:nvSpPr>
          <p:cNvPr id="11" name="环形箭头 10"/>
          <p:cNvSpPr/>
          <p:nvPr/>
        </p:nvSpPr>
        <p:spPr>
          <a:xfrm rot="1380711">
            <a:off x="3813720" y="1110125"/>
            <a:ext cx="1931227" cy="202474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2097372"/>
              <a:gd name="adj5" fmla="val 125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环形箭头 11"/>
          <p:cNvSpPr/>
          <p:nvPr/>
        </p:nvSpPr>
        <p:spPr>
          <a:xfrm rot="3927285">
            <a:off x="3938173" y="2308413"/>
            <a:ext cx="2024743" cy="202474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118308"/>
              <a:gd name="adj5" fmla="val 12500"/>
            </a:avLst>
          </a:prstGeom>
          <a:solidFill>
            <a:srgbClr val="FF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环形箭头 12"/>
          <p:cNvSpPr/>
          <p:nvPr/>
        </p:nvSpPr>
        <p:spPr>
          <a:xfrm rot="12932193">
            <a:off x="3154131" y="2371278"/>
            <a:ext cx="2024743" cy="2024743"/>
          </a:xfrm>
          <a:prstGeom prst="circularArrow">
            <a:avLst>
              <a:gd name="adj1" fmla="val 12111"/>
              <a:gd name="adj2" fmla="val 1142319"/>
              <a:gd name="adj3" fmla="val 18241417"/>
              <a:gd name="adj4" fmla="val 10787975"/>
              <a:gd name="adj5" fmla="val 12500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环形箭头 13"/>
          <p:cNvSpPr/>
          <p:nvPr/>
        </p:nvSpPr>
        <p:spPr>
          <a:xfrm rot="14326782">
            <a:off x="3085553" y="1355368"/>
            <a:ext cx="2024743" cy="202474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4486242"/>
              <a:gd name="adj5" fmla="val 12500"/>
            </a:avLst>
          </a:prstGeom>
          <a:solidFill>
            <a:srgbClr val="94E2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2362767" y="2304129"/>
            <a:ext cx="957417" cy="0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40463" y="2056227"/>
            <a:ext cx="201601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网络，游戏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1200"/>
              </a:lnSpc>
            </a:pP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 flipV="1">
            <a:off x="2579122" y="3763186"/>
            <a:ext cx="977238" cy="13170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354713" y="3394888"/>
            <a:ext cx="201601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谈恋爱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5594069" y="3703400"/>
            <a:ext cx="957417" cy="0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6737959" y="3481646"/>
            <a:ext cx="24060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闲书杂书</a:t>
            </a:r>
          </a:p>
        </p:txBody>
      </p:sp>
      <p:cxnSp>
        <p:nvCxnSpPr>
          <p:cNvPr id="21" name="直接连接符 20"/>
          <p:cNvCxnSpPr/>
          <p:nvPr/>
        </p:nvCxnSpPr>
        <p:spPr>
          <a:xfrm flipH="1" flipV="1">
            <a:off x="5479127" y="1831498"/>
            <a:ext cx="840300" cy="774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6427169" y="1605261"/>
            <a:ext cx="24713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手机等电子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915598" y="2078560"/>
            <a:ext cx="1294577" cy="1264715"/>
            <a:chOff x="5382448" y="3738319"/>
            <a:chExt cx="1370110" cy="1338506"/>
          </a:xfrm>
        </p:grpSpPr>
        <p:grpSp>
          <p:nvGrpSpPr>
            <p:cNvPr id="5" name="组合 4"/>
            <p:cNvGrpSpPr/>
            <p:nvPr/>
          </p:nvGrpSpPr>
          <p:grpSpPr>
            <a:xfrm>
              <a:off x="5735637" y="3823897"/>
              <a:ext cx="617538" cy="689365"/>
              <a:chOff x="4621212" y="4061225"/>
              <a:chExt cx="780372" cy="871138"/>
            </a:xfrm>
          </p:grpSpPr>
          <p:sp>
            <p:nvSpPr>
              <p:cNvPr id="24" name="Freeform 138"/>
              <p:cNvSpPr/>
              <p:nvPr/>
            </p:nvSpPr>
            <p:spPr bwMode="auto">
              <a:xfrm rot="597068">
                <a:off x="4787772" y="4061225"/>
                <a:ext cx="433440" cy="423120"/>
              </a:xfrm>
              <a:custGeom>
                <a:avLst/>
                <a:gdLst>
                  <a:gd name="T0" fmla="*/ 22 w 39"/>
                  <a:gd name="T1" fmla="*/ 37 h 38"/>
                  <a:gd name="T2" fmla="*/ 38 w 39"/>
                  <a:gd name="T3" fmla="*/ 17 h 38"/>
                  <a:gd name="T4" fmla="*/ 17 w 39"/>
                  <a:gd name="T5" fmla="*/ 1 h 38"/>
                  <a:gd name="T6" fmla="*/ 2 w 39"/>
                  <a:gd name="T7" fmla="*/ 21 h 38"/>
                  <a:gd name="T8" fmla="*/ 22 w 39"/>
                  <a:gd name="T9" fmla="*/ 37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8">
                    <a:moveTo>
                      <a:pt x="22" y="37"/>
                    </a:moveTo>
                    <a:cubicBezTo>
                      <a:pt x="32" y="36"/>
                      <a:pt x="39" y="27"/>
                      <a:pt x="38" y="17"/>
                    </a:cubicBezTo>
                    <a:cubicBezTo>
                      <a:pt x="36" y="7"/>
                      <a:pt x="27" y="0"/>
                      <a:pt x="17" y="1"/>
                    </a:cubicBezTo>
                    <a:cubicBezTo>
                      <a:pt x="7" y="2"/>
                      <a:pt x="0" y="11"/>
                      <a:pt x="2" y="21"/>
                    </a:cubicBezTo>
                    <a:cubicBezTo>
                      <a:pt x="3" y="31"/>
                      <a:pt x="12" y="38"/>
                      <a:pt x="22" y="3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9"/>
              <p:cNvSpPr>
                <a:spLocks noEditPoints="1"/>
              </p:cNvSpPr>
              <p:nvPr/>
            </p:nvSpPr>
            <p:spPr bwMode="auto">
              <a:xfrm rot="384310">
                <a:off x="4621212" y="4470853"/>
                <a:ext cx="780372" cy="461510"/>
              </a:xfrm>
              <a:custGeom>
                <a:avLst/>
                <a:gdLst>
                  <a:gd name="T0" fmla="*/ 83 w 86"/>
                  <a:gd name="T1" fmla="*/ 15 h 51"/>
                  <a:gd name="T2" fmla="*/ 83 w 86"/>
                  <a:gd name="T3" fmla="*/ 14 h 51"/>
                  <a:gd name="T4" fmla="*/ 83 w 86"/>
                  <a:gd name="T5" fmla="*/ 14 h 51"/>
                  <a:gd name="T6" fmla="*/ 50 w 86"/>
                  <a:gd name="T7" fmla="*/ 0 h 51"/>
                  <a:gd name="T8" fmla="*/ 48 w 86"/>
                  <a:gd name="T9" fmla="*/ 0 h 51"/>
                  <a:gd name="T10" fmla="*/ 36 w 86"/>
                  <a:gd name="T11" fmla="*/ 1 h 51"/>
                  <a:gd name="T12" fmla="*/ 3 w 86"/>
                  <a:gd name="T13" fmla="*/ 26 h 51"/>
                  <a:gd name="T14" fmla="*/ 6 w 86"/>
                  <a:gd name="T15" fmla="*/ 51 h 51"/>
                  <a:gd name="T16" fmla="*/ 23 w 86"/>
                  <a:gd name="T17" fmla="*/ 49 h 51"/>
                  <a:gd name="T18" fmla="*/ 21 w 86"/>
                  <a:gd name="T19" fmla="*/ 35 h 51"/>
                  <a:gd name="T20" fmla="*/ 24 w 86"/>
                  <a:gd name="T21" fmla="*/ 35 h 51"/>
                  <a:gd name="T22" fmla="*/ 26 w 86"/>
                  <a:gd name="T23" fmla="*/ 49 h 51"/>
                  <a:gd name="T24" fmla="*/ 67 w 86"/>
                  <a:gd name="T25" fmla="*/ 43 h 51"/>
                  <a:gd name="T26" fmla="*/ 66 w 86"/>
                  <a:gd name="T27" fmla="*/ 30 h 51"/>
                  <a:gd name="T28" fmla="*/ 68 w 86"/>
                  <a:gd name="T29" fmla="*/ 30 h 51"/>
                  <a:gd name="T30" fmla="*/ 70 w 86"/>
                  <a:gd name="T31" fmla="*/ 43 h 51"/>
                  <a:gd name="T32" fmla="*/ 86 w 86"/>
                  <a:gd name="T33" fmla="*/ 41 h 51"/>
                  <a:gd name="T34" fmla="*/ 83 w 86"/>
                  <a:gd name="T35" fmla="*/ 16 h 51"/>
                  <a:gd name="T36" fmla="*/ 83 w 86"/>
                  <a:gd name="T37" fmla="*/ 15 h 51"/>
                  <a:gd name="T38" fmla="*/ 50 w 86"/>
                  <a:gd name="T39" fmla="*/ 37 h 51"/>
                  <a:gd name="T40" fmla="*/ 46 w 86"/>
                  <a:gd name="T41" fmla="*/ 42 h 51"/>
                  <a:gd name="T42" fmla="*/ 40 w 86"/>
                  <a:gd name="T43" fmla="*/ 39 h 51"/>
                  <a:gd name="T44" fmla="*/ 40 w 86"/>
                  <a:gd name="T45" fmla="*/ 19 h 51"/>
                  <a:gd name="T46" fmla="*/ 36 w 86"/>
                  <a:gd name="T47" fmla="*/ 15 h 51"/>
                  <a:gd name="T48" fmla="*/ 42 w 86"/>
                  <a:gd name="T49" fmla="*/ 8 h 51"/>
                  <a:gd name="T50" fmla="*/ 48 w 86"/>
                  <a:gd name="T51" fmla="*/ 13 h 51"/>
                  <a:gd name="T52" fmla="*/ 46 w 86"/>
                  <a:gd name="T53" fmla="*/ 19 h 51"/>
                  <a:gd name="T54" fmla="*/ 50 w 86"/>
                  <a:gd name="T55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6" h="51">
                    <a:moveTo>
                      <a:pt x="83" y="15"/>
                    </a:moveTo>
                    <a:cubicBezTo>
                      <a:pt x="83" y="15"/>
                      <a:pt x="83" y="14"/>
                      <a:pt x="83" y="14"/>
                    </a:cubicBezTo>
                    <a:cubicBezTo>
                      <a:pt x="83" y="14"/>
                      <a:pt x="83" y="14"/>
                      <a:pt x="83" y="14"/>
                    </a:cubicBezTo>
                    <a:cubicBezTo>
                      <a:pt x="79" y="0"/>
                      <a:pt x="59" y="0"/>
                      <a:pt x="50" y="0"/>
                    </a:cubicBezTo>
                    <a:cubicBezTo>
                      <a:pt x="50" y="0"/>
                      <a:pt x="49" y="0"/>
                      <a:pt x="48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0" y="3"/>
                      <a:pt x="3" y="26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23" y="49"/>
                      <a:pt x="23" y="49"/>
                      <a:pt x="23" y="49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3" y="16"/>
                      <a:pt x="83" y="16"/>
                      <a:pt x="83" y="16"/>
                    </a:cubicBezTo>
                    <a:cubicBezTo>
                      <a:pt x="83" y="15"/>
                      <a:pt x="83" y="15"/>
                      <a:pt x="83" y="15"/>
                    </a:cubicBezTo>
                    <a:close/>
                    <a:moveTo>
                      <a:pt x="50" y="37"/>
                    </a:moveTo>
                    <a:cubicBezTo>
                      <a:pt x="46" y="42"/>
                      <a:pt x="46" y="42"/>
                      <a:pt x="46" y="42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8" y="19"/>
                      <a:pt x="37" y="17"/>
                      <a:pt x="36" y="15"/>
                    </a:cubicBezTo>
                    <a:cubicBezTo>
                      <a:pt x="36" y="11"/>
                      <a:pt x="38" y="8"/>
                      <a:pt x="42" y="8"/>
                    </a:cubicBezTo>
                    <a:cubicBezTo>
                      <a:pt x="45" y="8"/>
                      <a:pt x="48" y="10"/>
                      <a:pt x="48" y="13"/>
                    </a:cubicBezTo>
                    <a:cubicBezTo>
                      <a:pt x="49" y="15"/>
                      <a:pt x="48" y="17"/>
                      <a:pt x="46" y="19"/>
                    </a:cubicBezTo>
                    <a:lnTo>
                      <a:pt x="50" y="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4819650" y="4505325"/>
                <a:ext cx="361950" cy="3619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4810125" y="4210050"/>
                <a:ext cx="400050" cy="104775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382448" y="3738319"/>
              <a:ext cx="1370110" cy="1338506"/>
              <a:chOff x="5382448" y="3738319"/>
              <a:chExt cx="1370110" cy="1338506"/>
            </a:xfrm>
          </p:grpSpPr>
          <p:sp>
            <p:nvSpPr>
              <p:cNvPr id="26" name="Freeform 1378"/>
              <p:cNvSpPr>
                <a:spLocks noEditPoints="1"/>
              </p:cNvSpPr>
              <p:nvPr/>
            </p:nvSpPr>
            <p:spPr bwMode="auto">
              <a:xfrm>
                <a:off x="5498280" y="3738319"/>
                <a:ext cx="1109787" cy="780960"/>
              </a:xfrm>
              <a:custGeom>
                <a:avLst/>
                <a:gdLst>
                  <a:gd name="T0" fmla="*/ 17 w 286"/>
                  <a:gd name="T1" fmla="*/ 201 h 201"/>
                  <a:gd name="T2" fmla="*/ 268 w 286"/>
                  <a:gd name="T3" fmla="*/ 201 h 201"/>
                  <a:gd name="T4" fmla="*/ 286 w 286"/>
                  <a:gd name="T5" fmla="*/ 184 h 201"/>
                  <a:gd name="T6" fmla="*/ 286 w 286"/>
                  <a:gd name="T7" fmla="*/ 17 h 201"/>
                  <a:gd name="T8" fmla="*/ 268 w 286"/>
                  <a:gd name="T9" fmla="*/ 0 h 201"/>
                  <a:gd name="T10" fmla="*/ 17 w 286"/>
                  <a:gd name="T11" fmla="*/ 0 h 201"/>
                  <a:gd name="T12" fmla="*/ 0 w 286"/>
                  <a:gd name="T13" fmla="*/ 17 h 201"/>
                  <a:gd name="T14" fmla="*/ 0 w 286"/>
                  <a:gd name="T15" fmla="*/ 184 h 201"/>
                  <a:gd name="T16" fmla="*/ 17 w 286"/>
                  <a:gd name="T17" fmla="*/ 201 h 201"/>
                  <a:gd name="T18" fmla="*/ 24 w 286"/>
                  <a:gd name="T19" fmla="*/ 22 h 201"/>
                  <a:gd name="T20" fmla="*/ 262 w 286"/>
                  <a:gd name="T21" fmla="*/ 22 h 201"/>
                  <a:gd name="T22" fmla="*/ 262 w 286"/>
                  <a:gd name="T23" fmla="*/ 178 h 201"/>
                  <a:gd name="T24" fmla="*/ 24 w 286"/>
                  <a:gd name="T25" fmla="*/ 178 h 201"/>
                  <a:gd name="T26" fmla="*/ 24 w 286"/>
                  <a:gd name="T27" fmla="*/ 2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6" h="201">
                    <a:moveTo>
                      <a:pt x="17" y="201"/>
                    </a:moveTo>
                    <a:cubicBezTo>
                      <a:pt x="268" y="201"/>
                      <a:pt x="268" y="201"/>
                      <a:pt x="268" y="201"/>
                    </a:cubicBezTo>
                    <a:cubicBezTo>
                      <a:pt x="278" y="201"/>
                      <a:pt x="286" y="193"/>
                      <a:pt x="286" y="184"/>
                    </a:cubicBezTo>
                    <a:cubicBezTo>
                      <a:pt x="286" y="17"/>
                      <a:pt x="286" y="17"/>
                      <a:pt x="286" y="17"/>
                    </a:cubicBezTo>
                    <a:cubicBezTo>
                      <a:pt x="286" y="8"/>
                      <a:pt x="278" y="0"/>
                      <a:pt x="268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8"/>
                      <a:pt x="0" y="17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93"/>
                      <a:pt x="8" y="201"/>
                      <a:pt x="17" y="201"/>
                    </a:cubicBezTo>
                    <a:close/>
                    <a:moveTo>
                      <a:pt x="24" y="22"/>
                    </a:moveTo>
                    <a:cubicBezTo>
                      <a:pt x="262" y="22"/>
                      <a:pt x="262" y="22"/>
                      <a:pt x="262" y="22"/>
                    </a:cubicBezTo>
                    <a:cubicBezTo>
                      <a:pt x="262" y="178"/>
                      <a:pt x="262" y="178"/>
                      <a:pt x="262" y="178"/>
                    </a:cubicBezTo>
                    <a:cubicBezTo>
                      <a:pt x="24" y="178"/>
                      <a:pt x="24" y="178"/>
                      <a:pt x="24" y="178"/>
                    </a:cubicBezTo>
                    <a:lnTo>
                      <a:pt x="24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79"/>
              <p:cNvSpPr>
                <a:spLocks noEditPoints="1"/>
              </p:cNvSpPr>
              <p:nvPr/>
            </p:nvSpPr>
            <p:spPr bwMode="auto">
              <a:xfrm>
                <a:off x="5382448" y="4560751"/>
                <a:ext cx="1370110" cy="516074"/>
              </a:xfrm>
              <a:custGeom>
                <a:avLst/>
                <a:gdLst>
                  <a:gd name="T0" fmla="*/ 350 w 354"/>
                  <a:gd name="T1" fmla="*/ 102 h 134"/>
                  <a:gd name="T2" fmla="*/ 319 w 354"/>
                  <a:gd name="T3" fmla="*/ 9 h 134"/>
                  <a:gd name="T4" fmla="*/ 302 w 354"/>
                  <a:gd name="T5" fmla="*/ 0 h 134"/>
                  <a:gd name="T6" fmla="*/ 51 w 354"/>
                  <a:gd name="T7" fmla="*/ 0 h 134"/>
                  <a:gd name="T8" fmla="*/ 34 w 354"/>
                  <a:gd name="T9" fmla="*/ 9 h 134"/>
                  <a:gd name="T10" fmla="*/ 2 w 354"/>
                  <a:gd name="T11" fmla="*/ 105 h 134"/>
                  <a:gd name="T12" fmla="*/ 1 w 354"/>
                  <a:gd name="T13" fmla="*/ 109 h 134"/>
                  <a:gd name="T14" fmla="*/ 0 w 354"/>
                  <a:gd name="T15" fmla="*/ 112 h 134"/>
                  <a:gd name="T16" fmla="*/ 0 w 354"/>
                  <a:gd name="T17" fmla="*/ 114 h 134"/>
                  <a:gd name="T18" fmla="*/ 0 w 354"/>
                  <a:gd name="T19" fmla="*/ 114 h 134"/>
                  <a:gd name="T20" fmla="*/ 17 w 354"/>
                  <a:gd name="T21" fmla="*/ 134 h 134"/>
                  <a:gd name="T22" fmla="*/ 337 w 354"/>
                  <a:gd name="T23" fmla="*/ 134 h 134"/>
                  <a:gd name="T24" fmla="*/ 354 w 354"/>
                  <a:gd name="T25" fmla="*/ 114 h 134"/>
                  <a:gd name="T26" fmla="*/ 350 w 354"/>
                  <a:gd name="T27" fmla="*/ 102 h 134"/>
                  <a:gd name="T28" fmla="*/ 235 w 354"/>
                  <a:gd name="T29" fmla="*/ 91 h 134"/>
                  <a:gd name="T30" fmla="*/ 118 w 354"/>
                  <a:gd name="T31" fmla="*/ 91 h 134"/>
                  <a:gd name="T32" fmla="*/ 112 w 354"/>
                  <a:gd name="T33" fmla="*/ 88 h 134"/>
                  <a:gd name="T34" fmla="*/ 116 w 354"/>
                  <a:gd name="T35" fmla="*/ 50 h 134"/>
                  <a:gd name="T36" fmla="*/ 122 w 354"/>
                  <a:gd name="T37" fmla="*/ 47 h 134"/>
                  <a:gd name="T38" fmla="*/ 231 w 354"/>
                  <a:gd name="T39" fmla="*/ 47 h 134"/>
                  <a:gd name="T40" fmla="*/ 237 w 354"/>
                  <a:gd name="T41" fmla="*/ 50 h 134"/>
                  <a:gd name="T42" fmla="*/ 241 w 354"/>
                  <a:gd name="T43" fmla="*/ 88 h 134"/>
                  <a:gd name="T44" fmla="*/ 235 w 354"/>
                  <a:gd name="T45" fmla="*/ 9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4" h="134">
                    <a:moveTo>
                      <a:pt x="350" y="102"/>
                    </a:moveTo>
                    <a:cubicBezTo>
                      <a:pt x="319" y="9"/>
                      <a:pt x="319" y="9"/>
                      <a:pt x="319" y="9"/>
                    </a:cubicBezTo>
                    <a:cubicBezTo>
                      <a:pt x="319" y="4"/>
                      <a:pt x="312" y="0"/>
                      <a:pt x="30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1" y="0"/>
                      <a:pt x="34" y="4"/>
                      <a:pt x="34" y="9"/>
                    </a:cubicBezTo>
                    <a:cubicBezTo>
                      <a:pt x="2" y="105"/>
                      <a:pt x="2" y="105"/>
                      <a:pt x="2" y="105"/>
                    </a:cubicBezTo>
                    <a:cubicBezTo>
                      <a:pt x="1" y="106"/>
                      <a:pt x="1" y="107"/>
                      <a:pt x="1" y="109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2"/>
                      <a:pt x="0" y="113"/>
                      <a:pt x="0" y="11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25"/>
                      <a:pt x="8" y="134"/>
                      <a:pt x="17" y="134"/>
                    </a:cubicBezTo>
                    <a:cubicBezTo>
                      <a:pt x="337" y="134"/>
                      <a:pt x="337" y="134"/>
                      <a:pt x="337" y="134"/>
                    </a:cubicBezTo>
                    <a:cubicBezTo>
                      <a:pt x="346" y="134"/>
                      <a:pt x="354" y="125"/>
                      <a:pt x="354" y="114"/>
                    </a:cubicBezTo>
                    <a:cubicBezTo>
                      <a:pt x="354" y="109"/>
                      <a:pt x="352" y="105"/>
                      <a:pt x="350" y="102"/>
                    </a:cubicBezTo>
                    <a:close/>
                    <a:moveTo>
                      <a:pt x="235" y="91"/>
                    </a:moveTo>
                    <a:cubicBezTo>
                      <a:pt x="118" y="91"/>
                      <a:pt x="118" y="91"/>
                      <a:pt x="118" y="91"/>
                    </a:cubicBezTo>
                    <a:cubicBezTo>
                      <a:pt x="115" y="91"/>
                      <a:pt x="112" y="89"/>
                      <a:pt x="112" y="88"/>
                    </a:cubicBezTo>
                    <a:cubicBezTo>
                      <a:pt x="116" y="50"/>
                      <a:pt x="116" y="50"/>
                      <a:pt x="116" y="50"/>
                    </a:cubicBezTo>
                    <a:cubicBezTo>
                      <a:pt x="116" y="48"/>
                      <a:pt x="119" y="47"/>
                      <a:pt x="122" y="47"/>
                    </a:cubicBezTo>
                    <a:cubicBezTo>
                      <a:pt x="231" y="47"/>
                      <a:pt x="231" y="47"/>
                      <a:pt x="231" y="47"/>
                    </a:cubicBezTo>
                    <a:cubicBezTo>
                      <a:pt x="234" y="47"/>
                      <a:pt x="237" y="48"/>
                      <a:pt x="237" y="50"/>
                    </a:cubicBezTo>
                    <a:cubicBezTo>
                      <a:pt x="241" y="88"/>
                      <a:pt x="241" y="88"/>
                      <a:pt x="241" y="88"/>
                    </a:cubicBezTo>
                    <a:cubicBezTo>
                      <a:pt x="241" y="89"/>
                      <a:pt x="238" y="91"/>
                      <a:pt x="23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 advClick="0" advTm="0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11" grpId="0" animBg="1"/>
          <p:bldP spid="12" grpId="0" animBg="1"/>
          <p:bldP spid="13" grpId="0" animBg="1"/>
          <p:bldP spid="14" grpId="0" animBg="1"/>
          <p:bldP spid="16" grpId="0"/>
          <p:bldP spid="18" grpId="0"/>
          <p:bldP spid="20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11" grpId="0" animBg="1"/>
          <p:bldP spid="12" grpId="0" animBg="1"/>
          <p:bldP spid="13" grpId="0" animBg="1"/>
          <p:bldP spid="14" grpId="0" animBg="1"/>
          <p:bldP spid="16" grpId="0"/>
          <p:bldP spid="18" grpId="0"/>
          <p:bldP spid="20" grpId="0"/>
          <p:bldP spid="2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819400"/>
            <a:ext cx="9144000" cy="232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0" y="2710543"/>
            <a:ext cx="9144000" cy="1741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664" b="28586"/>
          <a:stretch>
            <a:fillRect/>
          </a:stretch>
        </p:blipFill>
        <p:spPr>
          <a:xfrm>
            <a:off x="0" y="0"/>
            <a:ext cx="9144000" cy="2710543"/>
          </a:xfrm>
          <a:prstGeom prst="rect">
            <a:avLst/>
          </a:prstGeom>
        </p:spPr>
      </p:pic>
      <p:sp>
        <p:nvSpPr>
          <p:cNvPr id="77" name="矩形 76"/>
          <p:cNvSpPr/>
          <p:nvPr/>
        </p:nvSpPr>
        <p:spPr>
          <a:xfrm>
            <a:off x="2773765" y="3436865"/>
            <a:ext cx="41713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4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中考分析报告</a:t>
            </a:r>
          </a:p>
        </p:txBody>
      </p:sp>
      <p:sp>
        <p:nvSpPr>
          <p:cNvPr id="19" name="椭圆 18"/>
          <p:cNvSpPr/>
          <p:nvPr/>
        </p:nvSpPr>
        <p:spPr>
          <a:xfrm>
            <a:off x="2876551" y="3144661"/>
            <a:ext cx="3676650" cy="511528"/>
          </a:xfrm>
          <a:prstGeom prst="ellipse">
            <a:avLst/>
          </a:prstGeom>
          <a:gradFill flip="none" rotWithShape="1">
            <a:gsLst>
              <a:gs pos="100000">
                <a:srgbClr val="F3F3F3">
                  <a:alpha val="0"/>
                </a:srgbClr>
              </a:gs>
              <a:gs pos="42000">
                <a:srgbClr val="7A7A7A">
                  <a:alpha val="15000"/>
                </a:srgbClr>
              </a:gs>
              <a:gs pos="0">
                <a:schemeClr val="tx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729144" y="817475"/>
            <a:ext cx="1968852" cy="2283874"/>
            <a:chOff x="3729144" y="817475"/>
            <a:chExt cx="1968852" cy="2283874"/>
          </a:xfrm>
        </p:grpSpPr>
        <p:grpSp>
          <p:nvGrpSpPr>
            <p:cNvPr id="4" name="组合 3"/>
            <p:cNvGrpSpPr/>
            <p:nvPr/>
          </p:nvGrpSpPr>
          <p:grpSpPr>
            <a:xfrm>
              <a:off x="3729144" y="817475"/>
              <a:ext cx="1968852" cy="2283874"/>
              <a:chOff x="4298179" y="1526584"/>
              <a:chExt cx="3595642" cy="4170954"/>
            </a:xfrm>
            <a:solidFill>
              <a:srgbClr val="01ACBE"/>
            </a:solidFill>
          </p:grpSpPr>
          <p:sp>
            <p:nvSpPr>
              <p:cNvPr id="62" name="六边形 11"/>
              <p:cNvSpPr/>
              <p:nvPr/>
            </p:nvSpPr>
            <p:spPr>
              <a:xfrm rot="5400000">
                <a:off x="5646544" y="3450262"/>
                <a:ext cx="898911" cy="3595642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3595642 h 3595642"/>
                  <a:gd name="connsiteX1-3" fmla="*/ 0 w 3272035"/>
                  <a:gd name="connsiteY1-4" fmla="*/ 0 h 3595642"/>
                  <a:gd name="connsiteX2-5" fmla="*/ 2373124 w 3272035"/>
                  <a:gd name="connsiteY2-6" fmla="*/ 0 h 3595642"/>
                  <a:gd name="connsiteX3-7" fmla="*/ 3272035 w 3272035"/>
                  <a:gd name="connsiteY3-8" fmla="*/ 1797821 h 3595642"/>
                  <a:gd name="connsiteX4-9" fmla="*/ 2373124 w 3272035"/>
                  <a:gd name="connsiteY4-10" fmla="*/ 3595642 h 3595642"/>
                  <a:gd name="connsiteX5-11" fmla="*/ 0 w 3272035"/>
                  <a:gd name="connsiteY5-12" fmla="*/ 3595642 h 3595642"/>
                  <a:gd name="connsiteX0-13" fmla="*/ 2373124 w 3272035"/>
                  <a:gd name="connsiteY0-14" fmla="*/ 3595642 h 3595642"/>
                  <a:gd name="connsiteX1-15" fmla="*/ 0 w 3272035"/>
                  <a:gd name="connsiteY1-16" fmla="*/ 0 h 3595642"/>
                  <a:gd name="connsiteX2-17" fmla="*/ 2373124 w 3272035"/>
                  <a:gd name="connsiteY2-18" fmla="*/ 0 h 3595642"/>
                  <a:gd name="connsiteX3-19" fmla="*/ 3272035 w 3272035"/>
                  <a:gd name="connsiteY3-20" fmla="*/ 1797821 h 3595642"/>
                  <a:gd name="connsiteX4-21" fmla="*/ 2373124 w 3272035"/>
                  <a:gd name="connsiteY4-22" fmla="*/ 3595642 h 3595642"/>
                  <a:gd name="connsiteX0-23" fmla="*/ 0 w 898911"/>
                  <a:gd name="connsiteY0-24" fmla="*/ 3595642 h 3595642"/>
                  <a:gd name="connsiteX1-25" fmla="*/ 0 w 898911"/>
                  <a:gd name="connsiteY1-26" fmla="*/ 0 h 3595642"/>
                  <a:gd name="connsiteX2-27" fmla="*/ 898911 w 898911"/>
                  <a:gd name="connsiteY2-28" fmla="*/ 1797821 h 3595642"/>
                  <a:gd name="connsiteX3-29" fmla="*/ 0 w 898911"/>
                  <a:gd name="connsiteY3-30" fmla="*/ 3595642 h 35956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898911" h="3595642">
                    <a:moveTo>
                      <a:pt x="0" y="3595642"/>
                    </a:moveTo>
                    <a:lnTo>
                      <a:pt x="0" y="0"/>
                    </a:lnTo>
                    <a:lnTo>
                      <a:pt x="898911" y="1797821"/>
                    </a:lnTo>
                    <a:lnTo>
                      <a:pt x="0" y="3595642"/>
                    </a:lnTo>
                    <a:close/>
                  </a:path>
                </a:pathLst>
              </a:custGeom>
              <a:gradFill>
                <a:gsLst>
                  <a:gs pos="50000">
                    <a:srgbClr val="018B99"/>
                  </a:gs>
                  <a:gs pos="50000">
                    <a:srgbClr val="01A9BB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3" name="六边形 12"/>
              <p:cNvSpPr/>
              <p:nvPr/>
            </p:nvSpPr>
            <p:spPr>
              <a:xfrm rot="5400000">
                <a:off x="3573931" y="2263695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4170946"/>
                  <a:gd name="connsiteY0-2" fmla="*/ 1797821 h 3595642"/>
                  <a:gd name="connsiteX1-3" fmla="*/ 3272035 w 4170946"/>
                  <a:gd name="connsiteY1-4" fmla="*/ 0 h 3595642"/>
                  <a:gd name="connsiteX2-5" fmla="*/ 4170946 w 4170946"/>
                  <a:gd name="connsiteY2-6" fmla="*/ 1797821 h 3595642"/>
                  <a:gd name="connsiteX3-7" fmla="*/ 3272035 w 4170946"/>
                  <a:gd name="connsiteY3-8" fmla="*/ 3595642 h 3595642"/>
                  <a:gd name="connsiteX4-9" fmla="*/ 898911 w 4170946"/>
                  <a:gd name="connsiteY4-10" fmla="*/ 3595642 h 3595642"/>
                  <a:gd name="connsiteX5-11" fmla="*/ 0 w 4170946"/>
                  <a:gd name="connsiteY5-12" fmla="*/ 1797821 h 3595642"/>
                  <a:gd name="connsiteX0-13" fmla="*/ 0 w 4170946"/>
                  <a:gd name="connsiteY0-14" fmla="*/ 0 h 1797821"/>
                  <a:gd name="connsiteX1-15" fmla="*/ 4170946 w 4170946"/>
                  <a:gd name="connsiteY1-16" fmla="*/ 0 h 1797821"/>
                  <a:gd name="connsiteX2-17" fmla="*/ 3272035 w 4170946"/>
                  <a:gd name="connsiteY2-18" fmla="*/ 1797821 h 1797821"/>
                  <a:gd name="connsiteX3-19" fmla="*/ 898911 w 4170946"/>
                  <a:gd name="connsiteY3-20" fmla="*/ 1797821 h 1797821"/>
                  <a:gd name="connsiteX4-21" fmla="*/ 0 w 4170946"/>
                  <a:gd name="connsiteY4-22" fmla="*/ 0 h 1797821"/>
                  <a:gd name="connsiteX0-23" fmla="*/ 0 w 3272035"/>
                  <a:gd name="connsiteY0-24" fmla="*/ 0 h 1797821"/>
                  <a:gd name="connsiteX1-25" fmla="*/ 3272035 w 3272035"/>
                  <a:gd name="connsiteY1-26" fmla="*/ 1797821 h 1797821"/>
                  <a:gd name="connsiteX2-27" fmla="*/ 898911 w 3272035"/>
                  <a:gd name="connsiteY2-28" fmla="*/ 1797821 h 1797821"/>
                  <a:gd name="connsiteX3-29" fmla="*/ 0 w 3272035"/>
                  <a:gd name="connsiteY3-30" fmla="*/ 0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0"/>
                    </a:moveTo>
                    <a:lnTo>
                      <a:pt x="3272035" y="1797821"/>
                    </a:lnTo>
                    <a:lnTo>
                      <a:pt x="898911" y="179782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50000">
                    <a:srgbClr val="01E1F9"/>
                  </a:gs>
                  <a:gs pos="50000">
                    <a:srgbClr val="30EAFE"/>
                  </a:gs>
                </a:gsLst>
                <a:lin ang="13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六边形 13"/>
              <p:cNvSpPr/>
              <p:nvPr/>
            </p:nvSpPr>
            <p:spPr>
              <a:xfrm rot="5400000">
                <a:off x="5346828" y="2263691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1797821 h 3595642"/>
                  <a:gd name="connsiteX1-3" fmla="*/ 898911 w 3272035"/>
                  <a:gd name="connsiteY1-4" fmla="*/ 0 h 3595642"/>
                  <a:gd name="connsiteX2-5" fmla="*/ 3272035 w 3272035"/>
                  <a:gd name="connsiteY2-6" fmla="*/ 0 h 3595642"/>
                  <a:gd name="connsiteX3-7" fmla="*/ 3272035 w 3272035"/>
                  <a:gd name="connsiteY3-8" fmla="*/ 3595642 h 3595642"/>
                  <a:gd name="connsiteX4-9" fmla="*/ 898911 w 3272035"/>
                  <a:gd name="connsiteY4-10" fmla="*/ 3595642 h 3595642"/>
                  <a:gd name="connsiteX5-11" fmla="*/ 0 w 3272035"/>
                  <a:gd name="connsiteY5-12" fmla="*/ 1797821 h 3595642"/>
                  <a:gd name="connsiteX0-13" fmla="*/ 0 w 3272035"/>
                  <a:gd name="connsiteY0-14" fmla="*/ 1797821 h 3595642"/>
                  <a:gd name="connsiteX1-15" fmla="*/ 898911 w 3272035"/>
                  <a:gd name="connsiteY1-16" fmla="*/ 0 h 3595642"/>
                  <a:gd name="connsiteX2-17" fmla="*/ 3272035 w 3272035"/>
                  <a:gd name="connsiteY2-18" fmla="*/ 0 h 3595642"/>
                  <a:gd name="connsiteX3-19" fmla="*/ 898911 w 3272035"/>
                  <a:gd name="connsiteY3-20" fmla="*/ 3595642 h 3595642"/>
                  <a:gd name="connsiteX4-21" fmla="*/ 0 w 3272035"/>
                  <a:gd name="connsiteY4-22" fmla="*/ 1797821 h 3595642"/>
                  <a:gd name="connsiteX0-23" fmla="*/ 0 w 3272035"/>
                  <a:gd name="connsiteY0-24" fmla="*/ 1797821 h 3595642"/>
                  <a:gd name="connsiteX1-25" fmla="*/ 898911 w 3272035"/>
                  <a:gd name="connsiteY1-26" fmla="*/ 0 h 3595642"/>
                  <a:gd name="connsiteX2-27" fmla="*/ 3272035 w 3272035"/>
                  <a:gd name="connsiteY2-28" fmla="*/ 0 h 3595642"/>
                  <a:gd name="connsiteX3-29" fmla="*/ 968958 w 3272035"/>
                  <a:gd name="connsiteY3-30" fmla="*/ 3436980 h 3595642"/>
                  <a:gd name="connsiteX4-31" fmla="*/ 898911 w 3272035"/>
                  <a:gd name="connsiteY4-32" fmla="*/ 3595642 h 3595642"/>
                  <a:gd name="connsiteX5-33" fmla="*/ 0 w 3272035"/>
                  <a:gd name="connsiteY5-34" fmla="*/ 1797821 h 3595642"/>
                  <a:gd name="connsiteX0-35" fmla="*/ 0 w 3272035"/>
                  <a:gd name="connsiteY0-36" fmla="*/ 1797821 h 3595642"/>
                  <a:gd name="connsiteX1-37" fmla="*/ 898911 w 3272035"/>
                  <a:gd name="connsiteY1-38" fmla="*/ 0 h 3595642"/>
                  <a:gd name="connsiteX2-39" fmla="*/ 3272035 w 3272035"/>
                  <a:gd name="connsiteY2-40" fmla="*/ 0 h 3595642"/>
                  <a:gd name="connsiteX3-41" fmla="*/ 898911 w 3272035"/>
                  <a:gd name="connsiteY3-42" fmla="*/ 3595642 h 3595642"/>
                  <a:gd name="connsiteX4-43" fmla="*/ 0 w 3272035"/>
                  <a:gd name="connsiteY4-44" fmla="*/ 1797821 h 3595642"/>
                  <a:gd name="connsiteX0-45" fmla="*/ 0 w 3272035"/>
                  <a:gd name="connsiteY0-46" fmla="*/ 1797821 h 1797821"/>
                  <a:gd name="connsiteX1-47" fmla="*/ 898911 w 3272035"/>
                  <a:gd name="connsiteY1-48" fmla="*/ 0 h 1797821"/>
                  <a:gd name="connsiteX2-49" fmla="*/ 3272035 w 3272035"/>
                  <a:gd name="connsiteY2-50" fmla="*/ 0 h 1797821"/>
                  <a:gd name="connsiteX3-51" fmla="*/ 0 w 3272035"/>
                  <a:gd name="connsiteY3-52" fmla="*/ 1797821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1797821"/>
                    </a:moveTo>
                    <a:lnTo>
                      <a:pt x="898911" y="0"/>
                    </a:lnTo>
                    <a:lnTo>
                      <a:pt x="3272035" y="0"/>
                    </a:lnTo>
                    <a:lnTo>
                      <a:pt x="0" y="1797821"/>
                    </a:lnTo>
                    <a:close/>
                  </a:path>
                </a:pathLst>
              </a:custGeom>
              <a:gradFill>
                <a:gsLst>
                  <a:gs pos="50000">
                    <a:srgbClr val="01A6B7"/>
                  </a:gs>
                  <a:gs pos="50000">
                    <a:srgbClr val="01C1D5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5" name="任意多边形 64"/>
              <p:cNvSpPr/>
              <p:nvPr/>
            </p:nvSpPr>
            <p:spPr>
              <a:xfrm rot="5400000">
                <a:off x="5276801" y="1458066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01DEF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6" name="任意多边形 65"/>
              <p:cNvSpPr/>
              <p:nvPr/>
            </p:nvSpPr>
            <p:spPr>
              <a:xfrm rot="16200000" flipV="1">
                <a:off x="5276802" y="3094084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01C8D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7" name="任意多边形 66"/>
              <p:cNvSpPr/>
              <p:nvPr/>
            </p:nvSpPr>
            <p:spPr>
              <a:xfrm rot="5400000">
                <a:off x="4385034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01CF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8" name="任意多边形 67"/>
              <p:cNvSpPr/>
              <p:nvPr/>
            </p:nvSpPr>
            <p:spPr>
              <a:xfrm rot="5400000">
                <a:off x="6170950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01B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408420" y="1791547"/>
              <a:ext cx="651018" cy="539038"/>
              <a:chOff x="1460111" y="2419508"/>
              <a:chExt cx="1048472" cy="539038"/>
            </a:xfrm>
          </p:grpSpPr>
          <p:sp>
            <p:nvSpPr>
              <p:cNvPr id="44" name="文本框 63"/>
              <p:cNvSpPr txBox="1"/>
              <p:nvPr/>
            </p:nvSpPr>
            <p:spPr>
              <a:xfrm>
                <a:off x="1460111" y="2419508"/>
                <a:ext cx="1030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宋体" panose="02010600030101010101" pitchFamily="2" charset="-122"/>
                    <a:cs typeface="+mn-cs"/>
                  </a:rPr>
                  <a:t>04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文本框 64"/>
              <p:cNvSpPr txBox="1"/>
              <p:nvPr/>
            </p:nvSpPr>
            <p:spPr>
              <a:xfrm>
                <a:off x="1478069" y="2727714"/>
                <a:ext cx="103051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iHei Pro" panose="020B0500000000000000" pitchFamily="34" charset="-122"/>
                    <a:ea typeface="LiHei Pro" panose="020B0500000000000000" pitchFamily="34" charset="-122"/>
                    <a:cs typeface="+mn-cs"/>
                  </a:rPr>
                  <a:t>OPTION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endParaRPr>
              </a:p>
            </p:txBody>
          </p:sp>
        </p:grpSp>
        <p:sp>
          <p:nvSpPr>
            <p:cNvPr id="21" name="Freeform 28"/>
            <p:cNvSpPr>
              <a:spLocks noEditPoints="1"/>
            </p:cNvSpPr>
            <p:nvPr/>
          </p:nvSpPr>
          <p:spPr bwMode="auto">
            <a:xfrm>
              <a:off x="4515599" y="1271024"/>
              <a:ext cx="410900" cy="332836"/>
            </a:xfrm>
            <a:custGeom>
              <a:avLst/>
              <a:gdLst>
                <a:gd name="T0" fmla="*/ 114 w 200"/>
                <a:gd name="T1" fmla="*/ 17 h 161"/>
                <a:gd name="T2" fmla="*/ 18 w 200"/>
                <a:gd name="T3" fmla="*/ 50 h 161"/>
                <a:gd name="T4" fmla="*/ 51 w 200"/>
                <a:gd name="T5" fmla="*/ 146 h 161"/>
                <a:gd name="T6" fmla="*/ 138 w 200"/>
                <a:gd name="T7" fmla="*/ 127 h 161"/>
                <a:gd name="T8" fmla="*/ 186 w 200"/>
                <a:gd name="T9" fmla="*/ 150 h 161"/>
                <a:gd name="T10" fmla="*/ 200 w 200"/>
                <a:gd name="T11" fmla="*/ 122 h 161"/>
                <a:gd name="T12" fmla="*/ 152 w 200"/>
                <a:gd name="T13" fmla="*/ 98 h 161"/>
                <a:gd name="T14" fmla="*/ 114 w 200"/>
                <a:gd name="T15" fmla="*/ 17 h 161"/>
                <a:gd name="T16" fmla="*/ 127 w 200"/>
                <a:gd name="T17" fmla="*/ 103 h 161"/>
                <a:gd name="T18" fmla="*/ 61 w 200"/>
                <a:gd name="T19" fmla="*/ 126 h 161"/>
                <a:gd name="T20" fmla="*/ 38 w 200"/>
                <a:gd name="T21" fmla="*/ 60 h 161"/>
                <a:gd name="T22" fmla="*/ 104 w 200"/>
                <a:gd name="T23" fmla="*/ 37 h 161"/>
                <a:gd name="T24" fmla="*/ 127 w 200"/>
                <a:gd name="T25" fmla="*/ 10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" h="161">
                  <a:moveTo>
                    <a:pt x="114" y="17"/>
                  </a:moveTo>
                  <a:cubicBezTo>
                    <a:pt x="78" y="0"/>
                    <a:pt x="35" y="15"/>
                    <a:pt x="18" y="50"/>
                  </a:cubicBezTo>
                  <a:cubicBezTo>
                    <a:pt x="0" y="86"/>
                    <a:pt x="15" y="129"/>
                    <a:pt x="51" y="146"/>
                  </a:cubicBezTo>
                  <a:cubicBezTo>
                    <a:pt x="81" y="161"/>
                    <a:pt x="118" y="152"/>
                    <a:pt x="138" y="127"/>
                  </a:cubicBezTo>
                  <a:cubicBezTo>
                    <a:pt x="186" y="150"/>
                    <a:pt x="186" y="150"/>
                    <a:pt x="186" y="150"/>
                  </a:cubicBezTo>
                  <a:cubicBezTo>
                    <a:pt x="200" y="122"/>
                    <a:pt x="200" y="122"/>
                    <a:pt x="200" y="122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60" y="66"/>
                    <a:pt x="145" y="32"/>
                    <a:pt x="114" y="17"/>
                  </a:cubicBezTo>
                  <a:close/>
                  <a:moveTo>
                    <a:pt x="127" y="103"/>
                  </a:moveTo>
                  <a:cubicBezTo>
                    <a:pt x="115" y="128"/>
                    <a:pt x="85" y="138"/>
                    <a:pt x="61" y="126"/>
                  </a:cubicBezTo>
                  <a:cubicBezTo>
                    <a:pt x="36" y="114"/>
                    <a:pt x="26" y="84"/>
                    <a:pt x="38" y="60"/>
                  </a:cubicBezTo>
                  <a:cubicBezTo>
                    <a:pt x="50" y="35"/>
                    <a:pt x="80" y="25"/>
                    <a:pt x="104" y="37"/>
                  </a:cubicBezTo>
                  <a:cubicBezTo>
                    <a:pt x="129" y="49"/>
                    <a:pt x="139" y="79"/>
                    <a:pt x="127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1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1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7" grpId="0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7" grpId="0"/>
          <p:bldP spid="1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Box 127"/>
          <p:cNvSpPr txBox="1"/>
          <p:nvPr/>
        </p:nvSpPr>
        <p:spPr>
          <a:xfrm>
            <a:off x="3200400" y="247650"/>
            <a:ext cx="275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联考班级情况</a:t>
            </a:r>
            <a:endParaRPr lang="zh-CN" altLang="en-US" sz="2400" dirty="0"/>
          </a:p>
        </p:txBody>
      </p:sp>
      <p:sp>
        <p:nvSpPr>
          <p:cNvPr id="129" name="TextBox 128"/>
          <p:cNvSpPr txBox="1"/>
          <p:nvPr/>
        </p:nvSpPr>
        <p:spPr>
          <a:xfrm>
            <a:off x="2220516" y="711349"/>
            <a:ext cx="466025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</a:rPr>
              <a:t>        这次考试采用订来名校联考试卷，考查的范围</a:t>
            </a:r>
            <a:endParaRPr lang="en-US" altLang="zh-CN" sz="1600" dirty="0">
              <a:solidFill>
                <a:schemeClr val="bg1"/>
              </a:solidFill>
            </a:endParaRPr>
          </a:p>
          <a:p>
            <a:r>
              <a:rPr lang="zh-CN" altLang="en-US" sz="1600" dirty="0">
                <a:solidFill>
                  <a:schemeClr val="bg1"/>
                </a:solidFill>
              </a:rPr>
              <a:t>             小，但难度很大，是章检测一类的试题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</a:p>
        </p:txBody>
      </p:sp>
      <p:grpSp>
        <p:nvGrpSpPr>
          <p:cNvPr id="201" name="组合 200"/>
          <p:cNvGrpSpPr/>
          <p:nvPr/>
        </p:nvGrpSpPr>
        <p:grpSpPr>
          <a:xfrm>
            <a:off x="0" y="1457324"/>
            <a:ext cx="8975689" cy="3369708"/>
            <a:chOff x="0" y="1457324"/>
            <a:chExt cx="8975689" cy="3369708"/>
          </a:xfrm>
        </p:grpSpPr>
        <p:sp>
          <p:nvSpPr>
            <p:cNvPr id="116" name="矩形 115"/>
            <p:cNvSpPr/>
            <p:nvPr/>
          </p:nvSpPr>
          <p:spPr>
            <a:xfrm>
              <a:off x="171450" y="1463090"/>
              <a:ext cx="8801622" cy="335655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Group 4"/>
            <p:cNvGrpSpPr/>
            <p:nvPr/>
          </p:nvGrpSpPr>
          <p:grpSpPr>
            <a:xfrm>
              <a:off x="7007043" y="1457324"/>
              <a:ext cx="1965880" cy="3351301"/>
              <a:chOff x="1074051" y="1333693"/>
              <a:chExt cx="2931700" cy="3891445"/>
            </a:xfrm>
          </p:grpSpPr>
          <p:sp>
            <p:nvSpPr>
              <p:cNvPr id="3" name="Rectangle 5"/>
              <p:cNvSpPr/>
              <p:nvPr/>
            </p:nvSpPr>
            <p:spPr>
              <a:xfrm>
                <a:off x="1092690" y="1333694"/>
                <a:ext cx="1424773" cy="3891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" name="Rectangle 7"/>
              <p:cNvSpPr/>
              <p:nvPr/>
            </p:nvSpPr>
            <p:spPr>
              <a:xfrm>
                <a:off x="1074051" y="1333693"/>
                <a:ext cx="1465949" cy="466078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" name="Rectangle 8"/>
              <p:cNvSpPr/>
              <p:nvPr/>
            </p:nvSpPr>
            <p:spPr>
              <a:xfrm>
                <a:off x="2521360" y="1333693"/>
                <a:ext cx="1484391" cy="46607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" name="Group 9"/>
            <p:cNvGrpSpPr/>
            <p:nvPr/>
          </p:nvGrpSpPr>
          <p:grpSpPr>
            <a:xfrm>
              <a:off x="1076327" y="1464406"/>
              <a:ext cx="1978379" cy="3351301"/>
              <a:chOff x="1074051" y="1333693"/>
              <a:chExt cx="2950340" cy="3891445"/>
            </a:xfrm>
          </p:grpSpPr>
          <p:sp>
            <p:nvSpPr>
              <p:cNvPr id="7" name="Rectangle 10"/>
              <p:cNvSpPr/>
              <p:nvPr/>
            </p:nvSpPr>
            <p:spPr>
              <a:xfrm>
                <a:off x="1074051" y="1333694"/>
                <a:ext cx="1462162" cy="389144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" name="Rectangle 12"/>
              <p:cNvSpPr/>
              <p:nvPr/>
            </p:nvSpPr>
            <p:spPr>
              <a:xfrm>
                <a:off x="1074051" y="1333693"/>
                <a:ext cx="1465949" cy="466078"/>
              </a:xfrm>
              <a:prstGeom prst="rect">
                <a:avLst/>
              </a:prstGeom>
              <a:solidFill>
                <a:srgbClr val="FF75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" name="Rectangle 13"/>
              <p:cNvSpPr/>
              <p:nvPr/>
            </p:nvSpPr>
            <p:spPr>
              <a:xfrm>
                <a:off x="2540001" y="1333693"/>
                <a:ext cx="1484390" cy="46607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>
              <a:off x="3053155" y="1464406"/>
              <a:ext cx="1978379" cy="3351301"/>
              <a:chOff x="1074051" y="1333693"/>
              <a:chExt cx="2950340" cy="3891445"/>
            </a:xfrm>
          </p:grpSpPr>
          <p:sp>
            <p:nvSpPr>
              <p:cNvPr id="11" name="Rectangle 15"/>
              <p:cNvSpPr/>
              <p:nvPr/>
            </p:nvSpPr>
            <p:spPr>
              <a:xfrm>
                <a:off x="1074052" y="1333694"/>
                <a:ext cx="1477982" cy="389144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" name="Rectangle 17"/>
              <p:cNvSpPr/>
              <p:nvPr/>
            </p:nvSpPr>
            <p:spPr>
              <a:xfrm>
                <a:off x="1074051" y="1333693"/>
                <a:ext cx="1465949" cy="466078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" name="Rectangle 18"/>
              <p:cNvSpPr/>
              <p:nvPr/>
            </p:nvSpPr>
            <p:spPr>
              <a:xfrm>
                <a:off x="2540001" y="1333693"/>
                <a:ext cx="1484390" cy="46607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5031892" y="1464406"/>
              <a:ext cx="1978380" cy="3351301"/>
              <a:chOff x="1074051" y="1333693"/>
              <a:chExt cx="2950340" cy="3891445"/>
            </a:xfrm>
          </p:grpSpPr>
          <p:sp>
            <p:nvSpPr>
              <p:cNvPr id="15" name="Rectangle 20"/>
              <p:cNvSpPr/>
              <p:nvPr/>
            </p:nvSpPr>
            <p:spPr>
              <a:xfrm>
                <a:off x="1076496" y="1333694"/>
                <a:ext cx="1462164" cy="3891444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6" name="Rectangle 22"/>
              <p:cNvSpPr/>
              <p:nvPr/>
            </p:nvSpPr>
            <p:spPr>
              <a:xfrm>
                <a:off x="1074051" y="1333693"/>
                <a:ext cx="1465949" cy="46607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Rectangle 23"/>
              <p:cNvSpPr/>
              <p:nvPr/>
            </p:nvSpPr>
            <p:spPr>
              <a:xfrm>
                <a:off x="2540001" y="1333693"/>
                <a:ext cx="1484390" cy="466078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Rectangle 27"/>
            <p:cNvSpPr/>
            <p:nvPr/>
          </p:nvSpPr>
          <p:spPr bwMode="auto">
            <a:xfrm>
              <a:off x="1096889" y="1509039"/>
              <a:ext cx="2176803" cy="3243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5308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tangle 30"/>
            <p:cNvSpPr/>
            <p:nvPr/>
          </p:nvSpPr>
          <p:spPr bwMode="auto">
            <a:xfrm>
              <a:off x="2044747" y="1509040"/>
              <a:ext cx="1004627" cy="3243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5308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00" name="Group 106"/>
            <p:cNvGrpSpPr/>
            <p:nvPr/>
          </p:nvGrpSpPr>
          <p:grpSpPr>
            <a:xfrm>
              <a:off x="1140128" y="1486067"/>
              <a:ext cx="7610251" cy="378034"/>
              <a:chOff x="886883" y="1779757"/>
              <a:chExt cx="8836829" cy="438963"/>
            </a:xfrm>
          </p:grpSpPr>
          <p:sp>
            <p:nvSpPr>
              <p:cNvPr id="101" name="Rectangle 28"/>
              <p:cNvSpPr/>
              <p:nvPr/>
            </p:nvSpPr>
            <p:spPr bwMode="auto">
              <a:xfrm>
                <a:off x="886883" y="1850367"/>
                <a:ext cx="941329" cy="27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语  文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2" name="Rectangle 31"/>
              <p:cNvSpPr/>
              <p:nvPr/>
            </p:nvSpPr>
            <p:spPr bwMode="auto">
              <a:xfrm>
                <a:off x="2114281" y="1779757"/>
                <a:ext cx="739641" cy="426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数  学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3" name="Rectangle 28"/>
              <p:cNvSpPr/>
              <p:nvPr/>
            </p:nvSpPr>
            <p:spPr bwMode="auto">
              <a:xfrm>
                <a:off x="3165283" y="1844774"/>
                <a:ext cx="1010432" cy="27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英  语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4" name="Rectangle 28"/>
              <p:cNvSpPr/>
              <p:nvPr/>
            </p:nvSpPr>
            <p:spPr bwMode="auto">
              <a:xfrm>
                <a:off x="5469874" y="1852338"/>
                <a:ext cx="1010432" cy="27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化  学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5" name="Rectangle 31"/>
              <p:cNvSpPr/>
              <p:nvPr/>
            </p:nvSpPr>
            <p:spPr bwMode="auto">
              <a:xfrm>
                <a:off x="4477060" y="1791917"/>
                <a:ext cx="859353" cy="426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物   理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6" name="Rectangle 31"/>
              <p:cNvSpPr/>
              <p:nvPr/>
            </p:nvSpPr>
            <p:spPr bwMode="auto">
              <a:xfrm>
                <a:off x="6752085" y="1786274"/>
                <a:ext cx="873785" cy="426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地   理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7" name="Rectangle 28"/>
              <p:cNvSpPr/>
              <p:nvPr/>
            </p:nvSpPr>
            <p:spPr bwMode="auto">
              <a:xfrm>
                <a:off x="7776246" y="1846737"/>
                <a:ext cx="1010432" cy="27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历   史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  <p:sp>
            <p:nvSpPr>
              <p:cNvPr id="108" name="Rectangle 31"/>
              <p:cNvSpPr/>
              <p:nvPr/>
            </p:nvSpPr>
            <p:spPr bwMode="auto">
              <a:xfrm>
                <a:off x="9058459" y="1790929"/>
                <a:ext cx="665253" cy="4268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algn="ctr" eaLnBrk="1" hangingPunct="1"/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Open Sans" panose="020B0606030504020204" pitchFamily="34" charset="0"/>
                    <a:sym typeface="Bebas Neue" panose="020B0606020202050201" pitchFamily="34" charset="0"/>
                  </a:rPr>
                  <a:t>总  分</a:t>
                </a:r>
                <a:endParaRPr lang="en-US" altLang="id-ID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endParaRPr>
              </a:p>
            </p:txBody>
          </p:sp>
        </p:grpSp>
        <p:grpSp>
          <p:nvGrpSpPr>
            <p:cNvPr id="109" name="Group 115"/>
            <p:cNvGrpSpPr/>
            <p:nvPr/>
          </p:nvGrpSpPr>
          <p:grpSpPr>
            <a:xfrm>
              <a:off x="0" y="1870270"/>
              <a:ext cx="8975689" cy="2927657"/>
              <a:chOff x="806965" y="2225883"/>
              <a:chExt cx="10565838" cy="3399520"/>
            </a:xfrm>
          </p:grpSpPr>
          <p:sp>
            <p:nvSpPr>
              <p:cNvPr id="110" name="Rectangle 5"/>
              <p:cNvSpPr/>
              <p:nvPr/>
            </p:nvSpPr>
            <p:spPr bwMode="auto">
              <a:xfrm>
                <a:off x="806965" y="2225883"/>
                <a:ext cx="10565838" cy="357762"/>
              </a:xfrm>
              <a:prstGeom prst="rect">
                <a:avLst/>
              </a:prstGeom>
              <a:solidFill>
                <a:srgbClr val="808080">
                  <a:alpha val="1490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14902"/>
                      </a:schemeClr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/>
                <a:endParaRPr lang="id-ID" altLang="id-ID" sz="2800" dirty="0">
                  <a:latin typeface="+mn-lt"/>
                </a:endParaRPr>
              </a:p>
            </p:txBody>
          </p:sp>
          <p:sp>
            <p:nvSpPr>
              <p:cNvPr id="111" name="Rectangle 6"/>
              <p:cNvSpPr/>
              <p:nvPr/>
            </p:nvSpPr>
            <p:spPr bwMode="auto">
              <a:xfrm>
                <a:off x="806965" y="2993580"/>
                <a:ext cx="10565838" cy="357762"/>
              </a:xfrm>
              <a:prstGeom prst="rect">
                <a:avLst/>
              </a:prstGeom>
              <a:solidFill>
                <a:srgbClr val="808080">
                  <a:alpha val="1490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14902"/>
                      </a:schemeClr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/>
                <a:endParaRPr lang="id-ID" altLang="id-ID" sz="2800">
                  <a:latin typeface="+mn-lt"/>
                </a:endParaRPr>
              </a:p>
            </p:txBody>
          </p:sp>
          <p:sp>
            <p:nvSpPr>
              <p:cNvPr id="112" name="Rectangle 7"/>
              <p:cNvSpPr/>
              <p:nvPr/>
            </p:nvSpPr>
            <p:spPr bwMode="auto">
              <a:xfrm>
                <a:off x="806965" y="3753039"/>
                <a:ext cx="10565838" cy="357762"/>
              </a:xfrm>
              <a:prstGeom prst="rect">
                <a:avLst/>
              </a:prstGeom>
              <a:solidFill>
                <a:srgbClr val="808080">
                  <a:alpha val="1490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14902"/>
                      </a:schemeClr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/>
                <a:endParaRPr lang="id-ID" altLang="id-ID" sz="2800">
                  <a:latin typeface="+mn-lt"/>
                </a:endParaRPr>
              </a:p>
            </p:txBody>
          </p:sp>
          <p:sp>
            <p:nvSpPr>
              <p:cNvPr id="113" name="Rectangle 8"/>
              <p:cNvSpPr/>
              <p:nvPr/>
            </p:nvSpPr>
            <p:spPr bwMode="auto">
              <a:xfrm>
                <a:off x="806965" y="4506221"/>
                <a:ext cx="10565838" cy="357762"/>
              </a:xfrm>
              <a:prstGeom prst="rect">
                <a:avLst/>
              </a:prstGeom>
              <a:solidFill>
                <a:srgbClr val="808080">
                  <a:alpha val="1490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14902"/>
                      </a:schemeClr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/>
                <a:endParaRPr lang="id-ID" altLang="id-ID" sz="2800">
                  <a:latin typeface="+mn-lt"/>
                </a:endParaRPr>
              </a:p>
            </p:txBody>
          </p:sp>
          <p:sp>
            <p:nvSpPr>
              <p:cNvPr id="114" name="Rectangle 9"/>
              <p:cNvSpPr/>
              <p:nvPr/>
            </p:nvSpPr>
            <p:spPr bwMode="auto">
              <a:xfrm>
                <a:off x="806965" y="5267641"/>
                <a:ext cx="10565838" cy="357762"/>
              </a:xfrm>
              <a:prstGeom prst="rect">
                <a:avLst/>
              </a:prstGeom>
              <a:solidFill>
                <a:srgbClr val="808080">
                  <a:alpha val="14902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14902"/>
                      </a:schemeClr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/>
                <a:endParaRPr lang="id-ID" altLang="id-ID" sz="2800">
                  <a:latin typeface="+mn-lt"/>
                </a:endParaRPr>
              </a:p>
            </p:txBody>
          </p:sp>
        </p:grpSp>
        <p:sp>
          <p:nvSpPr>
            <p:cNvPr id="118" name="TextBox 117"/>
            <p:cNvSpPr txBox="1"/>
            <p:nvPr/>
          </p:nvSpPr>
          <p:spPr>
            <a:xfrm>
              <a:off x="190500" y="182880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刘问函</a:t>
              </a:r>
              <a:endParaRPr lang="zh-CN" altLang="en-US" dirty="0"/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71450" y="218122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郑思琪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1352550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2286000" y="18573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286125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4324350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5276850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6315075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7286625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8229600" y="18573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1333500" y="21907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266950" y="21907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3267075" y="21907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305300" y="21907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5257800" y="21907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296025" y="21907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7267575" y="21907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8210550" y="21907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333500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266950" y="25241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267075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4305300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257800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6296025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7267575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210550" y="25241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343025" y="2819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2276475" y="28194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3276600" y="2819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4314825" y="2819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5267325" y="2819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6305550" y="2819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7277100" y="28194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8220075" y="28194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1362075" y="31432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295525" y="31432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3295650" y="31432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4333875" y="31432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286375" y="31432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324600" y="31432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296150" y="31432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8239125" y="31432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1371600" y="34861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2305050" y="34861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3305175" y="34861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4343400" y="34861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5295900" y="34861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334125" y="34861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7305675" y="34861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8248650" y="34861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1381125" y="38004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314575" y="38004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3314700" y="38004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4352925" y="38004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5305425" y="38004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6343650" y="38004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315200" y="38004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1400175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2333625" y="41148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3333750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371975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324475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6362700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7334250" y="4114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8277225" y="41148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1381125" y="44577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2314575" y="44577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3314700" y="44577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4352925" y="44577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5305425" y="44577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6343650" y="44577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315200" y="44577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8258175" y="44577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171450" y="251460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刘得华</a:t>
              </a:r>
              <a:endParaRPr lang="zh-CN" altLang="en-US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180975" y="282892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周猩猩</a:t>
              </a: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200025" y="31908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孔乙己</a:t>
              </a: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180975" y="3495675"/>
              <a:ext cx="835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阿     </a:t>
              </a:r>
              <a:r>
                <a:rPr lang="en-US" altLang="zh-CN" dirty="0">
                  <a:solidFill>
                    <a:schemeClr val="bg1"/>
                  </a:solidFill>
                </a:rPr>
                <a:t>Q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161925" y="381952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祥林嫂</a:t>
              </a: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180975" y="413385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诸葛亮</a:t>
              </a: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190500" y="4448175"/>
              <a:ext cx="857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刘    邦</a:t>
              </a: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7150" y="636813"/>
            <a:ext cx="9086850" cy="4295775"/>
            <a:chOff x="57150" y="495299"/>
            <a:chExt cx="9086850" cy="4295775"/>
          </a:xfrm>
        </p:grpSpPr>
        <p:sp>
          <p:nvSpPr>
            <p:cNvPr id="128" name="矩形 127"/>
            <p:cNvSpPr/>
            <p:nvPr/>
          </p:nvSpPr>
          <p:spPr>
            <a:xfrm>
              <a:off x="228600" y="501065"/>
              <a:ext cx="8801622" cy="428048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9" name="Rectangle 5"/>
            <p:cNvSpPr/>
            <p:nvPr/>
          </p:nvSpPr>
          <p:spPr>
            <a:xfrm>
              <a:off x="7076692" y="495299"/>
              <a:ext cx="955395" cy="429577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0" name="Rectangle 7"/>
            <p:cNvSpPr/>
            <p:nvPr/>
          </p:nvSpPr>
          <p:spPr>
            <a:xfrm>
              <a:off x="7064193" y="495299"/>
              <a:ext cx="983006" cy="40138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1" name="Rectangle 8"/>
            <p:cNvSpPr/>
            <p:nvPr/>
          </p:nvSpPr>
          <p:spPr>
            <a:xfrm>
              <a:off x="8034700" y="495299"/>
              <a:ext cx="995373" cy="40138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6" name="Rectangle 10"/>
            <p:cNvSpPr/>
            <p:nvPr/>
          </p:nvSpPr>
          <p:spPr>
            <a:xfrm>
              <a:off x="1133477" y="502381"/>
              <a:ext cx="980467" cy="426964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7" name="Rectangle 12"/>
            <p:cNvSpPr/>
            <p:nvPr/>
          </p:nvSpPr>
          <p:spPr>
            <a:xfrm>
              <a:off x="1133477" y="502381"/>
              <a:ext cx="983006" cy="401385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8" name="Rectangle 13"/>
            <p:cNvSpPr/>
            <p:nvPr/>
          </p:nvSpPr>
          <p:spPr>
            <a:xfrm>
              <a:off x="2116484" y="502381"/>
              <a:ext cx="995372" cy="40138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3" name="Rectangle 15"/>
            <p:cNvSpPr/>
            <p:nvPr/>
          </p:nvSpPr>
          <p:spPr>
            <a:xfrm>
              <a:off x="3110306" y="502382"/>
              <a:ext cx="991075" cy="4279168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4" name="Rectangle 17"/>
            <p:cNvSpPr/>
            <p:nvPr/>
          </p:nvSpPr>
          <p:spPr>
            <a:xfrm>
              <a:off x="3110305" y="502381"/>
              <a:ext cx="983006" cy="40138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5" name="Rectangle 18"/>
            <p:cNvSpPr/>
            <p:nvPr/>
          </p:nvSpPr>
          <p:spPr>
            <a:xfrm>
              <a:off x="4093312" y="502381"/>
              <a:ext cx="995372" cy="40138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0" name="Rectangle 20"/>
            <p:cNvSpPr/>
            <p:nvPr/>
          </p:nvSpPr>
          <p:spPr>
            <a:xfrm>
              <a:off x="5090682" y="502382"/>
              <a:ext cx="980469" cy="427916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1" name="Rectangle 22"/>
            <p:cNvSpPr/>
            <p:nvPr/>
          </p:nvSpPr>
          <p:spPr>
            <a:xfrm>
              <a:off x="5089042" y="502381"/>
              <a:ext cx="983007" cy="40138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2" name="Rectangle 23"/>
            <p:cNvSpPr/>
            <p:nvPr/>
          </p:nvSpPr>
          <p:spPr>
            <a:xfrm>
              <a:off x="6072049" y="502381"/>
              <a:ext cx="995373" cy="40138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3" name="Rectangle 27"/>
            <p:cNvSpPr/>
            <p:nvPr/>
          </p:nvSpPr>
          <p:spPr bwMode="auto">
            <a:xfrm>
              <a:off x="1154039" y="547014"/>
              <a:ext cx="2176803" cy="3243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5308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4" name="Rectangle 30"/>
            <p:cNvSpPr/>
            <p:nvPr/>
          </p:nvSpPr>
          <p:spPr bwMode="auto">
            <a:xfrm>
              <a:off x="2101897" y="547015"/>
              <a:ext cx="1004627" cy="32431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F5308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2" name="Rectangle 28"/>
            <p:cNvSpPr/>
            <p:nvPr/>
          </p:nvSpPr>
          <p:spPr bwMode="auto">
            <a:xfrm>
              <a:off x="1197278" y="584851"/>
              <a:ext cx="810670" cy="237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语  文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3" name="Rectangle 31"/>
            <p:cNvSpPr/>
            <p:nvPr/>
          </p:nvSpPr>
          <p:spPr bwMode="auto">
            <a:xfrm>
              <a:off x="2254310" y="524042"/>
              <a:ext cx="636977" cy="36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数  学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4" name="Rectangle 28"/>
            <p:cNvSpPr/>
            <p:nvPr/>
          </p:nvSpPr>
          <p:spPr bwMode="auto">
            <a:xfrm>
              <a:off x="3159429" y="580035"/>
              <a:ext cx="870181" cy="237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英  语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5" name="Rectangle 28"/>
            <p:cNvSpPr/>
            <p:nvPr/>
          </p:nvSpPr>
          <p:spPr bwMode="auto">
            <a:xfrm>
              <a:off x="5144136" y="586549"/>
              <a:ext cx="870181" cy="237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化  学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6" name="Rectangle 31"/>
            <p:cNvSpPr/>
            <p:nvPr/>
          </p:nvSpPr>
          <p:spPr bwMode="auto">
            <a:xfrm>
              <a:off x="4289128" y="534514"/>
              <a:ext cx="740072" cy="36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物   理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7" name="Rectangle 31"/>
            <p:cNvSpPr/>
            <p:nvPr/>
          </p:nvSpPr>
          <p:spPr bwMode="auto">
            <a:xfrm>
              <a:off x="6248373" y="529654"/>
              <a:ext cx="752501" cy="36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地   理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8" name="Rectangle 28"/>
            <p:cNvSpPr/>
            <p:nvPr/>
          </p:nvSpPr>
          <p:spPr bwMode="auto">
            <a:xfrm>
              <a:off x="7130377" y="581725"/>
              <a:ext cx="870181" cy="237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历   史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29" name="Rectangle 31"/>
            <p:cNvSpPr/>
            <p:nvPr/>
          </p:nvSpPr>
          <p:spPr bwMode="auto">
            <a:xfrm>
              <a:off x="8234615" y="533663"/>
              <a:ext cx="572914" cy="367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Bebas Neue" panose="020B0606020202050201" pitchFamily="34" charset="0"/>
                </a:rPr>
                <a:t>总  分</a:t>
              </a:r>
              <a:endParaRPr lang="en-US" altLang="id-ID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  <a:sym typeface="Bebas Neue" panose="020B0606020202050201" pitchFamily="34" charset="0"/>
              </a:endParaRPr>
            </a:p>
          </p:txBody>
        </p:sp>
        <p:sp>
          <p:nvSpPr>
            <p:cNvPr id="217" name="Rectangle 5"/>
            <p:cNvSpPr/>
            <p:nvPr/>
          </p:nvSpPr>
          <p:spPr bwMode="auto">
            <a:xfrm>
              <a:off x="57150" y="908245"/>
              <a:ext cx="8975689" cy="308104"/>
            </a:xfrm>
            <a:prstGeom prst="rect">
              <a:avLst/>
            </a:prstGeom>
            <a:solidFill>
              <a:srgbClr val="80808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/>
              <a:endParaRPr lang="id-ID" altLang="id-ID" sz="2800" dirty="0">
                <a:latin typeface="+mn-lt"/>
              </a:endParaRPr>
            </a:p>
          </p:txBody>
        </p:sp>
        <p:sp>
          <p:nvSpPr>
            <p:cNvPr id="218" name="Rectangle 6"/>
            <p:cNvSpPr/>
            <p:nvPr/>
          </p:nvSpPr>
          <p:spPr bwMode="auto">
            <a:xfrm>
              <a:off x="57150" y="1569383"/>
              <a:ext cx="8975689" cy="308104"/>
            </a:xfrm>
            <a:prstGeom prst="rect">
              <a:avLst/>
            </a:prstGeom>
            <a:solidFill>
              <a:srgbClr val="80808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/>
              <a:endParaRPr lang="id-ID" altLang="id-ID" sz="2800">
                <a:latin typeface="+mn-lt"/>
              </a:endParaRPr>
            </a:p>
          </p:txBody>
        </p:sp>
        <p:sp>
          <p:nvSpPr>
            <p:cNvPr id="219" name="Rectangle 7"/>
            <p:cNvSpPr/>
            <p:nvPr/>
          </p:nvSpPr>
          <p:spPr bwMode="auto">
            <a:xfrm>
              <a:off x="57150" y="2223427"/>
              <a:ext cx="8975689" cy="308104"/>
            </a:xfrm>
            <a:prstGeom prst="rect">
              <a:avLst/>
            </a:prstGeom>
            <a:solidFill>
              <a:srgbClr val="80808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/>
              <a:endParaRPr lang="id-ID" altLang="id-ID" sz="2800">
                <a:latin typeface="+mn-lt"/>
              </a:endParaRPr>
            </a:p>
          </p:txBody>
        </p:sp>
        <p:sp>
          <p:nvSpPr>
            <p:cNvPr id="220" name="Rectangle 8"/>
            <p:cNvSpPr/>
            <p:nvPr/>
          </p:nvSpPr>
          <p:spPr bwMode="auto">
            <a:xfrm>
              <a:off x="57150" y="2872066"/>
              <a:ext cx="8975689" cy="308104"/>
            </a:xfrm>
            <a:prstGeom prst="rect">
              <a:avLst/>
            </a:prstGeom>
            <a:solidFill>
              <a:srgbClr val="80808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/>
              <a:endParaRPr lang="id-ID" altLang="id-ID" sz="2800">
                <a:latin typeface="+mn-lt"/>
              </a:endParaRPr>
            </a:p>
          </p:txBody>
        </p:sp>
        <p:sp>
          <p:nvSpPr>
            <p:cNvPr id="221" name="Rectangle 9"/>
            <p:cNvSpPr/>
            <p:nvPr/>
          </p:nvSpPr>
          <p:spPr bwMode="auto">
            <a:xfrm>
              <a:off x="57150" y="3527798"/>
              <a:ext cx="8975689" cy="308104"/>
            </a:xfrm>
            <a:prstGeom prst="rect">
              <a:avLst/>
            </a:prstGeom>
            <a:solidFill>
              <a:srgbClr val="80808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/>
              <a:endParaRPr lang="id-ID" altLang="id-ID" sz="2800">
                <a:latin typeface="+mn-lt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47650" y="8667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刘问函</a:t>
              </a:r>
              <a:endParaRPr lang="zh-CN" altLang="en-US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28600" y="121920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郑思琪</a:t>
              </a: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1409700" y="8953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343150" y="8953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3343275" y="8953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4381500" y="8953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5334000" y="8953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6372225" y="8953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7343775" y="8953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8286750" y="8953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1390650" y="12287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2324100" y="12287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3324225" y="12287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4362450" y="12287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5314950" y="12287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6353175" y="12287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7324725" y="12287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8267700" y="12287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390650" y="15621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2324100" y="15621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324225" y="15621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362450" y="15621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5314950" y="15621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353175" y="15621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7324725" y="15621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8267700" y="156210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400175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2333625" y="18573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333750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4371975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324475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362700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334250" y="18573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277225" y="18573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419225" y="21812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2352675" y="21812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3352800" y="21812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391025" y="21812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5343525" y="21812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6381750" y="21812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7353300" y="21812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8296275" y="21812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1428750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2362200" y="25241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3362325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4400550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353050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6391275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7362825" y="252412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6" name="TextBox 185"/>
            <p:cNvSpPr txBox="1"/>
            <p:nvPr/>
          </p:nvSpPr>
          <p:spPr>
            <a:xfrm>
              <a:off x="8305800" y="252412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7" name="TextBox 186"/>
            <p:cNvSpPr txBox="1"/>
            <p:nvPr/>
          </p:nvSpPr>
          <p:spPr>
            <a:xfrm>
              <a:off x="1438275" y="28384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2371725" y="2838450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3371850" y="28384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4410075" y="28384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5362575" y="28384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6400800" y="28384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7372350" y="283845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1457325" y="31527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2390775" y="31527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3390900" y="31527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4429125" y="31527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5381625" y="31527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6419850" y="31527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7391400" y="31527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8334375" y="31527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1438275" y="34956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96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2371725" y="34956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3371850" y="34956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4410075" y="34956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87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5362575" y="34956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6400800" y="34956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7372350" y="3495675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8315325" y="3495675"/>
              <a:ext cx="5886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693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228600" y="155257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刘得华</a:t>
              </a:r>
              <a:endParaRPr lang="zh-CN" altLang="en-US" dirty="0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238125" y="186690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周猩猩</a:t>
              </a:r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257175" y="222885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孔乙己</a:t>
              </a: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238125" y="2533650"/>
              <a:ext cx="8354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阿     </a:t>
              </a:r>
              <a:r>
                <a:rPr lang="en-US" altLang="zh-CN" dirty="0">
                  <a:solidFill>
                    <a:schemeClr val="bg1"/>
                  </a:solidFill>
                </a:rPr>
                <a:t>Q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219075" y="285750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祥林嫂</a:t>
              </a:r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238125" y="3171825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诸葛亮</a:t>
              </a:r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247650" y="3486150"/>
              <a:ext cx="8579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刘    邦</a:t>
              </a:r>
            </a:p>
          </p:txBody>
        </p:sp>
        <p:sp>
          <p:nvSpPr>
            <p:cNvPr id="242" name="Rectangle 9"/>
            <p:cNvSpPr/>
            <p:nvPr/>
          </p:nvSpPr>
          <p:spPr bwMode="auto">
            <a:xfrm>
              <a:off x="168311" y="4156448"/>
              <a:ext cx="8975689" cy="308104"/>
            </a:xfrm>
            <a:prstGeom prst="rect">
              <a:avLst/>
            </a:prstGeom>
            <a:solidFill>
              <a:srgbClr val="808080">
                <a:alpha val="14902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14902"/>
                    </a:schemeClr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eaLnBrk="1" hangingPunct="1"/>
              <a:endParaRPr lang="id-ID" altLang="id-ID" sz="2800">
                <a:latin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174323" y="133742"/>
            <a:ext cx="4955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可根据班级人数自行添加此页</a:t>
            </a:r>
            <a:endParaRPr lang="zh-CN" altLang="en-US" sz="24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97424" y="412651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ea typeface="微软简粗黑" pitchFamily="2" charset="-122"/>
              </a:rPr>
              <a:t>透过成绩看问题</a:t>
            </a:r>
          </a:p>
        </p:txBody>
      </p:sp>
      <p:sp>
        <p:nvSpPr>
          <p:cNvPr id="90" name="TextBox 89"/>
          <p:cNvSpPr txBox="1"/>
          <p:nvPr/>
        </p:nvSpPr>
        <p:spPr bwMode="auto">
          <a:xfrm>
            <a:off x="1536578" y="3719677"/>
            <a:ext cx="147668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</a:rPr>
              <a:t>不能提前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altLang="zh-CN" sz="1800" dirty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</a:rPr>
              <a:t>预习资料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 bwMode="auto">
          <a:xfrm>
            <a:off x="4696975" y="3700627"/>
            <a:ext cx="99258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</a:rPr>
              <a:t>不能认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</a:rPr>
              <a:t>真听课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 bwMode="auto">
          <a:xfrm>
            <a:off x="6402374" y="3672052"/>
            <a:ext cx="180049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</a:rPr>
              <a:t>不能及时处理</a:t>
            </a:r>
            <a:endParaRPr lang="en-US" altLang="zh-CN" sz="1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bg1">
                    <a:lumMod val="95000"/>
                  </a:schemeClr>
                </a:solidFill>
              </a:rPr>
              <a:t>不懂得问题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1149351" y="1096901"/>
            <a:ext cx="6737350" cy="3160774"/>
            <a:chOff x="1130301" y="1363601"/>
            <a:chExt cx="6737350" cy="3160774"/>
          </a:xfrm>
        </p:grpSpPr>
        <p:sp>
          <p:nvSpPr>
            <p:cNvPr id="76" name="Freeform 5"/>
            <p:cNvSpPr/>
            <p:nvPr/>
          </p:nvSpPr>
          <p:spPr bwMode="auto">
            <a:xfrm>
              <a:off x="1130301" y="1363601"/>
              <a:ext cx="4841597" cy="2310126"/>
            </a:xfrm>
            <a:custGeom>
              <a:avLst/>
              <a:gdLst>
                <a:gd name="T0" fmla="*/ 349 w 1463"/>
                <a:gd name="T1" fmla="*/ 0 h 698"/>
                <a:gd name="T2" fmla="*/ 567 w 1463"/>
                <a:gd name="T3" fmla="*/ 77 h 698"/>
                <a:gd name="T4" fmla="*/ 741 w 1463"/>
                <a:gd name="T5" fmla="*/ 236 h 698"/>
                <a:gd name="T6" fmla="*/ 758 w 1463"/>
                <a:gd name="T7" fmla="*/ 248 h 698"/>
                <a:gd name="T8" fmla="*/ 915 w 1463"/>
                <a:gd name="T9" fmla="*/ 264 h 698"/>
                <a:gd name="T10" fmla="*/ 1088 w 1463"/>
                <a:gd name="T11" fmla="*/ 155 h 698"/>
                <a:gd name="T12" fmla="*/ 1226 w 1463"/>
                <a:gd name="T13" fmla="*/ 111 h 698"/>
                <a:gd name="T14" fmla="*/ 1463 w 1463"/>
                <a:gd name="T15" fmla="*/ 349 h 698"/>
                <a:gd name="T16" fmla="*/ 1226 w 1463"/>
                <a:gd name="T17" fmla="*/ 587 h 698"/>
                <a:gd name="T18" fmla="*/ 1088 w 1463"/>
                <a:gd name="T19" fmla="*/ 543 h 698"/>
                <a:gd name="T20" fmla="*/ 915 w 1463"/>
                <a:gd name="T21" fmla="*/ 434 h 698"/>
                <a:gd name="T22" fmla="*/ 758 w 1463"/>
                <a:gd name="T23" fmla="*/ 450 h 698"/>
                <a:gd name="T24" fmla="*/ 741 w 1463"/>
                <a:gd name="T25" fmla="*/ 462 h 698"/>
                <a:gd name="T26" fmla="*/ 567 w 1463"/>
                <a:gd name="T27" fmla="*/ 621 h 698"/>
                <a:gd name="T28" fmla="*/ 349 w 1463"/>
                <a:gd name="T29" fmla="*/ 698 h 698"/>
                <a:gd name="T30" fmla="*/ 103 w 1463"/>
                <a:gd name="T31" fmla="*/ 595 h 698"/>
                <a:gd name="T32" fmla="*/ 0 w 1463"/>
                <a:gd name="T33" fmla="*/ 349 h 698"/>
                <a:gd name="T34" fmla="*/ 103 w 1463"/>
                <a:gd name="T35" fmla="*/ 102 h 698"/>
                <a:gd name="T36" fmla="*/ 349 w 1463"/>
                <a:gd name="T37" fmla="*/ 0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63" h="698">
                  <a:moveTo>
                    <a:pt x="349" y="0"/>
                  </a:moveTo>
                  <a:cubicBezTo>
                    <a:pt x="431" y="0"/>
                    <a:pt x="507" y="29"/>
                    <a:pt x="567" y="77"/>
                  </a:cubicBezTo>
                  <a:cubicBezTo>
                    <a:pt x="649" y="143"/>
                    <a:pt x="700" y="199"/>
                    <a:pt x="741" y="236"/>
                  </a:cubicBezTo>
                  <a:cubicBezTo>
                    <a:pt x="747" y="240"/>
                    <a:pt x="752" y="245"/>
                    <a:pt x="758" y="248"/>
                  </a:cubicBezTo>
                  <a:cubicBezTo>
                    <a:pt x="800" y="276"/>
                    <a:pt x="850" y="291"/>
                    <a:pt x="915" y="264"/>
                  </a:cubicBezTo>
                  <a:cubicBezTo>
                    <a:pt x="958" y="244"/>
                    <a:pt x="1013" y="209"/>
                    <a:pt x="1088" y="155"/>
                  </a:cubicBezTo>
                  <a:cubicBezTo>
                    <a:pt x="1127" y="128"/>
                    <a:pt x="1174" y="111"/>
                    <a:pt x="1226" y="111"/>
                  </a:cubicBezTo>
                  <a:cubicBezTo>
                    <a:pt x="1357" y="111"/>
                    <a:pt x="1463" y="218"/>
                    <a:pt x="1463" y="349"/>
                  </a:cubicBezTo>
                  <a:cubicBezTo>
                    <a:pt x="1463" y="480"/>
                    <a:pt x="1357" y="587"/>
                    <a:pt x="1226" y="587"/>
                  </a:cubicBezTo>
                  <a:cubicBezTo>
                    <a:pt x="1174" y="587"/>
                    <a:pt x="1127" y="570"/>
                    <a:pt x="1088" y="543"/>
                  </a:cubicBezTo>
                  <a:cubicBezTo>
                    <a:pt x="1013" y="489"/>
                    <a:pt x="958" y="454"/>
                    <a:pt x="915" y="434"/>
                  </a:cubicBezTo>
                  <a:cubicBezTo>
                    <a:pt x="850" y="407"/>
                    <a:pt x="800" y="422"/>
                    <a:pt x="758" y="450"/>
                  </a:cubicBezTo>
                  <a:cubicBezTo>
                    <a:pt x="752" y="453"/>
                    <a:pt x="747" y="458"/>
                    <a:pt x="741" y="462"/>
                  </a:cubicBezTo>
                  <a:cubicBezTo>
                    <a:pt x="700" y="499"/>
                    <a:pt x="649" y="555"/>
                    <a:pt x="567" y="621"/>
                  </a:cubicBezTo>
                  <a:cubicBezTo>
                    <a:pt x="507" y="669"/>
                    <a:pt x="431" y="698"/>
                    <a:pt x="349" y="698"/>
                  </a:cubicBezTo>
                  <a:cubicBezTo>
                    <a:pt x="253" y="698"/>
                    <a:pt x="166" y="659"/>
                    <a:pt x="103" y="595"/>
                  </a:cubicBezTo>
                  <a:cubicBezTo>
                    <a:pt x="39" y="532"/>
                    <a:pt x="0" y="445"/>
                    <a:pt x="0" y="349"/>
                  </a:cubicBezTo>
                  <a:cubicBezTo>
                    <a:pt x="0" y="253"/>
                    <a:pt x="39" y="166"/>
                    <a:pt x="103" y="102"/>
                  </a:cubicBezTo>
                  <a:cubicBezTo>
                    <a:pt x="166" y="39"/>
                    <a:pt x="253" y="0"/>
                    <a:pt x="349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4400060" y="1732045"/>
              <a:ext cx="3299179" cy="1574640"/>
            </a:xfrm>
            <a:custGeom>
              <a:avLst/>
              <a:gdLst>
                <a:gd name="T0" fmla="*/ 238 w 997"/>
                <a:gd name="T1" fmla="*/ 0 h 476"/>
                <a:gd name="T2" fmla="*/ 386 w 997"/>
                <a:gd name="T3" fmla="*/ 52 h 476"/>
                <a:gd name="T4" fmla="*/ 505 w 997"/>
                <a:gd name="T5" fmla="*/ 161 h 476"/>
                <a:gd name="T6" fmla="*/ 516 w 997"/>
                <a:gd name="T7" fmla="*/ 169 h 476"/>
                <a:gd name="T8" fmla="*/ 623 w 997"/>
                <a:gd name="T9" fmla="*/ 180 h 476"/>
                <a:gd name="T10" fmla="*/ 741 w 997"/>
                <a:gd name="T11" fmla="*/ 106 h 476"/>
                <a:gd name="T12" fmla="*/ 835 w 997"/>
                <a:gd name="T13" fmla="*/ 76 h 476"/>
                <a:gd name="T14" fmla="*/ 997 w 997"/>
                <a:gd name="T15" fmla="*/ 238 h 476"/>
                <a:gd name="T16" fmla="*/ 835 w 997"/>
                <a:gd name="T17" fmla="*/ 400 h 476"/>
                <a:gd name="T18" fmla="*/ 741 w 997"/>
                <a:gd name="T19" fmla="*/ 370 h 476"/>
                <a:gd name="T20" fmla="*/ 623 w 997"/>
                <a:gd name="T21" fmla="*/ 296 h 476"/>
                <a:gd name="T22" fmla="*/ 516 w 997"/>
                <a:gd name="T23" fmla="*/ 307 h 476"/>
                <a:gd name="T24" fmla="*/ 505 w 997"/>
                <a:gd name="T25" fmla="*/ 315 h 476"/>
                <a:gd name="T26" fmla="*/ 386 w 997"/>
                <a:gd name="T27" fmla="*/ 424 h 476"/>
                <a:gd name="T28" fmla="*/ 238 w 997"/>
                <a:gd name="T29" fmla="*/ 476 h 476"/>
                <a:gd name="T30" fmla="*/ 70 w 997"/>
                <a:gd name="T31" fmla="*/ 406 h 476"/>
                <a:gd name="T32" fmla="*/ 0 w 997"/>
                <a:gd name="T33" fmla="*/ 238 h 476"/>
                <a:gd name="T34" fmla="*/ 70 w 997"/>
                <a:gd name="T35" fmla="*/ 70 h 476"/>
                <a:gd name="T36" fmla="*/ 238 w 997"/>
                <a:gd name="T37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7" h="476">
                  <a:moveTo>
                    <a:pt x="238" y="0"/>
                  </a:moveTo>
                  <a:cubicBezTo>
                    <a:pt x="294" y="0"/>
                    <a:pt x="345" y="20"/>
                    <a:pt x="386" y="52"/>
                  </a:cubicBezTo>
                  <a:cubicBezTo>
                    <a:pt x="442" y="97"/>
                    <a:pt x="476" y="136"/>
                    <a:pt x="505" y="161"/>
                  </a:cubicBezTo>
                  <a:cubicBezTo>
                    <a:pt x="509" y="164"/>
                    <a:pt x="513" y="167"/>
                    <a:pt x="516" y="169"/>
                  </a:cubicBezTo>
                  <a:cubicBezTo>
                    <a:pt x="545" y="188"/>
                    <a:pt x="579" y="198"/>
                    <a:pt x="623" y="180"/>
                  </a:cubicBezTo>
                  <a:cubicBezTo>
                    <a:pt x="653" y="166"/>
                    <a:pt x="690" y="142"/>
                    <a:pt x="741" y="106"/>
                  </a:cubicBezTo>
                  <a:cubicBezTo>
                    <a:pt x="768" y="87"/>
                    <a:pt x="800" y="76"/>
                    <a:pt x="835" y="76"/>
                  </a:cubicBezTo>
                  <a:cubicBezTo>
                    <a:pt x="924" y="76"/>
                    <a:pt x="997" y="149"/>
                    <a:pt x="997" y="238"/>
                  </a:cubicBezTo>
                  <a:cubicBezTo>
                    <a:pt x="997" y="327"/>
                    <a:pt x="924" y="400"/>
                    <a:pt x="835" y="400"/>
                  </a:cubicBezTo>
                  <a:cubicBezTo>
                    <a:pt x="800" y="400"/>
                    <a:pt x="768" y="389"/>
                    <a:pt x="741" y="370"/>
                  </a:cubicBezTo>
                  <a:cubicBezTo>
                    <a:pt x="690" y="333"/>
                    <a:pt x="653" y="310"/>
                    <a:pt x="623" y="296"/>
                  </a:cubicBezTo>
                  <a:cubicBezTo>
                    <a:pt x="579" y="278"/>
                    <a:pt x="545" y="288"/>
                    <a:pt x="516" y="307"/>
                  </a:cubicBezTo>
                  <a:cubicBezTo>
                    <a:pt x="513" y="309"/>
                    <a:pt x="509" y="312"/>
                    <a:pt x="505" y="315"/>
                  </a:cubicBezTo>
                  <a:cubicBezTo>
                    <a:pt x="476" y="340"/>
                    <a:pt x="442" y="379"/>
                    <a:pt x="386" y="424"/>
                  </a:cubicBezTo>
                  <a:cubicBezTo>
                    <a:pt x="345" y="456"/>
                    <a:pt x="294" y="476"/>
                    <a:pt x="238" y="476"/>
                  </a:cubicBezTo>
                  <a:cubicBezTo>
                    <a:pt x="172" y="476"/>
                    <a:pt x="113" y="449"/>
                    <a:pt x="70" y="406"/>
                  </a:cubicBezTo>
                  <a:cubicBezTo>
                    <a:pt x="27" y="363"/>
                    <a:pt x="0" y="303"/>
                    <a:pt x="0" y="238"/>
                  </a:cubicBezTo>
                  <a:cubicBezTo>
                    <a:pt x="0" y="172"/>
                    <a:pt x="27" y="113"/>
                    <a:pt x="70" y="70"/>
                  </a:cubicBezTo>
                  <a:cubicBezTo>
                    <a:pt x="113" y="27"/>
                    <a:pt x="172" y="0"/>
                    <a:pt x="238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0"/>
            <p:cNvSpPr/>
            <p:nvPr/>
          </p:nvSpPr>
          <p:spPr bwMode="auto">
            <a:xfrm>
              <a:off x="3443229" y="2340046"/>
              <a:ext cx="298398" cy="357236"/>
            </a:xfrm>
            <a:custGeom>
              <a:avLst/>
              <a:gdLst>
                <a:gd name="T0" fmla="*/ 0 w 213"/>
                <a:gd name="T1" fmla="*/ 0 h 255"/>
                <a:gd name="T2" fmla="*/ 213 w 213"/>
                <a:gd name="T3" fmla="*/ 128 h 255"/>
                <a:gd name="T4" fmla="*/ 0 w 213"/>
                <a:gd name="T5" fmla="*/ 255 h 255"/>
                <a:gd name="T6" fmla="*/ 0 w 213"/>
                <a:gd name="T7" fmla="*/ 0 h 255"/>
                <a:gd name="T8" fmla="*/ 0 w 213"/>
                <a:gd name="T9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55">
                  <a:moveTo>
                    <a:pt x="0" y="0"/>
                  </a:moveTo>
                  <a:lnTo>
                    <a:pt x="213" y="128"/>
                  </a:lnTo>
                  <a:lnTo>
                    <a:pt x="0" y="25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1"/>
            <p:cNvSpPr/>
            <p:nvPr/>
          </p:nvSpPr>
          <p:spPr bwMode="auto">
            <a:xfrm>
              <a:off x="5971898" y="2396083"/>
              <a:ext cx="208738" cy="245162"/>
            </a:xfrm>
            <a:custGeom>
              <a:avLst/>
              <a:gdLst>
                <a:gd name="T0" fmla="*/ 0 w 149"/>
                <a:gd name="T1" fmla="*/ 0 h 175"/>
                <a:gd name="T2" fmla="*/ 149 w 149"/>
                <a:gd name="T3" fmla="*/ 88 h 175"/>
                <a:gd name="T4" fmla="*/ 0 w 149"/>
                <a:gd name="T5" fmla="*/ 175 h 175"/>
                <a:gd name="T6" fmla="*/ 0 w 149"/>
                <a:gd name="T7" fmla="*/ 0 h 175"/>
                <a:gd name="T8" fmla="*/ 0 w 149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75">
                  <a:moveTo>
                    <a:pt x="0" y="0"/>
                  </a:moveTo>
                  <a:lnTo>
                    <a:pt x="149" y="88"/>
                  </a:lnTo>
                  <a:lnTo>
                    <a:pt x="0" y="17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2"/>
            <p:cNvSpPr/>
            <p:nvPr/>
          </p:nvSpPr>
          <p:spPr bwMode="auto">
            <a:xfrm>
              <a:off x="7663116" y="2443708"/>
              <a:ext cx="204535" cy="245162"/>
            </a:xfrm>
            <a:custGeom>
              <a:avLst/>
              <a:gdLst>
                <a:gd name="T0" fmla="*/ 0 w 146"/>
                <a:gd name="T1" fmla="*/ 0 h 175"/>
                <a:gd name="T2" fmla="*/ 146 w 146"/>
                <a:gd name="T3" fmla="*/ 88 h 175"/>
                <a:gd name="T4" fmla="*/ 0 w 146"/>
                <a:gd name="T5" fmla="*/ 175 h 175"/>
                <a:gd name="T6" fmla="*/ 0 w 146"/>
                <a:gd name="T7" fmla="*/ 0 h 175"/>
                <a:gd name="T8" fmla="*/ 0 w 146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75">
                  <a:moveTo>
                    <a:pt x="0" y="0"/>
                  </a:moveTo>
                  <a:lnTo>
                    <a:pt x="146" y="88"/>
                  </a:lnTo>
                  <a:lnTo>
                    <a:pt x="0" y="17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276350" y="1645187"/>
              <a:ext cx="2114550" cy="2879188"/>
              <a:chOff x="1276350" y="1645187"/>
              <a:chExt cx="2114550" cy="2879188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1276350" y="1838324"/>
                <a:ext cx="2114550" cy="2686051"/>
              </a:xfrm>
              <a:prstGeom prst="roundRect">
                <a:avLst>
                  <a:gd name="adj" fmla="val 39823"/>
                </a:avLst>
              </a:prstGeom>
              <a:gradFill>
                <a:gsLst>
                  <a:gs pos="52000">
                    <a:schemeClr val="tx1">
                      <a:alpha val="40000"/>
                      <a:lumMod val="51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50800" dir="5400000" algn="ctr" rotWithShape="0">
                      <a:schemeClr val="tx1">
                        <a:lumMod val="85000"/>
                        <a:lumOff val="15000"/>
                      </a:schemeClr>
                    </a:outerShdw>
                  </a:effectLst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7" name="Oval 6"/>
              <p:cNvSpPr>
                <a:spLocks noChangeArrowheads="1"/>
              </p:cNvSpPr>
              <p:nvPr/>
            </p:nvSpPr>
            <p:spPr bwMode="auto">
              <a:xfrm>
                <a:off x="1435703" y="1645187"/>
                <a:ext cx="1746954" cy="174695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Oval 7"/>
              <p:cNvSpPr>
                <a:spLocks noChangeArrowheads="1"/>
              </p:cNvSpPr>
              <p:nvPr/>
            </p:nvSpPr>
            <p:spPr bwMode="auto">
              <a:xfrm>
                <a:off x="1657881" y="1852216"/>
                <a:ext cx="1304394" cy="1308223"/>
              </a:xfrm>
              <a:prstGeom prst="ellipse">
                <a:avLst/>
              </a:prstGeom>
              <a:solidFill>
                <a:srgbClr val="FF7593"/>
              </a:solidFill>
              <a:ln>
                <a:noFill/>
              </a:ln>
              <a:effectLst>
                <a:outerShdw blurRad="228600" dist="63500" dir="5400000" algn="t" rotWithShape="0">
                  <a:prstClr val="black">
                    <a:alpha val="62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6" name="Freeform 1221"/>
              <p:cNvSpPr>
                <a:spLocks noEditPoints="1"/>
              </p:cNvSpPr>
              <p:nvPr/>
            </p:nvSpPr>
            <p:spPr bwMode="auto">
              <a:xfrm>
                <a:off x="1924051" y="2094339"/>
                <a:ext cx="771524" cy="769488"/>
              </a:xfrm>
              <a:custGeom>
                <a:avLst/>
                <a:gdLst>
                  <a:gd name="T0" fmla="*/ 445 w 447"/>
                  <a:gd name="T1" fmla="*/ 216 h 446"/>
                  <a:gd name="T2" fmla="*/ 436 w 447"/>
                  <a:gd name="T3" fmla="*/ 188 h 446"/>
                  <a:gd name="T4" fmla="*/ 432 w 447"/>
                  <a:gd name="T5" fmla="*/ 169 h 446"/>
                  <a:gd name="T6" fmla="*/ 428 w 447"/>
                  <a:gd name="T7" fmla="*/ 139 h 446"/>
                  <a:gd name="T8" fmla="*/ 387 w 447"/>
                  <a:gd name="T9" fmla="*/ 136 h 446"/>
                  <a:gd name="T10" fmla="*/ 404 w 447"/>
                  <a:gd name="T11" fmla="*/ 92 h 446"/>
                  <a:gd name="T12" fmla="*/ 357 w 447"/>
                  <a:gd name="T13" fmla="*/ 94 h 446"/>
                  <a:gd name="T14" fmla="*/ 367 w 447"/>
                  <a:gd name="T15" fmla="*/ 54 h 446"/>
                  <a:gd name="T16" fmla="*/ 340 w 447"/>
                  <a:gd name="T17" fmla="*/ 42 h 446"/>
                  <a:gd name="T18" fmla="*/ 322 w 447"/>
                  <a:gd name="T19" fmla="*/ 32 h 446"/>
                  <a:gd name="T20" fmla="*/ 298 w 447"/>
                  <a:gd name="T21" fmla="*/ 15 h 446"/>
                  <a:gd name="T22" fmla="*/ 269 w 447"/>
                  <a:gd name="T23" fmla="*/ 43 h 446"/>
                  <a:gd name="T24" fmla="*/ 247 w 447"/>
                  <a:gd name="T25" fmla="*/ 0 h 446"/>
                  <a:gd name="T26" fmla="*/ 224 w 447"/>
                  <a:gd name="T27" fmla="*/ 37 h 446"/>
                  <a:gd name="T28" fmla="*/ 200 w 447"/>
                  <a:gd name="T29" fmla="*/ 0 h 446"/>
                  <a:gd name="T30" fmla="*/ 179 w 447"/>
                  <a:gd name="T31" fmla="*/ 43 h 446"/>
                  <a:gd name="T32" fmla="*/ 149 w 447"/>
                  <a:gd name="T33" fmla="*/ 15 h 446"/>
                  <a:gd name="T34" fmla="*/ 125 w 447"/>
                  <a:gd name="T35" fmla="*/ 32 h 446"/>
                  <a:gd name="T36" fmla="*/ 108 w 447"/>
                  <a:gd name="T37" fmla="*/ 42 h 446"/>
                  <a:gd name="T38" fmla="*/ 81 w 447"/>
                  <a:gd name="T39" fmla="*/ 54 h 446"/>
                  <a:gd name="T40" fmla="*/ 90 w 447"/>
                  <a:gd name="T41" fmla="*/ 94 h 446"/>
                  <a:gd name="T42" fmla="*/ 43 w 447"/>
                  <a:gd name="T43" fmla="*/ 92 h 446"/>
                  <a:gd name="T44" fmla="*/ 60 w 447"/>
                  <a:gd name="T45" fmla="*/ 136 h 446"/>
                  <a:gd name="T46" fmla="*/ 19 w 447"/>
                  <a:gd name="T47" fmla="*/ 139 h 446"/>
                  <a:gd name="T48" fmla="*/ 16 w 447"/>
                  <a:gd name="T49" fmla="*/ 169 h 446"/>
                  <a:gd name="T50" fmla="*/ 12 w 447"/>
                  <a:gd name="T51" fmla="*/ 188 h 446"/>
                  <a:gd name="T52" fmla="*/ 3 w 447"/>
                  <a:gd name="T53" fmla="*/ 216 h 446"/>
                  <a:gd name="T54" fmla="*/ 39 w 447"/>
                  <a:gd name="T55" fmla="*/ 236 h 446"/>
                  <a:gd name="T56" fmla="*/ 5 w 447"/>
                  <a:gd name="T57" fmla="*/ 270 h 446"/>
                  <a:gd name="T58" fmla="*/ 50 w 447"/>
                  <a:gd name="T59" fmla="*/ 287 h 446"/>
                  <a:gd name="T60" fmla="*/ 25 w 447"/>
                  <a:gd name="T61" fmla="*/ 319 h 446"/>
                  <a:gd name="T62" fmla="*/ 44 w 447"/>
                  <a:gd name="T63" fmla="*/ 342 h 446"/>
                  <a:gd name="T64" fmla="*/ 56 w 447"/>
                  <a:gd name="T65" fmla="*/ 358 h 446"/>
                  <a:gd name="T66" fmla="*/ 71 w 447"/>
                  <a:gd name="T67" fmla="*/ 383 h 446"/>
                  <a:gd name="T68" fmla="*/ 110 w 447"/>
                  <a:gd name="T69" fmla="*/ 370 h 446"/>
                  <a:gd name="T70" fmla="*/ 112 w 447"/>
                  <a:gd name="T71" fmla="*/ 417 h 446"/>
                  <a:gd name="T72" fmla="*/ 154 w 447"/>
                  <a:gd name="T73" fmla="*/ 396 h 446"/>
                  <a:gd name="T74" fmla="*/ 162 w 447"/>
                  <a:gd name="T75" fmla="*/ 436 h 446"/>
                  <a:gd name="T76" fmla="*/ 191 w 447"/>
                  <a:gd name="T77" fmla="*/ 436 h 446"/>
                  <a:gd name="T78" fmla="*/ 211 w 447"/>
                  <a:gd name="T79" fmla="*/ 438 h 446"/>
                  <a:gd name="T80" fmla="*/ 236 w 447"/>
                  <a:gd name="T81" fmla="*/ 438 h 446"/>
                  <a:gd name="T82" fmla="*/ 256 w 447"/>
                  <a:gd name="T83" fmla="*/ 436 h 446"/>
                  <a:gd name="T84" fmla="*/ 286 w 447"/>
                  <a:gd name="T85" fmla="*/ 436 h 446"/>
                  <a:gd name="T86" fmla="*/ 293 w 447"/>
                  <a:gd name="T87" fmla="*/ 396 h 446"/>
                  <a:gd name="T88" fmla="*/ 335 w 447"/>
                  <a:gd name="T89" fmla="*/ 417 h 446"/>
                  <a:gd name="T90" fmla="*/ 338 w 447"/>
                  <a:gd name="T91" fmla="*/ 370 h 446"/>
                  <a:gd name="T92" fmla="*/ 376 w 447"/>
                  <a:gd name="T93" fmla="*/ 383 h 446"/>
                  <a:gd name="T94" fmla="*/ 391 w 447"/>
                  <a:gd name="T95" fmla="*/ 358 h 446"/>
                  <a:gd name="T96" fmla="*/ 403 w 447"/>
                  <a:gd name="T97" fmla="*/ 342 h 446"/>
                  <a:gd name="T98" fmla="*/ 423 w 447"/>
                  <a:gd name="T99" fmla="*/ 319 h 446"/>
                  <a:gd name="T100" fmla="*/ 398 w 447"/>
                  <a:gd name="T101" fmla="*/ 287 h 446"/>
                  <a:gd name="T102" fmla="*/ 442 w 447"/>
                  <a:gd name="T103" fmla="*/ 270 h 446"/>
                  <a:gd name="T104" fmla="*/ 408 w 447"/>
                  <a:gd name="T105" fmla="*/ 236 h 446"/>
                  <a:gd name="T106" fmla="*/ 224 w 447"/>
                  <a:gd name="T107" fmla="*/ 260 h 446"/>
                  <a:gd name="T108" fmla="*/ 206 w 447"/>
                  <a:gd name="T109" fmla="*/ 76 h 446"/>
                  <a:gd name="T110" fmla="*/ 88 w 447"/>
                  <a:gd name="T111" fmla="*/ 281 h 446"/>
                  <a:gd name="T112" fmla="*/ 126 w 447"/>
                  <a:gd name="T113" fmla="*/ 299 h 446"/>
                  <a:gd name="T114" fmla="*/ 224 w 447"/>
                  <a:gd name="T115" fmla="*/ 371 h 446"/>
                  <a:gd name="T116" fmla="*/ 241 w 447"/>
                  <a:gd name="T117" fmla="*/ 101 h 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47" h="446">
                    <a:moveTo>
                      <a:pt x="438" y="233"/>
                    </a:moveTo>
                    <a:cubicBezTo>
                      <a:pt x="441" y="233"/>
                      <a:pt x="443" y="232"/>
                      <a:pt x="445" y="230"/>
                    </a:cubicBezTo>
                    <a:cubicBezTo>
                      <a:pt x="446" y="228"/>
                      <a:pt x="447" y="226"/>
                      <a:pt x="447" y="223"/>
                    </a:cubicBezTo>
                    <a:cubicBezTo>
                      <a:pt x="447" y="221"/>
                      <a:pt x="446" y="218"/>
                      <a:pt x="445" y="216"/>
                    </a:cubicBezTo>
                    <a:cubicBezTo>
                      <a:pt x="443" y="215"/>
                      <a:pt x="441" y="213"/>
                      <a:pt x="438" y="213"/>
                    </a:cubicBezTo>
                    <a:cubicBezTo>
                      <a:pt x="435" y="213"/>
                      <a:pt x="421" y="211"/>
                      <a:pt x="408" y="210"/>
                    </a:cubicBezTo>
                    <a:cubicBezTo>
                      <a:pt x="408" y="206"/>
                      <a:pt x="408" y="202"/>
                      <a:pt x="407" y="197"/>
                    </a:cubicBezTo>
                    <a:cubicBezTo>
                      <a:pt x="419" y="194"/>
                      <a:pt x="433" y="189"/>
                      <a:pt x="436" y="188"/>
                    </a:cubicBezTo>
                    <a:cubicBezTo>
                      <a:pt x="438" y="188"/>
                      <a:pt x="440" y="186"/>
                      <a:pt x="441" y="184"/>
                    </a:cubicBezTo>
                    <a:cubicBezTo>
                      <a:pt x="442" y="182"/>
                      <a:pt x="443" y="179"/>
                      <a:pt x="442" y="177"/>
                    </a:cubicBezTo>
                    <a:cubicBezTo>
                      <a:pt x="442" y="174"/>
                      <a:pt x="440" y="172"/>
                      <a:pt x="438" y="171"/>
                    </a:cubicBezTo>
                    <a:cubicBezTo>
                      <a:pt x="436" y="169"/>
                      <a:pt x="434" y="168"/>
                      <a:pt x="432" y="169"/>
                    </a:cubicBezTo>
                    <a:cubicBezTo>
                      <a:pt x="429" y="169"/>
                      <a:pt x="415" y="171"/>
                      <a:pt x="402" y="172"/>
                    </a:cubicBezTo>
                    <a:cubicBezTo>
                      <a:pt x="401" y="168"/>
                      <a:pt x="399" y="164"/>
                      <a:pt x="398" y="160"/>
                    </a:cubicBezTo>
                    <a:cubicBezTo>
                      <a:pt x="409" y="153"/>
                      <a:pt x="421" y="146"/>
                      <a:pt x="424" y="145"/>
                    </a:cubicBezTo>
                    <a:cubicBezTo>
                      <a:pt x="426" y="144"/>
                      <a:pt x="428" y="142"/>
                      <a:pt x="428" y="139"/>
                    </a:cubicBezTo>
                    <a:cubicBezTo>
                      <a:pt x="429" y="137"/>
                      <a:pt x="429" y="134"/>
                      <a:pt x="428" y="132"/>
                    </a:cubicBezTo>
                    <a:cubicBezTo>
                      <a:pt x="427" y="130"/>
                      <a:pt x="425" y="128"/>
                      <a:pt x="423" y="127"/>
                    </a:cubicBezTo>
                    <a:cubicBezTo>
                      <a:pt x="421" y="126"/>
                      <a:pt x="418" y="126"/>
                      <a:pt x="416" y="126"/>
                    </a:cubicBezTo>
                    <a:cubicBezTo>
                      <a:pt x="413" y="127"/>
                      <a:pt x="399" y="132"/>
                      <a:pt x="387" y="136"/>
                    </a:cubicBezTo>
                    <a:cubicBezTo>
                      <a:pt x="385" y="132"/>
                      <a:pt x="383" y="128"/>
                      <a:pt x="381" y="125"/>
                    </a:cubicBezTo>
                    <a:cubicBezTo>
                      <a:pt x="390" y="116"/>
                      <a:pt x="401" y="107"/>
                      <a:pt x="403" y="105"/>
                    </a:cubicBezTo>
                    <a:cubicBezTo>
                      <a:pt x="405" y="103"/>
                      <a:pt x="406" y="101"/>
                      <a:pt x="406" y="98"/>
                    </a:cubicBezTo>
                    <a:cubicBezTo>
                      <a:pt x="407" y="96"/>
                      <a:pt x="406" y="94"/>
                      <a:pt x="404" y="92"/>
                    </a:cubicBezTo>
                    <a:cubicBezTo>
                      <a:pt x="403" y="89"/>
                      <a:pt x="401" y="88"/>
                      <a:pt x="398" y="88"/>
                    </a:cubicBezTo>
                    <a:cubicBezTo>
                      <a:pt x="396" y="87"/>
                      <a:pt x="394" y="87"/>
                      <a:pt x="391" y="89"/>
                    </a:cubicBezTo>
                    <a:cubicBezTo>
                      <a:pt x="389" y="90"/>
                      <a:pt x="377" y="97"/>
                      <a:pt x="366" y="104"/>
                    </a:cubicBezTo>
                    <a:cubicBezTo>
                      <a:pt x="363" y="101"/>
                      <a:pt x="360" y="97"/>
                      <a:pt x="357" y="94"/>
                    </a:cubicBezTo>
                    <a:cubicBezTo>
                      <a:pt x="365" y="84"/>
                      <a:pt x="373" y="72"/>
                      <a:pt x="375" y="70"/>
                    </a:cubicBezTo>
                    <a:cubicBezTo>
                      <a:pt x="376" y="68"/>
                      <a:pt x="377" y="65"/>
                      <a:pt x="376" y="63"/>
                    </a:cubicBezTo>
                    <a:cubicBezTo>
                      <a:pt x="376" y="61"/>
                      <a:pt x="375" y="58"/>
                      <a:pt x="373" y="57"/>
                    </a:cubicBezTo>
                    <a:cubicBezTo>
                      <a:pt x="371" y="55"/>
                      <a:pt x="369" y="54"/>
                      <a:pt x="367" y="54"/>
                    </a:cubicBezTo>
                    <a:cubicBezTo>
                      <a:pt x="364" y="54"/>
                      <a:pt x="362" y="55"/>
                      <a:pt x="360" y="56"/>
                    </a:cubicBezTo>
                    <a:cubicBezTo>
                      <a:pt x="358" y="58"/>
                      <a:pt x="347" y="68"/>
                      <a:pt x="338" y="77"/>
                    </a:cubicBezTo>
                    <a:cubicBezTo>
                      <a:pt x="334" y="74"/>
                      <a:pt x="331" y="72"/>
                      <a:pt x="327" y="69"/>
                    </a:cubicBezTo>
                    <a:cubicBezTo>
                      <a:pt x="333" y="57"/>
                      <a:pt x="339" y="45"/>
                      <a:pt x="340" y="42"/>
                    </a:cubicBezTo>
                    <a:cubicBezTo>
                      <a:pt x="341" y="40"/>
                      <a:pt x="341" y="37"/>
                      <a:pt x="340" y="35"/>
                    </a:cubicBezTo>
                    <a:cubicBezTo>
                      <a:pt x="339" y="32"/>
                      <a:pt x="338" y="31"/>
                      <a:pt x="335" y="29"/>
                    </a:cubicBezTo>
                    <a:cubicBezTo>
                      <a:pt x="333" y="28"/>
                      <a:pt x="331" y="28"/>
                      <a:pt x="328" y="28"/>
                    </a:cubicBezTo>
                    <a:cubicBezTo>
                      <a:pt x="326" y="28"/>
                      <a:pt x="324" y="30"/>
                      <a:pt x="322" y="32"/>
                    </a:cubicBezTo>
                    <a:cubicBezTo>
                      <a:pt x="321" y="34"/>
                      <a:pt x="312" y="46"/>
                      <a:pt x="305" y="56"/>
                    </a:cubicBezTo>
                    <a:cubicBezTo>
                      <a:pt x="301" y="54"/>
                      <a:pt x="297" y="53"/>
                      <a:pt x="293" y="51"/>
                    </a:cubicBezTo>
                    <a:cubicBezTo>
                      <a:pt x="296" y="38"/>
                      <a:pt x="299" y="24"/>
                      <a:pt x="300" y="22"/>
                    </a:cubicBezTo>
                    <a:cubicBezTo>
                      <a:pt x="300" y="19"/>
                      <a:pt x="300" y="17"/>
                      <a:pt x="298" y="15"/>
                    </a:cubicBezTo>
                    <a:cubicBezTo>
                      <a:pt x="297" y="13"/>
                      <a:pt x="295" y="11"/>
                      <a:pt x="293" y="10"/>
                    </a:cubicBezTo>
                    <a:cubicBezTo>
                      <a:pt x="290" y="9"/>
                      <a:pt x="288" y="10"/>
                      <a:pt x="286" y="10"/>
                    </a:cubicBezTo>
                    <a:cubicBezTo>
                      <a:pt x="283" y="11"/>
                      <a:pt x="281" y="13"/>
                      <a:pt x="280" y="15"/>
                    </a:cubicBezTo>
                    <a:cubicBezTo>
                      <a:pt x="279" y="18"/>
                      <a:pt x="274" y="31"/>
                      <a:pt x="269" y="43"/>
                    </a:cubicBezTo>
                    <a:cubicBezTo>
                      <a:pt x="264" y="42"/>
                      <a:pt x="260" y="41"/>
                      <a:pt x="256" y="40"/>
                    </a:cubicBezTo>
                    <a:cubicBezTo>
                      <a:pt x="256" y="27"/>
                      <a:pt x="256" y="13"/>
                      <a:pt x="256" y="10"/>
                    </a:cubicBezTo>
                    <a:cubicBezTo>
                      <a:pt x="256" y="8"/>
                      <a:pt x="255" y="5"/>
                      <a:pt x="253" y="4"/>
                    </a:cubicBezTo>
                    <a:cubicBezTo>
                      <a:pt x="252" y="2"/>
                      <a:pt x="250" y="1"/>
                      <a:pt x="247" y="0"/>
                    </a:cubicBezTo>
                    <a:cubicBezTo>
                      <a:pt x="244" y="0"/>
                      <a:pt x="242" y="1"/>
                      <a:pt x="240" y="2"/>
                    </a:cubicBezTo>
                    <a:cubicBezTo>
                      <a:pt x="238" y="4"/>
                      <a:pt x="237" y="6"/>
                      <a:pt x="236" y="8"/>
                    </a:cubicBezTo>
                    <a:cubicBezTo>
                      <a:pt x="235" y="11"/>
                      <a:pt x="233" y="25"/>
                      <a:pt x="230" y="38"/>
                    </a:cubicBezTo>
                    <a:cubicBezTo>
                      <a:pt x="228" y="37"/>
                      <a:pt x="226" y="37"/>
                      <a:pt x="224" y="37"/>
                    </a:cubicBezTo>
                    <a:cubicBezTo>
                      <a:pt x="222" y="37"/>
                      <a:pt x="219" y="37"/>
                      <a:pt x="217" y="38"/>
                    </a:cubicBezTo>
                    <a:cubicBezTo>
                      <a:pt x="215" y="25"/>
                      <a:pt x="212" y="11"/>
                      <a:pt x="211" y="8"/>
                    </a:cubicBezTo>
                    <a:cubicBezTo>
                      <a:pt x="211" y="6"/>
                      <a:pt x="209" y="4"/>
                      <a:pt x="207" y="2"/>
                    </a:cubicBezTo>
                    <a:cubicBezTo>
                      <a:pt x="205" y="1"/>
                      <a:pt x="203" y="0"/>
                      <a:pt x="200" y="0"/>
                    </a:cubicBezTo>
                    <a:cubicBezTo>
                      <a:pt x="198" y="1"/>
                      <a:pt x="196" y="2"/>
                      <a:pt x="194" y="4"/>
                    </a:cubicBezTo>
                    <a:cubicBezTo>
                      <a:pt x="192" y="5"/>
                      <a:pt x="191" y="8"/>
                      <a:pt x="191" y="10"/>
                    </a:cubicBezTo>
                    <a:cubicBezTo>
                      <a:pt x="191" y="13"/>
                      <a:pt x="191" y="27"/>
                      <a:pt x="192" y="40"/>
                    </a:cubicBezTo>
                    <a:cubicBezTo>
                      <a:pt x="187" y="41"/>
                      <a:pt x="183" y="42"/>
                      <a:pt x="179" y="43"/>
                    </a:cubicBezTo>
                    <a:cubicBezTo>
                      <a:pt x="174" y="31"/>
                      <a:pt x="168" y="18"/>
                      <a:pt x="167" y="15"/>
                    </a:cubicBezTo>
                    <a:cubicBezTo>
                      <a:pt x="166" y="13"/>
                      <a:pt x="164" y="11"/>
                      <a:pt x="162" y="10"/>
                    </a:cubicBezTo>
                    <a:cubicBezTo>
                      <a:pt x="160" y="10"/>
                      <a:pt x="157" y="9"/>
                      <a:pt x="155" y="10"/>
                    </a:cubicBezTo>
                    <a:cubicBezTo>
                      <a:pt x="152" y="11"/>
                      <a:pt x="150" y="13"/>
                      <a:pt x="149" y="15"/>
                    </a:cubicBezTo>
                    <a:cubicBezTo>
                      <a:pt x="148" y="17"/>
                      <a:pt x="147" y="19"/>
                      <a:pt x="148" y="22"/>
                    </a:cubicBezTo>
                    <a:cubicBezTo>
                      <a:pt x="148" y="24"/>
                      <a:pt x="151" y="38"/>
                      <a:pt x="154" y="51"/>
                    </a:cubicBezTo>
                    <a:cubicBezTo>
                      <a:pt x="150" y="53"/>
                      <a:pt x="146" y="54"/>
                      <a:pt x="142" y="56"/>
                    </a:cubicBezTo>
                    <a:cubicBezTo>
                      <a:pt x="135" y="46"/>
                      <a:pt x="127" y="34"/>
                      <a:pt x="125" y="32"/>
                    </a:cubicBezTo>
                    <a:cubicBezTo>
                      <a:pt x="124" y="30"/>
                      <a:pt x="121" y="28"/>
                      <a:pt x="119" y="28"/>
                    </a:cubicBezTo>
                    <a:cubicBezTo>
                      <a:pt x="117" y="28"/>
                      <a:pt x="114" y="28"/>
                      <a:pt x="112" y="29"/>
                    </a:cubicBezTo>
                    <a:cubicBezTo>
                      <a:pt x="110" y="31"/>
                      <a:pt x="108" y="32"/>
                      <a:pt x="107" y="35"/>
                    </a:cubicBezTo>
                    <a:cubicBezTo>
                      <a:pt x="107" y="37"/>
                      <a:pt x="107" y="40"/>
                      <a:pt x="108" y="42"/>
                    </a:cubicBezTo>
                    <a:cubicBezTo>
                      <a:pt x="109" y="45"/>
                      <a:pt x="115" y="57"/>
                      <a:pt x="120" y="69"/>
                    </a:cubicBezTo>
                    <a:cubicBezTo>
                      <a:pt x="116" y="72"/>
                      <a:pt x="113" y="74"/>
                      <a:pt x="110" y="77"/>
                    </a:cubicBezTo>
                    <a:cubicBezTo>
                      <a:pt x="100" y="68"/>
                      <a:pt x="90" y="58"/>
                      <a:pt x="88" y="56"/>
                    </a:cubicBezTo>
                    <a:cubicBezTo>
                      <a:pt x="86" y="55"/>
                      <a:pt x="83" y="54"/>
                      <a:pt x="81" y="54"/>
                    </a:cubicBezTo>
                    <a:cubicBezTo>
                      <a:pt x="78" y="54"/>
                      <a:pt x="76" y="55"/>
                      <a:pt x="74" y="57"/>
                    </a:cubicBezTo>
                    <a:cubicBezTo>
                      <a:pt x="72" y="58"/>
                      <a:pt x="71" y="61"/>
                      <a:pt x="71" y="63"/>
                    </a:cubicBezTo>
                    <a:cubicBezTo>
                      <a:pt x="71" y="65"/>
                      <a:pt x="71" y="68"/>
                      <a:pt x="73" y="70"/>
                    </a:cubicBezTo>
                    <a:cubicBezTo>
                      <a:pt x="74" y="72"/>
                      <a:pt x="83" y="84"/>
                      <a:pt x="90" y="94"/>
                    </a:cubicBezTo>
                    <a:cubicBezTo>
                      <a:pt x="87" y="97"/>
                      <a:pt x="85" y="101"/>
                      <a:pt x="82" y="104"/>
                    </a:cubicBezTo>
                    <a:cubicBezTo>
                      <a:pt x="71" y="97"/>
                      <a:pt x="58" y="90"/>
                      <a:pt x="56" y="89"/>
                    </a:cubicBezTo>
                    <a:cubicBezTo>
                      <a:pt x="54" y="87"/>
                      <a:pt x="51" y="87"/>
                      <a:pt x="49" y="88"/>
                    </a:cubicBezTo>
                    <a:cubicBezTo>
                      <a:pt x="47" y="88"/>
                      <a:pt x="44" y="89"/>
                      <a:pt x="43" y="92"/>
                    </a:cubicBezTo>
                    <a:cubicBezTo>
                      <a:pt x="41" y="94"/>
                      <a:pt x="41" y="96"/>
                      <a:pt x="41" y="98"/>
                    </a:cubicBezTo>
                    <a:cubicBezTo>
                      <a:pt x="41" y="101"/>
                      <a:pt x="42" y="103"/>
                      <a:pt x="44" y="105"/>
                    </a:cubicBezTo>
                    <a:cubicBezTo>
                      <a:pt x="46" y="107"/>
                      <a:pt x="57" y="116"/>
                      <a:pt x="67" y="125"/>
                    </a:cubicBezTo>
                    <a:cubicBezTo>
                      <a:pt x="64" y="128"/>
                      <a:pt x="62" y="132"/>
                      <a:pt x="60" y="136"/>
                    </a:cubicBezTo>
                    <a:cubicBezTo>
                      <a:pt x="48" y="132"/>
                      <a:pt x="34" y="127"/>
                      <a:pt x="32" y="126"/>
                    </a:cubicBezTo>
                    <a:cubicBezTo>
                      <a:pt x="29" y="126"/>
                      <a:pt x="27" y="126"/>
                      <a:pt x="25" y="127"/>
                    </a:cubicBezTo>
                    <a:cubicBezTo>
                      <a:pt x="22" y="128"/>
                      <a:pt x="21" y="130"/>
                      <a:pt x="20" y="132"/>
                    </a:cubicBezTo>
                    <a:cubicBezTo>
                      <a:pt x="19" y="134"/>
                      <a:pt x="18" y="137"/>
                      <a:pt x="19" y="139"/>
                    </a:cubicBezTo>
                    <a:cubicBezTo>
                      <a:pt x="20" y="142"/>
                      <a:pt x="21" y="144"/>
                      <a:pt x="23" y="145"/>
                    </a:cubicBezTo>
                    <a:cubicBezTo>
                      <a:pt x="26" y="146"/>
                      <a:pt x="38" y="153"/>
                      <a:pt x="50" y="160"/>
                    </a:cubicBezTo>
                    <a:cubicBezTo>
                      <a:pt x="48" y="164"/>
                      <a:pt x="47" y="168"/>
                      <a:pt x="46" y="172"/>
                    </a:cubicBezTo>
                    <a:cubicBezTo>
                      <a:pt x="33" y="171"/>
                      <a:pt x="19" y="169"/>
                      <a:pt x="16" y="169"/>
                    </a:cubicBezTo>
                    <a:cubicBezTo>
                      <a:pt x="13" y="168"/>
                      <a:pt x="11" y="169"/>
                      <a:pt x="9" y="171"/>
                    </a:cubicBezTo>
                    <a:cubicBezTo>
                      <a:pt x="7" y="172"/>
                      <a:pt x="6" y="174"/>
                      <a:pt x="5" y="177"/>
                    </a:cubicBezTo>
                    <a:cubicBezTo>
                      <a:pt x="5" y="179"/>
                      <a:pt x="5" y="182"/>
                      <a:pt x="6" y="184"/>
                    </a:cubicBezTo>
                    <a:cubicBezTo>
                      <a:pt x="7" y="186"/>
                      <a:pt x="9" y="188"/>
                      <a:pt x="12" y="188"/>
                    </a:cubicBezTo>
                    <a:cubicBezTo>
                      <a:pt x="14" y="189"/>
                      <a:pt x="28" y="194"/>
                      <a:pt x="40" y="197"/>
                    </a:cubicBezTo>
                    <a:cubicBezTo>
                      <a:pt x="40" y="202"/>
                      <a:pt x="39" y="206"/>
                      <a:pt x="39" y="210"/>
                    </a:cubicBezTo>
                    <a:cubicBezTo>
                      <a:pt x="26" y="211"/>
                      <a:pt x="12" y="213"/>
                      <a:pt x="9" y="213"/>
                    </a:cubicBezTo>
                    <a:cubicBezTo>
                      <a:pt x="7" y="213"/>
                      <a:pt x="4" y="215"/>
                      <a:pt x="3" y="216"/>
                    </a:cubicBezTo>
                    <a:cubicBezTo>
                      <a:pt x="1" y="218"/>
                      <a:pt x="0" y="221"/>
                      <a:pt x="0" y="223"/>
                    </a:cubicBezTo>
                    <a:cubicBezTo>
                      <a:pt x="0" y="226"/>
                      <a:pt x="1" y="228"/>
                      <a:pt x="3" y="230"/>
                    </a:cubicBezTo>
                    <a:cubicBezTo>
                      <a:pt x="4" y="232"/>
                      <a:pt x="7" y="233"/>
                      <a:pt x="9" y="233"/>
                    </a:cubicBezTo>
                    <a:cubicBezTo>
                      <a:pt x="12" y="234"/>
                      <a:pt x="26" y="235"/>
                      <a:pt x="39" y="236"/>
                    </a:cubicBezTo>
                    <a:cubicBezTo>
                      <a:pt x="39" y="241"/>
                      <a:pt x="40" y="245"/>
                      <a:pt x="40" y="249"/>
                    </a:cubicBezTo>
                    <a:cubicBezTo>
                      <a:pt x="28" y="253"/>
                      <a:pt x="14" y="257"/>
                      <a:pt x="12" y="258"/>
                    </a:cubicBezTo>
                    <a:cubicBezTo>
                      <a:pt x="9" y="259"/>
                      <a:pt x="7" y="261"/>
                      <a:pt x="6" y="263"/>
                    </a:cubicBezTo>
                    <a:cubicBezTo>
                      <a:pt x="5" y="265"/>
                      <a:pt x="5" y="267"/>
                      <a:pt x="5" y="270"/>
                    </a:cubicBezTo>
                    <a:cubicBezTo>
                      <a:pt x="6" y="272"/>
                      <a:pt x="7" y="274"/>
                      <a:pt x="9" y="276"/>
                    </a:cubicBezTo>
                    <a:cubicBezTo>
                      <a:pt x="11" y="277"/>
                      <a:pt x="13" y="278"/>
                      <a:pt x="16" y="278"/>
                    </a:cubicBezTo>
                    <a:cubicBezTo>
                      <a:pt x="19" y="278"/>
                      <a:pt x="33" y="276"/>
                      <a:pt x="46" y="274"/>
                    </a:cubicBezTo>
                    <a:cubicBezTo>
                      <a:pt x="47" y="279"/>
                      <a:pt x="48" y="283"/>
                      <a:pt x="50" y="287"/>
                    </a:cubicBezTo>
                    <a:cubicBezTo>
                      <a:pt x="38" y="293"/>
                      <a:pt x="26" y="300"/>
                      <a:pt x="23" y="302"/>
                    </a:cubicBezTo>
                    <a:cubicBezTo>
                      <a:pt x="21" y="303"/>
                      <a:pt x="20" y="305"/>
                      <a:pt x="19" y="307"/>
                    </a:cubicBezTo>
                    <a:cubicBezTo>
                      <a:pt x="18" y="310"/>
                      <a:pt x="19" y="312"/>
                      <a:pt x="20" y="314"/>
                    </a:cubicBezTo>
                    <a:cubicBezTo>
                      <a:pt x="21" y="317"/>
                      <a:pt x="22" y="318"/>
                      <a:pt x="25" y="319"/>
                    </a:cubicBezTo>
                    <a:cubicBezTo>
                      <a:pt x="27" y="321"/>
                      <a:pt x="29" y="321"/>
                      <a:pt x="32" y="320"/>
                    </a:cubicBezTo>
                    <a:cubicBezTo>
                      <a:pt x="34" y="319"/>
                      <a:pt x="48" y="315"/>
                      <a:pt x="60" y="310"/>
                    </a:cubicBezTo>
                    <a:cubicBezTo>
                      <a:pt x="62" y="314"/>
                      <a:pt x="64" y="318"/>
                      <a:pt x="67" y="322"/>
                    </a:cubicBezTo>
                    <a:cubicBezTo>
                      <a:pt x="57" y="330"/>
                      <a:pt x="46" y="340"/>
                      <a:pt x="44" y="342"/>
                    </a:cubicBezTo>
                    <a:cubicBezTo>
                      <a:pt x="42" y="343"/>
                      <a:pt x="41" y="346"/>
                      <a:pt x="41" y="348"/>
                    </a:cubicBezTo>
                    <a:cubicBezTo>
                      <a:pt x="41" y="350"/>
                      <a:pt x="41" y="353"/>
                      <a:pt x="43" y="355"/>
                    </a:cubicBezTo>
                    <a:cubicBezTo>
                      <a:pt x="44" y="357"/>
                      <a:pt x="47" y="358"/>
                      <a:pt x="49" y="359"/>
                    </a:cubicBezTo>
                    <a:cubicBezTo>
                      <a:pt x="51" y="359"/>
                      <a:pt x="54" y="359"/>
                      <a:pt x="56" y="358"/>
                    </a:cubicBezTo>
                    <a:cubicBezTo>
                      <a:pt x="58" y="356"/>
                      <a:pt x="71" y="349"/>
                      <a:pt x="82" y="343"/>
                    </a:cubicBezTo>
                    <a:cubicBezTo>
                      <a:pt x="85" y="346"/>
                      <a:pt x="87" y="349"/>
                      <a:pt x="90" y="352"/>
                    </a:cubicBezTo>
                    <a:cubicBezTo>
                      <a:pt x="83" y="363"/>
                      <a:pt x="74" y="374"/>
                      <a:pt x="73" y="376"/>
                    </a:cubicBezTo>
                    <a:cubicBezTo>
                      <a:pt x="71" y="378"/>
                      <a:pt x="71" y="381"/>
                      <a:pt x="71" y="383"/>
                    </a:cubicBezTo>
                    <a:cubicBezTo>
                      <a:pt x="71" y="386"/>
                      <a:pt x="72" y="388"/>
                      <a:pt x="74" y="390"/>
                    </a:cubicBezTo>
                    <a:cubicBezTo>
                      <a:pt x="76" y="391"/>
                      <a:pt x="78" y="392"/>
                      <a:pt x="81" y="392"/>
                    </a:cubicBezTo>
                    <a:cubicBezTo>
                      <a:pt x="83" y="392"/>
                      <a:pt x="86" y="392"/>
                      <a:pt x="88" y="390"/>
                    </a:cubicBezTo>
                    <a:cubicBezTo>
                      <a:pt x="90" y="388"/>
                      <a:pt x="100" y="378"/>
                      <a:pt x="110" y="370"/>
                    </a:cubicBezTo>
                    <a:cubicBezTo>
                      <a:pt x="113" y="372"/>
                      <a:pt x="116" y="375"/>
                      <a:pt x="120" y="377"/>
                    </a:cubicBezTo>
                    <a:cubicBezTo>
                      <a:pt x="115" y="389"/>
                      <a:pt x="109" y="402"/>
                      <a:pt x="108" y="405"/>
                    </a:cubicBezTo>
                    <a:cubicBezTo>
                      <a:pt x="107" y="407"/>
                      <a:pt x="107" y="409"/>
                      <a:pt x="107" y="412"/>
                    </a:cubicBezTo>
                    <a:cubicBezTo>
                      <a:pt x="108" y="414"/>
                      <a:pt x="110" y="416"/>
                      <a:pt x="112" y="417"/>
                    </a:cubicBezTo>
                    <a:cubicBezTo>
                      <a:pt x="114" y="419"/>
                      <a:pt x="117" y="419"/>
                      <a:pt x="119" y="418"/>
                    </a:cubicBezTo>
                    <a:cubicBezTo>
                      <a:pt x="121" y="418"/>
                      <a:pt x="124" y="417"/>
                      <a:pt x="125" y="415"/>
                    </a:cubicBezTo>
                    <a:cubicBezTo>
                      <a:pt x="127" y="412"/>
                      <a:pt x="135" y="401"/>
                      <a:pt x="142" y="390"/>
                    </a:cubicBezTo>
                    <a:cubicBezTo>
                      <a:pt x="146" y="392"/>
                      <a:pt x="150" y="394"/>
                      <a:pt x="154" y="396"/>
                    </a:cubicBezTo>
                    <a:cubicBezTo>
                      <a:pt x="151" y="408"/>
                      <a:pt x="148" y="422"/>
                      <a:pt x="148" y="425"/>
                    </a:cubicBezTo>
                    <a:cubicBezTo>
                      <a:pt x="147" y="427"/>
                      <a:pt x="148" y="430"/>
                      <a:pt x="149" y="432"/>
                    </a:cubicBezTo>
                    <a:cubicBezTo>
                      <a:pt x="150" y="434"/>
                      <a:pt x="152" y="436"/>
                      <a:pt x="155" y="436"/>
                    </a:cubicBezTo>
                    <a:cubicBezTo>
                      <a:pt x="157" y="437"/>
                      <a:pt x="160" y="437"/>
                      <a:pt x="162" y="436"/>
                    </a:cubicBezTo>
                    <a:cubicBezTo>
                      <a:pt x="164" y="435"/>
                      <a:pt x="166" y="433"/>
                      <a:pt x="167" y="431"/>
                    </a:cubicBezTo>
                    <a:cubicBezTo>
                      <a:pt x="168" y="428"/>
                      <a:pt x="174" y="415"/>
                      <a:pt x="179" y="404"/>
                    </a:cubicBezTo>
                    <a:cubicBezTo>
                      <a:pt x="183" y="405"/>
                      <a:pt x="187" y="405"/>
                      <a:pt x="192" y="406"/>
                    </a:cubicBezTo>
                    <a:cubicBezTo>
                      <a:pt x="191" y="419"/>
                      <a:pt x="191" y="433"/>
                      <a:pt x="191" y="436"/>
                    </a:cubicBezTo>
                    <a:cubicBezTo>
                      <a:pt x="191" y="439"/>
                      <a:pt x="192" y="441"/>
                      <a:pt x="194" y="443"/>
                    </a:cubicBezTo>
                    <a:cubicBezTo>
                      <a:pt x="196" y="445"/>
                      <a:pt x="198" y="446"/>
                      <a:pt x="200" y="446"/>
                    </a:cubicBezTo>
                    <a:cubicBezTo>
                      <a:pt x="203" y="446"/>
                      <a:pt x="205" y="446"/>
                      <a:pt x="207" y="444"/>
                    </a:cubicBezTo>
                    <a:cubicBezTo>
                      <a:pt x="209" y="443"/>
                      <a:pt x="211" y="441"/>
                      <a:pt x="211" y="438"/>
                    </a:cubicBezTo>
                    <a:cubicBezTo>
                      <a:pt x="212" y="436"/>
                      <a:pt x="215" y="421"/>
                      <a:pt x="217" y="409"/>
                    </a:cubicBezTo>
                    <a:cubicBezTo>
                      <a:pt x="219" y="409"/>
                      <a:pt x="222" y="409"/>
                      <a:pt x="224" y="409"/>
                    </a:cubicBezTo>
                    <a:cubicBezTo>
                      <a:pt x="226" y="409"/>
                      <a:pt x="228" y="409"/>
                      <a:pt x="230" y="409"/>
                    </a:cubicBezTo>
                    <a:cubicBezTo>
                      <a:pt x="233" y="421"/>
                      <a:pt x="235" y="436"/>
                      <a:pt x="236" y="438"/>
                    </a:cubicBezTo>
                    <a:cubicBezTo>
                      <a:pt x="237" y="441"/>
                      <a:pt x="238" y="443"/>
                      <a:pt x="240" y="444"/>
                    </a:cubicBezTo>
                    <a:cubicBezTo>
                      <a:pt x="242" y="446"/>
                      <a:pt x="244" y="446"/>
                      <a:pt x="247" y="446"/>
                    </a:cubicBezTo>
                    <a:cubicBezTo>
                      <a:pt x="250" y="446"/>
                      <a:pt x="252" y="445"/>
                      <a:pt x="253" y="443"/>
                    </a:cubicBezTo>
                    <a:cubicBezTo>
                      <a:pt x="255" y="441"/>
                      <a:pt x="256" y="439"/>
                      <a:pt x="256" y="436"/>
                    </a:cubicBezTo>
                    <a:cubicBezTo>
                      <a:pt x="256" y="433"/>
                      <a:pt x="256" y="419"/>
                      <a:pt x="256" y="406"/>
                    </a:cubicBezTo>
                    <a:cubicBezTo>
                      <a:pt x="260" y="405"/>
                      <a:pt x="264" y="405"/>
                      <a:pt x="269" y="404"/>
                    </a:cubicBezTo>
                    <a:cubicBezTo>
                      <a:pt x="274" y="415"/>
                      <a:pt x="279" y="428"/>
                      <a:pt x="280" y="431"/>
                    </a:cubicBezTo>
                    <a:cubicBezTo>
                      <a:pt x="281" y="433"/>
                      <a:pt x="283" y="435"/>
                      <a:pt x="286" y="436"/>
                    </a:cubicBezTo>
                    <a:cubicBezTo>
                      <a:pt x="288" y="437"/>
                      <a:pt x="290" y="437"/>
                      <a:pt x="293" y="436"/>
                    </a:cubicBezTo>
                    <a:cubicBezTo>
                      <a:pt x="295" y="436"/>
                      <a:pt x="297" y="434"/>
                      <a:pt x="298" y="432"/>
                    </a:cubicBezTo>
                    <a:cubicBezTo>
                      <a:pt x="300" y="430"/>
                      <a:pt x="300" y="427"/>
                      <a:pt x="300" y="425"/>
                    </a:cubicBezTo>
                    <a:cubicBezTo>
                      <a:pt x="299" y="422"/>
                      <a:pt x="296" y="408"/>
                      <a:pt x="293" y="396"/>
                    </a:cubicBezTo>
                    <a:cubicBezTo>
                      <a:pt x="297" y="394"/>
                      <a:pt x="301" y="392"/>
                      <a:pt x="305" y="390"/>
                    </a:cubicBezTo>
                    <a:cubicBezTo>
                      <a:pt x="312" y="401"/>
                      <a:pt x="321" y="412"/>
                      <a:pt x="322" y="415"/>
                    </a:cubicBezTo>
                    <a:cubicBezTo>
                      <a:pt x="324" y="417"/>
                      <a:pt x="326" y="418"/>
                      <a:pt x="328" y="418"/>
                    </a:cubicBezTo>
                    <a:cubicBezTo>
                      <a:pt x="331" y="419"/>
                      <a:pt x="333" y="419"/>
                      <a:pt x="335" y="417"/>
                    </a:cubicBezTo>
                    <a:cubicBezTo>
                      <a:pt x="338" y="416"/>
                      <a:pt x="339" y="414"/>
                      <a:pt x="340" y="412"/>
                    </a:cubicBezTo>
                    <a:cubicBezTo>
                      <a:pt x="341" y="409"/>
                      <a:pt x="341" y="407"/>
                      <a:pt x="340" y="405"/>
                    </a:cubicBezTo>
                    <a:cubicBezTo>
                      <a:pt x="339" y="402"/>
                      <a:pt x="333" y="389"/>
                      <a:pt x="327" y="377"/>
                    </a:cubicBezTo>
                    <a:cubicBezTo>
                      <a:pt x="331" y="375"/>
                      <a:pt x="334" y="372"/>
                      <a:pt x="338" y="370"/>
                    </a:cubicBezTo>
                    <a:cubicBezTo>
                      <a:pt x="347" y="378"/>
                      <a:pt x="358" y="388"/>
                      <a:pt x="360" y="390"/>
                    </a:cubicBezTo>
                    <a:cubicBezTo>
                      <a:pt x="362" y="392"/>
                      <a:pt x="364" y="392"/>
                      <a:pt x="367" y="392"/>
                    </a:cubicBezTo>
                    <a:cubicBezTo>
                      <a:pt x="369" y="392"/>
                      <a:pt x="371" y="391"/>
                      <a:pt x="373" y="390"/>
                    </a:cubicBezTo>
                    <a:cubicBezTo>
                      <a:pt x="375" y="388"/>
                      <a:pt x="376" y="386"/>
                      <a:pt x="376" y="383"/>
                    </a:cubicBezTo>
                    <a:cubicBezTo>
                      <a:pt x="377" y="381"/>
                      <a:pt x="376" y="378"/>
                      <a:pt x="375" y="376"/>
                    </a:cubicBezTo>
                    <a:cubicBezTo>
                      <a:pt x="373" y="374"/>
                      <a:pt x="365" y="363"/>
                      <a:pt x="357" y="352"/>
                    </a:cubicBezTo>
                    <a:cubicBezTo>
                      <a:pt x="360" y="349"/>
                      <a:pt x="363" y="346"/>
                      <a:pt x="366" y="343"/>
                    </a:cubicBezTo>
                    <a:cubicBezTo>
                      <a:pt x="377" y="349"/>
                      <a:pt x="389" y="356"/>
                      <a:pt x="391" y="358"/>
                    </a:cubicBezTo>
                    <a:cubicBezTo>
                      <a:pt x="394" y="359"/>
                      <a:pt x="396" y="359"/>
                      <a:pt x="398" y="359"/>
                    </a:cubicBezTo>
                    <a:cubicBezTo>
                      <a:pt x="401" y="358"/>
                      <a:pt x="403" y="357"/>
                      <a:pt x="404" y="355"/>
                    </a:cubicBezTo>
                    <a:cubicBezTo>
                      <a:pt x="406" y="353"/>
                      <a:pt x="407" y="350"/>
                      <a:pt x="406" y="348"/>
                    </a:cubicBezTo>
                    <a:cubicBezTo>
                      <a:pt x="406" y="346"/>
                      <a:pt x="405" y="343"/>
                      <a:pt x="403" y="342"/>
                    </a:cubicBezTo>
                    <a:cubicBezTo>
                      <a:pt x="401" y="340"/>
                      <a:pt x="390" y="330"/>
                      <a:pt x="381" y="322"/>
                    </a:cubicBezTo>
                    <a:cubicBezTo>
                      <a:pt x="383" y="318"/>
                      <a:pt x="385" y="314"/>
                      <a:pt x="387" y="310"/>
                    </a:cubicBezTo>
                    <a:cubicBezTo>
                      <a:pt x="399" y="315"/>
                      <a:pt x="413" y="319"/>
                      <a:pt x="416" y="320"/>
                    </a:cubicBezTo>
                    <a:cubicBezTo>
                      <a:pt x="418" y="321"/>
                      <a:pt x="421" y="321"/>
                      <a:pt x="423" y="319"/>
                    </a:cubicBezTo>
                    <a:cubicBezTo>
                      <a:pt x="425" y="318"/>
                      <a:pt x="427" y="317"/>
                      <a:pt x="428" y="314"/>
                    </a:cubicBezTo>
                    <a:cubicBezTo>
                      <a:pt x="429" y="312"/>
                      <a:pt x="429" y="310"/>
                      <a:pt x="428" y="307"/>
                    </a:cubicBezTo>
                    <a:cubicBezTo>
                      <a:pt x="428" y="305"/>
                      <a:pt x="426" y="303"/>
                      <a:pt x="424" y="302"/>
                    </a:cubicBezTo>
                    <a:cubicBezTo>
                      <a:pt x="421" y="300"/>
                      <a:pt x="409" y="293"/>
                      <a:pt x="398" y="287"/>
                    </a:cubicBezTo>
                    <a:cubicBezTo>
                      <a:pt x="399" y="283"/>
                      <a:pt x="401" y="279"/>
                      <a:pt x="402" y="274"/>
                    </a:cubicBezTo>
                    <a:cubicBezTo>
                      <a:pt x="415" y="276"/>
                      <a:pt x="429" y="278"/>
                      <a:pt x="432" y="278"/>
                    </a:cubicBezTo>
                    <a:cubicBezTo>
                      <a:pt x="434" y="278"/>
                      <a:pt x="436" y="277"/>
                      <a:pt x="438" y="276"/>
                    </a:cubicBezTo>
                    <a:cubicBezTo>
                      <a:pt x="440" y="274"/>
                      <a:pt x="442" y="272"/>
                      <a:pt x="442" y="270"/>
                    </a:cubicBezTo>
                    <a:cubicBezTo>
                      <a:pt x="443" y="267"/>
                      <a:pt x="442" y="265"/>
                      <a:pt x="441" y="263"/>
                    </a:cubicBezTo>
                    <a:cubicBezTo>
                      <a:pt x="440" y="261"/>
                      <a:pt x="438" y="259"/>
                      <a:pt x="436" y="258"/>
                    </a:cubicBezTo>
                    <a:cubicBezTo>
                      <a:pt x="433" y="257"/>
                      <a:pt x="419" y="253"/>
                      <a:pt x="407" y="249"/>
                    </a:cubicBezTo>
                    <a:cubicBezTo>
                      <a:pt x="408" y="245"/>
                      <a:pt x="408" y="241"/>
                      <a:pt x="408" y="236"/>
                    </a:cubicBezTo>
                    <a:cubicBezTo>
                      <a:pt x="421" y="235"/>
                      <a:pt x="435" y="234"/>
                      <a:pt x="438" y="233"/>
                    </a:cubicBezTo>
                    <a:close/>
                    <a:moveTo>
                      <a:pt x="224" y="187"/>
                    </a:moveTo>
                    <a:cubicBezTo>
                      <a:pt x="244" y="187"/>
                      <a:pt x="260" y="203"/>
                      <a:pt x="260" y="223"/>
                    </a:cubicBezTo>
                    <a:cubicBezTo>
                      <a:pt x="260" y="243"/>
                      <a:pt x="244" y="260"/>
                      <a:pt x="224" y="260"/>
                    </a:cubicBezTo>
                    <a:cubicBezTo>
                      <a:pt x="204" y="260"/>
                      <a:pt x="187" y="243"/>
                      <a:pt x="187" y="223"/>
                    </a:cubicBezTo>
                    <a:cubicBezTo>
                      <a:pt x="187" y="203"/>
                      <a:pt x="204" y="187"/>
                      <a:pt x="224" y="187"/>
                    </a:cubicBezTo>
                    <a:close/>
                    <a:moveTo>
                      <a:pt x="76" y="223"/>
                    </a:moveTo>
                    <a:cubicBezTo>
                      <a:pt x="76" y="147"/>
                      <a:pt x="133" y="85"/>
                      <a:pt x="206" y="76"/>
                    </a:cubicBezTo>
                    <a:cubicBezTo>
                      <a:pt x="206" y="101"/>
                      <a:pt x="206" y="101"/>
                      <a:pt x="206" y="101"/>
                    </a:cubicBezTo>
                    <a:cubicBezTo>
                      <a:pt x="146" y="109"/>
                      <a:pt x="100" y="161"/>
                      <a:pt x="100" y="223"/>
                    </a:cubicBezTo>
                    <a:cubicBezTo>
                      <a:pt x="100" y="239"/>
                      <a:pt x="103" y="255"/>
                      <a:pt x="109" y="269"/>
                    </a:cubicBezTo>
                    <a:cubicBezTo>
                      <a:pt x="88" y="281"/>
                      <a:pt x="88" y="281"/>
                      <a:pt x="88" y="281"/>
                    </a:cubicBezTo>
                    <a:cubicBezTo>
                      <a:pt x="80" y="263"/>
                      <a:pt x="76" y="244"/>
                      <a:pt x="76" y="223"/>
                    </a:cubicBezTo>
                    <a:close/>
                    <a:moveTo>
                      <a:pt x="224" y="371"/>
                    </a:moveTo>
                    <a:cubicBezTo>
                      <a:pt x="175" y="371"/>
                      <a:pt x="132" y="348"/>
                      <a:pt x="105" y="311"/>
                    </a:cubicBezTo>
                    <a:cubicBezTo>
                      <a:pt x="126" y="299"/>
                      <a:pt x="126" y="299"/>
                      <a:pt x="126" y="299"/>
                    </a:cubicBezTo>
                    <a:cubicBezTo>
                      <a:pt x="149" y="328"/>
                      <a:pt x="184" y="347"/>
                      <a:pt x="224" y="347"/>
                    </a:cubicBezTo>
                    <a:cubicBezTo>
                      <a:pt x="263" y="347"/>
                      <a:pt x="298" y="328"/>
                      <a:pt x="321" y="299"/>
                    </a:cubicBezTo>
                    <a:cubicBezTo>
                      <a:pt x="342" y="312"/>
                      <a:pt x="342" y="312"/>
                      <a:pt x="342" y="312"/>
                    </a:cubicBezTo>
                    <a:cubicBezTo>
                      <a:pt x="315" y="348"/>
                      <a:pt x="272" y="371"/>
                      <a:pt x="224" y="371"/>
                    </a:cubicBezTo>
                    <a:close/>
                    <a:moveTo>
                      <a:pt x="360" y="281"/>
                    </a:moveTo>
                    <a:cubicBezTo>
                      <a:pt x="338" y="269"/>
                      <a:pt x="338" y="269"/>
                      <a:pt x="338" y="269"/>
                    </a:cubicBezTo>
                    <a:cubicBezTo>
                      <a:pt x="344" y="255"/>
                      <a:pt x="347" y="240"/>
                      <a:pt x="347" y="223"/>
                    </a:cubicBezTo>
                    <a:cubicBezTo>
                      <a:pt x="347" y="161"/>
                      <a:pt x="301" y="109"/>
                      <a:pt x="241" y="101"/>
                    </a:cubicBezTo>
                    <a:cubicBezTo>
                      <a:pt x="241" y="76"/>
                      <a:pt x="241" y="76"/>
                      <a:pt x="241" y="76"/>
                    </a:cubicBezTo>
                    <a:cubicBezTo>
                      <a:pt x="314" y="85"/>
                      <a:pt x="371" y="147"/>
                      <a:pt x="371" y="223"/>
                    </a:cubicBezTo>
                    <a:cubicBezTo>
                      <a:pt x="371" y="244"/>
                      <a:pt x="367" y="264"/>
                      <a:pt x="360" y="2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4410075" y="1923971"/>
              <a:ext cx="1600200" cy="2032766"/>
              <a:chOff x="4410075" y="1923971"/>
              <a:chExt cx="1600200" cy="2032766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4410075" y="1924050"/>
                <a:ext cx="1600200" cy="2032687"/>
              </a:xfrm>
              <a:prstGeom prst="roundRect">
                <a:avLst>
                  <a:gd name="adj" fmla="val 39823"/>
                </a:avLst>
              </a:prstGeom>
              <a:gradFill>
                <a:gsLst>
                  <a:gs pos="52000">
                    <a:schemeClr val="tx1">
                      <a:alpha val="40000"/>
                      <a:lumMod val="51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50800" dir="5400000" algn="ctr" rotWithShape="0">
                      <a:schemeClr val="tx1">
                        <a:lumMod val="85000"/>
                        <a:lumOff val="15000"/>
                      </a:schemeClr>
                    </a:outerShdw>
                  </a:effectLst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0" name="Oval 9"/>
              <p:cNvSpPr>
                <a:spLocks noChangeArrowheads="1"/>
              </p:cNvSpPr>
              <p:nvPr/>
            </p:nvSpPr>
            <p:spPr bwMode="auto">
              <a:xfrm>
                <a:off x="4608799" y="1923971"/>
                <a:ext cx="1187985" cy="119078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Oval 10"/>
              <p:cNvSpPr>
                <a:spLocks noChangeArrowheads="1"/>
              </p:cNvSpPr>
              <p:nvPr/>
            </p:nvSpPr>
            <p:spPr bwMode="auto">
              <a:xfrm>
                <a:off x="4792876" y="2095500"/>
                <a:ext cx="832307" cy="83097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ffectLst>
                <a:outerShdw blurRad="254000" dist="76200" dir="5400000" algn="t" rotWithShape="0">
                  <a:prstClr val="black">
                    <a:alpha val="48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7" name="Freeform 1394"/>
              <p:cNvSpPr>
                <a:spLocks noEditPoints="1"/>
              </p:cNvSpPr>
              <p:nvPr/>
            </p:nvSpPr>
            <p:spPr bwMode="auto">
              <a:xfrm>
                <a:off x="4950820" y="2314575"/>
                <a:ext cx="534803" cy="381019"/>
              </a:xfrm>
              <a:custGeom>
                <a:avLst/>
                <a:gdLst>
                  <a:gd name="T0" fmla="*/ 270 w 275"/>
                  <a:gd name="T1" fmla="*/ 19 h 196"/>
                  <a:gd name="T2" fmla="*/ 264 w 275"/>
                  <a:gd name="T3" fmla="*/ 19 h 196"/>
                  <a:gd name="T4" fmla="*/ 264 w 275"/>
                  <a:gd name="T5" fmla="*/ 13 h 196"/>
                  <a:gd name="T6" fmla="*/ 260 w 275"/>
                  <a:gd name="T7" fmla="*/ 8 h 196"/>
                  <a:gd name="T8" fmla="*/ 193 w 275"/>
                  <a:gd name="T9" fmla="*/ 0 h 196"/>
                  <a:gd name="T10" fmla="*/ 137 w 275"/>
                  <a:gd name="T11" fmla="*/ 14 h 196"/>
                  <a:gd name="T12" fmla="*/ 81 w 275"/>
                  <a:gd name="T13" fmla="*/ 0 h 196"/>
                  <a:gd name="T14" fmla="*/ 14 w 275"/>
                  <a:gd name="T15" fmla="*/ 8 h 196"/>
                  <a:gd name="T16" fmla="*/ 11 w 275"/>
                  <a:gd name="T17" fmla="*/ 13 h 196"/>
                  <a:gd name="T18" fmla="*/ 11 w 275"/>
                  <a:gd name="T19" fmla="*/ 19 h 196"/>
                  <a:gd name="T20" fmla="*/ 4 w 275"/>
                  <a:gd name="T21" fmla="*/ 19 h 196"/>
                  <a:gd name="T22" fmla="*/ 0 w 275"/>
                  <a:gd name="T23" fmla="*/ 24 h 196"/>
                  <a:gd name="T24" fmla="*/ 0 w 275"/>
                  <a:gd name="T25" fmla="*/ 181 h 196"/>
                  <a:gd name="T26" fmla="*/ 4 w 275"/>
                  <a:gd name="T27" fmla="*/ 186 h 196"/>
                  <a:gd name="T28" fmla="*/ 116 w 275"/>
                  <a:gd name="T29" fmla="*/ 186 h 196"/>
                  <a:gd name="T30" fmla="*/ 137 w 275"/>
                  <a:gd name="T31" fmla="*/ 196 h 196"/>
                  <a:gd name="T32" fmla="*/ 158 w 275"/>
                  <a:gd name="T33" fmla="*/ 186 h 196"/>
                  <a:gd name="T34" fmla="*/ 270 w 275"/>
                  <a:gd name="T35" fmla="*/ 186 h 196"/>
                  <a:gd name="T36" fmla="*/ 275 w 275"/>
                  <a:gd name="T37" fmla="*/ 181 h 196"/>
                  <a:gd name="T38" fmla="*/ 275 w 275"/>
                  <a:gd name="T39" fmla="*/ 24 h 196"/>
                  <a:gd name="T40" fmla="*/ 270 w 275"/>
                  <a:gd name="T41" fmla="*/ 19 h 196"/>
                  <a:gd name="T42" fmla="*/ 254 w 275"/>
                  <a:gd name="T43" fmla="*/ 17 h 196"/>
                  <a:gd name="T44" fmla="*/ 254 w 275"/>
                  <a:gd name="T45" fmla="*/ 163 h 196"/>
                  <a:gd name="T46" fmla="*/ 193 w 275"/>
                  <a:gd name="T47" fmla="*/ 156 h 196"/>
                  <a:gd name="T48" fmla="*/ 142 w 275"/>
                  <a:gd name="T49" fmla="*/ 167 h 196"/>
                  <a:gd name="T50" fmla="*/ 142 w 275"/>
                  <a:gd name="T51" fmla="*/ 23 h 196"/>
                  <a:gd name="T52" fmla="*/ 193 w 275"/>
                  <a:gd name="T53" fmla="*/ 10 h 196"/>
                  <a:gd name="T54" fmla="*/ 254 w 275"/>
                  <a:gd name="T55" fmla="*/ 17 h 196"/>
                  <a:gd name="T56" fmla="*/ 20 w 275"/>
                  <a:gd name="T57" fmla="*/ 17 h 196"/>
                  <a:gd name="T58" fmla="*/ 81 w 275"/>
                  <a:gd name="T59" fmla="*/ 10 h 196"/>
                  <a:gd name="T60" fmla="*/ 132 w 275"/>
                  <a:gd name="T61" fmla="*/ 23 h 196"/>
                  <a:gd name="T62" fmla="*/ 132 w 275"/>
                  <a:gd name="T63" fmla="*/ 167 h 196"/>
                  <a:gd name="T64" fmla="*/ 81 w 275"/>
                  <a:gd name="T65" fmla="*/ 156 h 196"/>
                  <a:gd name="T66" fmla="*/ 20 w 275"/>
                  <a:gd name="T67" fmla="*/ 163 h 196"/>
                  <a:gd name="T68" fmla="*/ 20 w 275"/>
                  <a:gd name="T69" fmla="*/ 1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5" h="196">
                    <a:moveTo>
                      <a:pt x="270" y="19"/>
                    </a:moveTo>
                    <a:cubicBezTo>
                      <a:pt x="264" y="19"/>
                      <a:pt x="264" y="19"/>
                      <a:pt x="264" y="19"/>
                    </a:cubicBezTo>
                    <a:cubicBezTo>
                      <a:pt x="264" y="13"/>
                      <a:pt x="264" y="13"/>
                      <a:pt x="264" y="13"/>
                    </a:cubicBezTo>
                    <a:cubicBezTo>
                      <a:pt x="264" y="11"/>
                      <a:pt x="262" y="9"/>
                      <a:pt x="260" y="8"/>
                    </a:cubicBezTo>
                    <a:cubicBezTo>
                      <a:pt x="259" y="8"/>
                      <a:pt x="226" y="0"/>
                      <a:pt x="193" y="0"/>
                    </a:cubicBezTo>
                    <a:cubicBezTo>
                      <a:pt x="167" y="0"/>
                      <a:pt x="149" y="5"/>
                      <a:pt x="137" y="14"/>
                    </a:cubicBezTo>
                    <a:cubicBezTo>
                      <a:pt x="126" y="5"/>
                      <a:pt x="107" y="0"/>
                      <a:pt x="81" y="0"/>
                    </a:cubicBezTo>
                    <a:cubicBezTo>
                      <a:pt x="48" y="0"/>
                      <a:pt x="16" y="8"/>
                      <a:pt x="14" y="8"/>
                    </a:cubicBezTo>
                    <a:cubicBezTo>
                      <a:pt x="12" y="9"/>
                      <a:pt x="11" y="11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2" y="19"/>
                      <a:pt x="0" y="22"/>
                      <a:pt x="0" y="24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3"/>
                      <a:pt x="2" y="186"/>
                      <a:pt x="4" y="186"/>
                    </a:cubicBezTo>
                    <a:cubicBezTo>
                      <a:pt x="116" y="186"/>
                      <a:pt x="116" y="186"/>
                      <a:pt x="116" y="186"/>
                    </a:cubicBezTo>
                    <a:cubicBezTo>
                      <a:pt x="118" y="195"/>
                      <a:pt x="127" y="196"/>
                      <a:pt x="137" y="196"/>
                    </a:cubicBezTo>
                    <a:cubicBezTo>
                      <a:pt x="148" y="196"/>
                      <a:pt x="156" y="195"/>
                      <a:pt x="158" y="186"/>
                    </a:cubicBezTo>
                    <a:cubicBezTo>
                      <a:pt x="270" y="186"/>
                      <a:pt x="270" y="186"/>
                      <a:pt x="270" y="186"/>
                    </a:cubicBezTo>
                    <a:cubicBezTo>
                      <a:pt x="273" y="186"/>
                      <a:pt x="275" y="183"/>
                      <a:pt x="275" y="181"/>
                    </a:cubicBezTo>
                    <a:cubicBezTo>
                      <a:pt x="275" y="24"/>
                      <a:pt x="275" y="24"/>
                      <a:pt x="275" y="24"/>
                    </a:cubicBezTo>
                    <a:cubicBezTo>
                      <a:pt x="275" y="22"/>
                      <a:pt x="273" y="19"/>
                      <a:pt x="270" y="19"/>
                    </a:cubicBezTo>
                    <a:close/>
                    <a:moveTo>
                      <a:pt x="254" y="17"/>
                    </a:moveTo>
                    <a:cubicBezTo>
                      <a:pt x="254" y="163"/>
                      <a:pt x="254" y="163"/>
                      <a:pt x="254" y="163"/>
                    </a:cubicBezTo>
                    <a:cubicBezTo>
                      <a:pt x="243" y="161"/>
                      <a:pt x="218" y="156"/>
                      <a:pt x="193" y="156"/>
                    </a:cubicBezTo>
                    <a:cubicBezTo>
                      <a:pt x="171" y="156"/>
                      <a:pt x="154" y="160"/>
                      <a:pt x="142" y="167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52" y="15"/>
                      <a:pt x="169" y="10"/>
                      <a:pt x="193" y="10"/>
                    </a:cubicBezTo>
                    <a:cubicBezTo>
                      <a:pt x="219" y="10"/>
                      <a:pt x="244" y="15"/>
                      <a:pt x="254" y="17"/>
                    </a:cubicBezTo>
                    <a:close/>
                    <a:moveTo>
                      <a:pt x="20" y="17"/>
                    </a:moveTo>
                    <a:cubicBezTo>
                      <a:pt x="30" y="15"/>
                      <a:pt x="56" y="10"/>
                      <a:pt x="81" y="10"/>
                    </a:cubicBezTo>
                    <a:cubicBezTo>
                      <a:pt x="105" y="10"/>
                      <a:pt x="123" y="15"/>
                      <a:pt x="132" y="23"/>
                    </a:cubicBezTo>
                    <a:cubicBezTo>
                      <a:pt x="132" y="167"/>
                      <a:pt x="132" y="167"/>
                      <a:pt x="132" y="167"/>
                    </a:cubicBezTo>
                    <a:cubicBezTo>
                      <a:pt x="121" y="160"/>
                      <a:pt x="104" y="156"/>
                      <a:pt x="81" y="156"/>
                    </a:cubicBezTo>
                    <a:cubicBezTo>
                      <a:pt x="56" y="156"/>
                      <a:pt x="32" y="161"/>
                      <a:pt x="20" y="163"/>
                    </a:cubicBezTo>
                    <a:lnTo>
                      <a:pt x="20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572249" y="2095500"/>
              <a:ext cx="1228725" cy="1457325"/>
              <a:chOff x="6572249" y="2095500"/>
              <a:chExt cx="1228725" cy="1457325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6572249" y="2095500"/>
                <a:ext cx="1228725" cy="1457325"/>
              </a:xfrm>
              <a:prstGeom prst="roundRect">
                <a:avLst>
                  <a:gd name="adj" fmla="val 39823"/>
                </a:avLst>
              </a:prstGeom>
              <a:gradFill>
                <a:gsLst>
                  <a:gs pos="52000">
                    <a:schemeClr val="tx1">
                      <a:alpha val="40000"/>
                      <a:lumMod val="51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softEdge rad="254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>
                    <a:outerShdw blurRad="50800" dist="50800" dir="5400000" algn="ctr" rotWithShape="0">
                      <a:schemeClr val="tx1">
                        <a:lumMod val="85000"/>
                        <a:lumOff val="15000"/>
                      </a:schemeClr>
                    </a:outerShdw>
                  </a:effectLst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2" name="Oval 11"/>
              <p:cNvSpPr>
                <a:spLocks noChangeArrowheads="1"/>
              </p:cNvSpPr>
              <p:nvPr/>
            </p:nvSpPr>
            <p:spPr bwMode="auto">
              <a:xfrm>
                <a:off x="6773228" y="2115898"/>
                <a:ext cx="811136" cy="80693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Oval 12"/>
              <p:cNvSpPr>
                <a:spLocks noChangeArrowheads="1"/>
              </p:cNvSpPr>
              <p:nvPr/>
            </p:nvSpPr>
            <p:spPr bwMode="auto">
              <a:xfrm>
                <a:off x="6876299" y="2219325"/>
                <a:ext cx="614767" cy="60960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127000" dist="50800" dir="5400000" algn="t" rotWithShape="0">
                  <a:prstClr val="black">
                    <a:alpha val="52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8" name="Freeform 19"/>
              <p:cNvSpPr>
                <a:spLocks noEditPoints="1"/>
              </p:cNvSpPr>
              <p:nvPr/>
            </p:nvSpPr>
            <p:spPr bwMode="auto">
              <a:xfrm>
                <a:off x="6994348" y="2321792"/>
                <a:ext cx="366990" cy="354374"/>
              </a:xfrm>
              <a:custGeom>
                <a:avLst/>
                <a:gdLst>
                  <a:gd name="T0" fmla="*/ 94 w 132"/>
                  <a:gd name="T1" fmla="*/ 0 h 128"/>
                  <a:gd name="T2" fmla="*/ 56 w 132"/>
                  <a:gd name="T3" fmla="*/ 27 h 128"/>
                  <a:gd name="T4" fmla="*/ 55 w 132"/>
                  <a:gd name="T5" fmla="*/ 27 h 128"/>
                  <a:gd name="T6" fmla="*/ 14 w 132"/>
                  <a:gd name="T7" fmla="*/ 69 h 128"/>
                  <a:gd name="T8" fmla="*/ 1 w 132"/>
                  <a:gd name="T9" fmla="*/ 110 h 128"/>
                  <a:gd name="T10" fmla="*/ 14 w 132"/>
                  <a:gd name="T11" fmla="*/ 128 h 128"/>
                  <a:gd name="T12" fmla="*/ 53 w 132"/>
                  <a:gd name="T13" fmla="*/ 118 h 128"/>
                  <a:gd name="T14" fmla="*/ 120 w 132"/>
                  <a:gd name="T15" fmla="*/ 53 h 128"/>
                  <a:gd name="T16" fmla="*/ 64 w 132"/>
                  <a:gd name="T17" fmla="*/ 95 h 128"/>
                  <a:gd name="T18" fmla="*/ 99 w 132"/>
                  <a:gd name="T19" fmla="*/ 47 h 128"/>
                  <a:gd name="T20" fmla="*/ 95 w 132"/>
                  <a:gd name="T21" fmla="*/ 67 h 128"/>
                  <a:gd name="T22" fmla="*/ 64 w 132"/>
                  <a:gd name="T23" fmla="*/ 98 h 128"/>
                  <a:gd name="T24" fmla="*/ 59 w 132"/>
                  <a:gd name="T25" fmla="*/ 81 h 128"/>
                  <a:gd name="T26" fmla="*/ 46 w 132"/>
                  <a:gd name="T27" fmla="*/ 68 h 128"/>
                  <a:gd name="T28" fmla="*/ 92 w 132"/>
                  <a:gd name="T29" fmla="*/ 36 h 128"/>
                  <a:gd name="T30" fmla="*/ 59 w 132"/>
                  <a:gd name="T31" fmla="*/ 81 h 128"/>
                  <a:gd name="T32" fmla="*/ 30 w 132"/>
                  <a:gd name="T33" fmla="*/ 64 h 128"/>
                  <a:gd name="T34" fmla="*/ 80 w 132"/>
                  <a:gd name="T35" fmla="*/ 29 h 128"/>
                  <a:gd name="T36" fmla="*/ 17 w 132"/>
                  <a:gd name="T37" fmla="*/ 119 h 128"/>
                  <a:gd name="T38" fmla="*/ 8 w 132"/>
                  <a:gd name="T39" fmla="*/ 114 h 128"/>
                  <a:gd name="T40" fmla="*/ 13 w 132"/>
                  <a:gd name="T41" fmla="*/ 96 h 128"/>
                  <a:gd name="T42" fmla="*/ 32 w 132"/>
                  <a:gd name="T43" fmla="*/ 116 h 128"/>
                  <a:gd name="T44" fmla="*/ 35 w 132"/>
                  <a:gd name="T45" fmla="*/ 115 h 128"/>
                  <a:gd name="T46" fmla="*/ 14 w 132"/>
                  <a:gd name="T47" fmla="*/ 92 h 128"/>
                  <a:gd name="T48" fmla="*/ 19 w 132"/>
                  <a:gd name="T49" fmla="*/ 75 h 128"/>
                  <a:gd name="T50" fmla="*/ 52 w 132"/>
                  <a:gd name="T51" fmla="*/ 110 h 128"/>
                  <a:gd name="T52" fmla="*/ 35 w 132"/>
                  <a:gd name="T53" fmla="*/ 115 h 128"/>
                  <a:gd name="T54" fmla="*/ 108 w 132"/>
                  <a:gd name="T55" fmla="*/ 54 h 128"/>
                  <a:gd name="T56" fmla="*/ 98 w 132"/>
                  <a:gd name="T57" fmla="*/ 30 h 128"/>
                  <a:gd name="T58" fmla="*/ 81 w 132"/>
                  <a:gd name="T59" fmla="*/ 13 h 128"/>
                  <a:gd name="T60" fmla="*/ 112 w 132"/>
                  <a:gd name="T61" fmla="*/ 16 h 128"/>
                  <a:gd name="T62" fmla="*/ 115 w 132"/>
                  <a:gd name="T63" fmla="*/ 4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32" h="128">
                    <a:moveTo>
                      <a:pt x="118" y="10"/>
                    </a:moveTo>
                    <a:cubicBezTo>
                      <a:pt x="111" y="4"/>
                      <a:pt x="102" y="0"/>
                      <a:pt x="94" y="0"/>
                    </a:cubicBezTo>
                    <a:cubicBezTo>
                      <a:pt x="87" y="0"/>
                      <a:pt x="80" y="3"/>
                      <a:pt x="75" y="8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5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2" y="71"/>
                      <a:pt x="11" y="73"/>
                      <a:pt x="10" y="76"/>
                    </a:cubicBezTo>
                    <a:cubicBezTo>
                      <a:pt x="1" y="110"/>
                      <a:pt x="1" y="110"/>
                      <a:pt x="1" y="110"/>
                    </a:cubicBezTo>
                    <a:cubicBezTo>
                      <a:pt x="1" y="110"/>
                      <a:pt x="0" y="113"/>
                      <a:pt x="0" y="114"/>
                    </a:cubicBezTo>
                    <a:cubicBezTo>
                      <a:pt x="0" y="122"/>
                      <a:pt x="6" y="128"/>
                      <a:pt x="14" y="128"/>
                    </a:cubicBezTo>
                    <a:cubicBezTo>
                      <a:pt x="16" y="128"/>
                      <a:pt x="19" y="127"/>
                      <a:pt x="19" y="127"/>
                    </a:cubicBezTo>
                    <a:cubicBezTo>
                      <a:pt x="53" y="118"/>
                      <a:pt x="53" y="118"/>
                      <a:pt x="53" y="118"/>
                    </a:cubicBezTo>
                    <a:cubicBezTo>
                      <a:pt x="55" y="118"/>
                      <a:pt x="57" y="116"/>
                      <a:pt x="59" y="114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32" y="42"/>
                      <a:pt x="130" y="23"/>
                      <a:pt x="118" y="10"/>
                    </a:cubicBezTo>
                    <a:close/>
                    <a:moveTo>
                      <a:pt x="64" y="95"/>
                    </a:moveTo>
                    <a:cubicBezTo>
                      <a:pt x="64" y="92"/>
                      <a:pt x="63" y="88"/>
                      <a:pt x="61" y="85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101" y="54"/>
                      <a:pt x="100" y="62"/>
                      <a:pt x="95" y="6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97"/>
                      <a:pt x="64" y="96"/>
                      <a:pt x="64" y="95"/>
                    </a:cubicBezTo>
                    <a:close/>
                    <a:moveTo>
                      <a:pt x="59" y="81"/>
                    </a:moveTo>
                    <a:cubicBezTo>
                      <a:pt x="58" y="79"/>
                      <a:pt x="56" y="76"/>
                      <a:pt x="54" y="74"/>
                    </a:cubicBezTo>
                    <a:cubicBezTo>
                      <a:pt x="51" y="72"/>
                      <a:pt x="49" y="70"/>
                      <a:pt x="46" y="68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7" y="31"/>
                      <a:pt x="90" y="33"/>
                      <a:pt x="92" y="36"/>
                    </a:cubicBezTo>
                    <a:cubicBezTo>
                      <a:pt x="94" y="38"/>
                      <a:pt x="96" y="40"/>
                      <a:pt x="97" y="43"/>
                    </a:cubicBezTo>
                    <a:lnTo>
                      <a:pt x="59" y="81"/>
                    </a:lnTo>
                    <a:close/>
                    <a:moveTo>
                      <a:pt x="42" y="66"/>
                    </a:moveTo>
                    <a:cubicBezTo>
                      <a:pt x="38" y="65"/>
                      <a:pt x="34" y="64"/>
                      <a:pt x="30" y="64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6" y="28"/>
                      <a:pt x="73" y="27"/>
                      <a:pt x="80" y="29"/>
                    </a:cubicBezTo>
                    <a:lnTo>
                      <a:pt x="42" y="66"/>
                    </a:lnTo>
                    <a:close/>
                    <a:moveTo>
                      <a:pt x="17" y="119"/>
                    </a:moveTo>
                    <a:cubicBezTo>
                      <a:pt x="16" y="120"/>
                      <a:pt x="15" y="120"/>
                      <a:pt x="14" y="120"/>
                    </a:cubicBezTo>
                    <a:cubicBezTo>
                      <a:pt x="11" y="120"/>
                      <a:pt x="8" y="117"/>
                      <a:pt x="8" y="114"/>
                    </a:cubicBezTo>
                    <a:cubicBezTo>
                      <a:pt x="8" y="113"/>
                      <a:pt x="8" y="112"/>
                      <a:pt x="8" y="112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7" y="96"/>
                      <a:pt x="22" y="98"/>
                      <a:pt x="26" y="102"/>
                    </a:cubicBezTo>
                    <a:cubicBezTo>
                      <a:pt x="30" y="106"/>
                      <a:pt x="32" y="111"/>
                      <a:pt x="32" y="116"/>
                    </a:cubicBezTo>
                    <a:lnTo>
                      <a:pt x="17" y="119"/>
                    </a:lnTo>
                    <a:close/>
                    <a:moveTo>
                      <a:pt x="35" y="115"/>
                    </a:moveTo>
                    <a:cubicBezTo>
                      <a:pt x="35" y="109"/>
                      <a:pt x="33" y="104"/>
                      <a:pt x="29" y="99"/>
                    </a:cubicBezTo>
                    <a:cubicBezTo>
                      <a:pt x="25" y="95"/>
                      <a:pt x="19" y="93"/>
                      <a:pt x="14" y="92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8" y="77"/>
                      <a:pt x="19" y="76"/>
                      <a:pt x="19" y="75"/>
                    </a:cubicBezTo>
                    <a:cubicBezTo>
                      <a:pt x="27" y="69"/>
                      <a:pt x="40" y="71"/>
                      <a:pt x="48" y="80"/>
                    </a:cubicBezTo>
                    <a:cubicBezTo>
                      <a:pt x="57" y="89"/>
                      <a:pt x="59" y="102"/>
                      <a:pt x="52" y="110"/>
                    </a:cubicBezTo>
                    <a:cubicBezTo>
                      <a:pt x="51" y="110"/>
                      <a:pt x="51" y="111"/>
                      <a:pt x="50" y="111"/>
                    </a:cubicBezTo>
                    <a:lnTo>
                      <a:pt x="35" y="115"/>
                    </a:lnTo>
                    <a:close/>
                    <a:moveTo>
                      <a:pt x="115" y="47"/>
                    </a:moveTo>
                    <a:cubicBezTo>
                      <a:pt x="108" y="54"/>
                      <a:pt x="108" y="54"/>
                      <a:pt x="108" y="54"/>
                    </a:cubicBezTo>
                    <a:cubicBezTo>
                      <a:pt x="108" y="53"/>
                      <a:pt x="108" y="52"/>
                      <a:pt x="108" y="51"/>
                    </a:cubicBezTo>
                    <a:cubicBezTo>
                      <a:pt x="107" y="43"/>
                      <a:pt x="104" y="36"/>
                      <a:pt x="98" y="30"/>
                    </a:cubicBezTo>
                    <a:cubicBezTo>
                      <a:pt x="91" y="24"/>
                      <a:pt x="83" y="20"/>
                      <a:pt x="74" y="20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4" y="10"/>
                      <a:pt x="89" y="8"/>
                      <a:pt x="94" y="8"/>
                    </a:cubicBezTo>
                    <a:cubicBezTo>
                      <a:pt x="100" y="8"/>
                      <a:pt x="107" y="11"/>
                      <a:pt x="112" y="16"/>
                    </a:cubicBezTo>
                    <a:cubicBezTo>
                      <a:pt x="117" y="21"/>
                      <a:pt x="120" y="27"/>
                      <a:pt x="120" y="33"/>
                    </a:cubicBezTo>
                    <a:cubicBezTo>
                      <a:pt x="120" y="38"/>
                      <a:pt x="118" y="43"/>
                      <a:pt x="115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2400"/>
              </a:p>
            </p:txBody>
          </p:sp>
        </p:grpSp>
      </p:grp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0" grpId="0"/>
      <p:bldP spid="91" grpId="0"/>
      <p:bldP spid="9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弧形 37"/>
          <p:cNvSpPr/>
          <p:nvPr/>
        </p:nvSpPr>
        <p:spPr>
          <a:xfrm rot="16200000">
            <a:off x="2288043" y="1593521"/>
            <a:ext cx="4739366" cy="4638424"/>
          </a:xfrm>
          <a:prstGeom prst="arc">
            <a:avLst>
              <a:gd name="adj1" fmla="val 16200000"/>
              <a:gd name="adj2" fmla="val 5383150"/>
            </a:avLst>
          </a:prstGeom>
          <a:ln w="28575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文本框 354"/>
          <p:cNvSpPr txBox="1"/>
          <p:nvPr/>
        </p:nvSpPr>
        <p:spPr>
          <a:xfrm>
            <a:off x="3757809" y="627850"/>
            <a:ext cx="20333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没有完全适应高三的大容量快节奏的学习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356"/>
          <p:cNvSpPr txBox="1"/>
          <p:nvPr/>
        </p:nvSpPr>
        <p:spPr>
          <a:xfrm>
            <a:off x="6527422" y="1735847"/>
            <a:ext cx="2102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方法上不善于总结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AF9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362"/>
          <p:cNvSpPr txBox="1"/>
          <p:nvPr/>
        </p:nvSpPr>
        <p:spPr>
          <a:xfrm>
            <a:off x="7256748" y="3098282"/>
            <a:ext cx="1519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解题能力还需要进一步提高</a:t>
            </a:r>
          </a:p>
          <a:p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365"/>
          <p:cNvSpPr txBox="1"/>
          <p:nvPr/>
        </p:nvSpPr>
        <p:spPr>
          <a:xfrm>
            <a:off x="1232288" y="1688222"/>
            <a:ext cx="17585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态度上不端正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C6588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368"/>
          <p:cNvSpPr txBox="1"/>
          <p:nvPr/>
        </p:nvSpPr>
        <p:spPr>
          <a:xfrm>
            <a:off x="599543" y="3107807"/>
            <a:ext cx="15191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思想上不重视，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FFB8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57947" y="4046359"/>
            <a:ext cx="3447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暴露出的问题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978025" y="3389331"/>
            <a:ext cx="685800" cy="685800"/>
            <a:chOff x="1939925" y="3351231"/>
            <a:chExt cx="685800" cy="685800"/>
          </a:xfrm>
        </p:grpSpPr>
        <p:sp>
          <p:nvSpPr>
            <p:cNvPr id="39" name="椭圆 38"/>
            <p:cNvSpPr/>
            <p:nvPr/>
          </p:nvSpPr>
          <p:spPr>
            <a:xfrm>
              <a:off x="1939925" y="3351231"/>
              <a:ext cx="685800" cy="685800"/>
            </a:xfrm>
            <a:prstGeom prst="ellipse">
              <a:avLst/>
            </a:prstGeom>
            <a:gradFill>
              <a:gsLst>
                <a:gs pos="48000">
                  <a:schemeClr val="bg1"/>
                </a:gs>
                <a:gs pos="50000">
                  <a:schemeClr val="bg1">
                    <a:lumMod val="95000"/>
                  </a:schemeClr>
                </a:gs>
              </a:gsLst>
              <a:lin ang="10800000" scaled="0"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990725" y="3457575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759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759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06814" y="1905145"/>
            <a:ext cx="685800" cy="685800"/>
            <a:chOff x="2706814" y="1943245"/>
            <a:chExt cx="685800" cy="685800"/>
          </a:xfrm>
        </p:grpSpPr>
        <p:sp>
          <p:nvSpPr>
            <p:cNvPr id="40" name="椭圆 39"/>
            <p:cNvSpPr/>
            <p:nvPr/>
          </p:nvSpPr>
          <p:spPr>
            <a:xfrm>
              <a:off x="2706814" y="1943245"/>
              <a:ext cx="685800" cy="685800"/>
            </a:xfrm>
            <a:prstGeom prst="ellipse">
              <a:avLst/>
            </a:prstGeom>
            <a:gradFill>
              <a:gsLst>
                <a:gs pos="48000">
                  <a:schemeClr val="bg1"/>
                </a:gs>
                <a:gs pos="50000">
                  <a:schemeClr val="bg1">
                    <a:lumMod val="95000"/>
                  </a:schemeClr>
                </a:gs>
              </a:gsLst>
              <a:lin ang="10800000" scaled="0"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2752725" y="205740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95775" y="1204931"/>
            <a:ext cx="685800" cy="685800"/>
            <a:chOff x="4238625" y="1243031"/>
            <a:chExt cx="685800" cy="685800"/>
          </a:xfrm>
        </p:grpSpPr>
        <p:sp>
          <p:nvSpPr>
            <p:cNvPr id="41" name="椭圆 40"/>
            <p:cNvSpPr/>
            <p:nvPr/>
          </p:nvSpPr>
          <p:spPr>
            <a:xfrm>
              <a:off x="4238625" y="1243031"/>
              <a:ext cx="685800" cy="685800"/>
            </a:xfrm>
            <a:prstGeom prst="ellipse">
              <a:avLst/>
            </a:prstGeom>
            <a:gradFill>
              <a:gsLst>
                <a:gs pos="48000">
                  <a:schemeClr val="bg1"/>
                </a:gs>
                <a:gs pos="50000">
                  <a:schemeClr val="bg1">
                    <a:lumMod val="95000"/>
                  </a:schemeClr>
                </a:gs>
              </a:gsLst>
              <a:lin ang="10800000" scaled="0"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286250" y="13525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08535" y="1752745"/>
            <a:ext cx="685800" cy="685800"/>
            <a:chOff x="5732335" y="1819420"/>
            <a:chExt cx="685800" cy="685800"/>
          </a:xfrm>
        </p:grpSpPr>
        <p:sp>
          <p:nvSpPr>
            <p:cNvPr id="42" name="椭圆 41"/>
            <p:cNvSpPr/>
            <p:nvPr/>
          </p:nvSpPr>
          <p:spPr>
            <a:xfrm>
              <a:off x="5732335" y="1819420"/>
              <a:ext cx="685800" cy="685800"/>
            </a:xfrm>
            <a:prstGeom prst="ellipse">
              <a:avLst/>
            </a:prstGeom>
            <a:gradFill>
              <a:gsLst>
                <a:gs pos="48000">
                  <a:schemeClr val="bg1"/>
                </a:gs>
                <a:gs pos="50000">
                  <a:schemeClr val="bg1">
                    <a:lumMod val="95000"/>
                  </a:schemeClr>
                </a:gs>
              </a:gsLst>
              <a:lin ang="10800000" scaled="0"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5800725" y="1924050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6375" y="3341706"/>
            <a:ext cx="685800" cy="685800"/>
            <a:chOff x="6461125" y="3351231"/>
            <a:chExt cx="685800" cy="685800"/>
          </a:xfrm>
        </p:grpSpPr>
        <p:sp>
          <p:nvSpPr>
            <p:cNvPr id="43" name="椭圆 42"/>
            <p:cNvSpPr/>
            <p:nvPr/>
          </p:nvSpPr>
          <p:spPr>
            <a:xfrm>
              <a:off x="6461125" y="3351231"/>
              <a:ext cx="685800" cy="685800"/>
            </a:xfrm>
            <a:prstGeom prst="ellipse">
              <a:avLst/>
            </a:prstGeom>
            <a:gradFill>
              <a:gsLst>
                <a:gs pos="48000">
                  <a:schemeClr val="bg1"/>
                </a:gs>
                <a:gs pos="50000">
                  <a:schemeClr val="bg1">
                    <a:lumMod val="95000"/>
                  </a:schemeClr>
                </a:gs>
              </a:gsLst>
              <a:lin ang="10800000" scaled="0"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889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6505575" y="3457575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137024" y="2174302"/>
            <a:ext cx="1073151" cy="1783847"/>
            <a:chOff x="5041899" y="2539272"/>
            <a:chExt cx="2108202" cy="3504362"/>
          </a:xfrm>
        </p:grpSpPr>
        <p:grpSp>
          <p:nvGrpSpPr>
            <p:cNvPr id="78" name="组合 77"/>
            <p:cNvGrpSpPr/>
            <p:nvPr/>
          </p:nvGrpSpPr>
          <p:grpSpPr>
            <a:xfrm>
              <a:off x="5041899" y="2539272"/>
              <a:ext cx="2108202" cy="3504362"/>
              <a:chOff x="5361214" y="2417352"/>
              <a:chExt cx="2108202" cy="3504362"/>
            </a:xfrm>
          </p:grpSpPr>
          <p:sp>
            <p:nvSpPr>
              <p:cNvPr id="83" name="任意多边形 82"/>
              <p:cNvSpPr/>
              <p:nvPr/>
            </p:nvSpPr>
            <p:spPr bwMode="auto">
              <a:xfrm flipH="1">
                <a:off x="5361214" y="2417352"/>
                <a:ext cx="2108202" cy="3504362"/>
              </a:xfrm>
              <a:custGeom>
                <a:avLst/>
                <a:gdLst>
                  <a:gd name="connsiteX0" fmla="*/ 479425 w 958850"/>
                  <a:gd name="connsiteY0" fmla="*/ 0 h 1593850"/>
                  <a:gd name="connsiteX1" fmla="*/ 0 w 958850"/>
                  <a:gd name="connsiteY1" fmla="*/ 472112 h 1593850"/>
                  <a:gd name="connsiteX2" fmla="*/ 65202 w 958850"/>
                  <a:gd name="connsiteY2" fmla="*/ 706280 h 1593850"/>
                  <a:gd name="connsiteX3" fmla="*/ 134239 w 958850"/>
                  <a:gd name="connsiteY3" fmla="*/ 846025 h 1593850"/>
                  <a:gd name="connsiteX4" fmla="*/ 210947 w 958850"/>
                  <a:gd name="connsiteY4" fmla="*/ 1019762 h 1593850"/>
                  <a:gd name="connsiteX5" fmla="*/ 222453 w 958850"/>
                  <a:gd name="connsiteY5" fmla="*/ 1099077 h 1593850"/>
                  <a:gd name="connsiteX6" fmla="*/ 268478 w 958850"/>
                  <a:gd name="connsiteY6" fmla="*/ 1182169 h 1593850"/>
                  <a:gd name="connsiteX7" fmla="*/ 268478 w 958850"/>
                  <a:gd name="connsiteY7" fmla="*/ 1242599 h 1593850"/>
                  <a:gd name="connsiteX8" fmla="*/ 287655 w 958850"/>
                  <a:gd name="connsiteY8" fmla="*/ 1261483 h 1593850"/>
                  <a:gd name="connsiteX9" fmla="*/ 283820 w 958850"/>
                  <a:gd name="connsiteY9" fmla="*/ 1272814 h 1593850"/>
                  <a:gd name="connsiteX10" fmla="*/ 268478 w 958850"/>
                  <a:gd name="connsiteY10" fmla="*/ 1276591 h 1593850"/>
                  <a:gd name="connsiteX11" fmla="*/ 264643 w 958850"/>
                  <a:gd name="connsiteY11" fmla="*/ 1291699 h 1593850"/>
                  <a:gd name="connsiteX12" fmla="*/ 268478 w 958850"/>
                  <a:gd name="connsiteY12" fmla="*/ 1303029 h 1593850"/>
                  <a:gd name="connsiteX13" fmla="*/ 283820 w 958850"/>
                  <a:gd name="connsiteY13" fmla="*/ 1306806 h 1593850"/>
                  <a:gd name="connsiteX14" fmla="*/ 287655 w 958850"/>
                  <a:gd name="connsiteY14" fmla="*/ 1318137 h 1593850"/>
                  <a:gd name="connsiteX15" fmla="*/ 283820 w 958850"/>
                  <a:gd name="connsiteY15" fmla="*/ 1333244 h 1593850"/>
                  <a:gd name="connsiteX16" fmla="*/ 264643 w 958850"/>
                  <a:gd name="connsiteY16" fmla="*/ 1348352 h 1593850"/>
                  <a:gd name="connsiteX17" fmla="*/ 268478 w 958850"/>
                  <a:gd name="connsiteY17" fmla="*/ 1359683 h 1593850"/>
                  <a:gd name="connsiteX18" fmla="*/ 283820 w 958850"/>
                  <a:gd name="connsiteY18" fmla="*/ 1367236 h 1593850"/>
                  <a:gd name="connsiteX19" fmla="*/ 287655 w 958850"/>
                  <a:gd name="connsiteY19" fmla="*/ 1378567 h 1593850"/>
                  <a:gd name="connsiteX20" fmla="*/ 283820 w 958850"/>
                  <a:gd name="connsiteY20" fmla="*/ 1389898 h 1593850"/>
                  <a:gd name="connsiteX21" fmla="*/ 264643 w 958850"/>
                  <a:gd name="connsiteY21" fmla="*/ 1408782 h 1593850"/>
                  <a:gd name="connsiteX22" fmla="*/ 283820 w 958850"/>
                  <a:gd name="connsiteY22" fmla="*/ 1423890 h 1593850"/>
                  <a:gd name="connsiteX23" fmla="*/ 287655 w 958850"/>
                  <a:gd name="connsiteY23" fmla="*/ 1435221 h 1593850"/>
                  <a:gd name="connsiteX24" fmla="*/ 268478 w 958850"/>
                  <a:gd name="connsiteY24" fmla="*/ 1454105 h 1593850"/>
                  <a:gd name="connsiteX25" fmla="*/ 268478 w 958850"/>
                  <a:gd name="connsiteY25" fmla="*/ 1457882 h 1593850"/>
                  <a:gd name="connsiteX26" fmla="*/ 402717 w 958850"/>
                  <a:gd name="connsiteY26" fmla="*/ 1574966 h 1593850"/>
                  <a:gd name="connsiteX27" fmla="*/ 479425 w 958850"/>
                  <a:gd name="connsiteY27" fmla="*/ 1593850 h 1593850"/>
                  <a:gd name="connsiteX28" fmla="*/ 556133 w 958850"/>
                  <a:gd name="connsiteY28" fmla="*/ 1574966 h 1593850"/>
                  <a:gd name="connsiteX29" fmla="*/ 690372 w 958850"/>
                  <a:gd name="connsiteY29" fmla="*/ 1457882 h 1593850"/>
                  <a:gd name="connsiteX30" fmla="*/ 690372 w 958850"/>
                  <a:gd name="connsiteY30" fmla="*/ 1454105 h 1593850"/>
                  <a:gd name="connsiteX31" fmla="*/ 671195 w 958850"/>
                  <a:gd name="connsiteY31" fmla="*/ 1435221 h 1593850"/>
                  <a:gd name="connsiteX32" fmla="*/ 675031 w 958850"/>
                  <a:gd name="connsiteY32" fmla="*/ 1423890 h 1593850"/>
                  <a:gd name="connsiteX33" fmla="*/ 694208 w 958850"/>
                  <a:gd name="connsiteY33" fmla="*/ 1408782 h 1593850"/>
                  <a:gd name="connsiteX34" fmla="*/ 675031 w 958850"/>
                  <a:gd name="connsiteY34" fmla="*/ 1389898 h 1593850"/>
                  <a:gd name="connsiteX35" fmla="*/ 671195 w 958850"/>
                  <a:gd name="connsiteY35" fmla="*/ 1378567 h 1593850"/>
                  <a:gd name="connsiteX36" fmla="*/ 675031 w 958850"/>
                  <a:gd name="connsiteY36" fmla="*/ 1367236 h 1593850"/>
                  <a:gd name="connsiteX37" fmla="*/ 690372 w 958850"/>
                  <a:gd name="connsiteY37" fmla="*/ 1359683 h 1593850"/>
                  <a:gd name="connsiteX38" fmla="*/ 694208 w 958850"/>
                  <a:gd name="connsiteY38" fmla="*/ 1348352 h 1593850"/>
                  <a:gd name="connsiteX39" fmla="*/ 675031 w 958850"/>
                  <a:gd name="connsiteY39" fmla="*/ 1333244 h 1593850"/>
                  <a:gd name="connsiteX40" fmla="*/ 671195 w 958850"/>
                  <a:gd name="connsiteY40" fmla="*/ 1318137 h 1593850"/>
                  <a:gd name="connsiteX41" fmla="*/ 675031 w 958850"/>
                  <a:gd name="connsiteY41" fmla="*/ 1306806 h 1593850"/>
                  <a:gd name="connsiteX42" fmla="*/ 690372 w 958850"/>
                  <a:gd name="connsiteY42" fmla="*/ 1303029 h 1593850"/>
                  <a:gd name="connsiteX43" fmla="*/ 694208 w 958850"/>
                  <a:gd name="connsiteY43" fmla="*/ 1291699 h 1593850"/>
                  <a:gd name="connsiteX44" fmla="*/ 690372 w 958850"/>
                  <a:gd name="connsiteY44" fmla="*/ 1276591 h 1593850"/>
                  <a:gd name="connsiteX45" fmla="*/ 675031 w 958850"/>
                  <a:gd name="connsiteY45" fmla="*/ 1272814 h 1593850"/>
                  <a:gd name="connsiteX46" fmla="*/ 671195 w 958850"/>
                  <a:gd name="connsiteY46" fmla="*/ 1261483 h 1593850"/>
                  <a:gd name="connsiteX47" fmla="*/ 690372 w 958850"/>
                  <a:gd name="connsiteY47" fmla="*/ 1242599 h 1593850"/>
                  <a:gd name="connsiteX48" fmla="*/ 690372 w 958850"/>
                  <a:gd name="connsiteY48" fmla="*/ 1182169 h 1593850"/>
                  <a:gd name="connsiteX49" fmla="*/ 736397 w 958850"/>
                  <a:gd name="connsiteY49" fmla="*/ 1099077 h 1593850"/>
                  <a:gd name="connsiteX50" fmla="*/ 747903 w 958850"/>
                  <a:gd name="connsiteY50" fmla="*/ 1019762 h 1593850"/>
                  <a:gd name="connsiteX51" fmla="*/ 824611 w 958850"/>
                  <a:gd name="connsiteY51" fmla="*/ 846025 h 1593850"/>
                  <a:gd name="connsiteX52" fmla="*/ 893648 w 958850"/>
                  <a:gd name="connsiteY52" fmla="*/ 706280 h 1593850"/>
                  <a:gd name="connsiteX53" fmla="*/ 958850 w 958850"/>
                  <a:gd name="connsiteY53" fmla="*/ 472112 h 1593850"/>
                  <a:gd name="connsiteX54" fmla="*/ 479425 w 958850"/>
                  <a:gd name="connsiteY54" fmla="*/ 0 h 159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958850" h="1593850">
                    <a:moveTo>
                      <a:pt x="479425" y="0"/>
                    </a:moveTo>
                    <a:cubicBezTo>
                      <a:pt x="214783" y="0"/>
                      <a:pt x="0" y="211506"/>
                      <a:pt x="0" y="472112"/>
                    </a:cubicBezTo>
                    <a:cubicBezTo>
                      <a:pt x="0" y="555204"/>
                      <a:pt x="23013" y="638296"/>
                      <a:pt x="65202" y="706280"/>
                    </a:cubicBezTo>
                    <a:cubicBezTo>
                      <a:pt x="88214" y="751602"/>
                      <a:pt x="122733" y="823363"/>
                      <a:pt x="134239" y="846025"/>
                    </a:cubicBezTo>
                    <a:cubicBezTo>
                      <a:pt x="153416" y="872463"/>
                      <a:pt x="214783" y="974439"/>
                      <a:pt x="210947" y="1019762"/>
                    </a:cubicBezTo>
                    <a:cubicBezTo>
                      <a:pt x="214783" y="1065085"/>
                      <a:pt x="222453" y="1099077"/>
                      <a:pt x="222453" y="1099077"/>
                    </a:cubicBezTo>
                    <a:cubicBezTo>
                      <a:pt x="222453" y="1099077"/>
                      <a:pt x="237795" y="1159507"/>
                      <a:pt x="268478" y="1182169"/>
                    </a:cubicBezTo>
                    <a:cubicBezTo>
                      <a:pt x="268478" y="1242599"/>
                      <a:pt x="268478" y="1242599"/>
                      <a:pt x="268478" y="1242599"/>
                    </a:cubicBezTo>
                    <a:cubicBezTo>
                      <a:pt x="279984" y="1242599"/>
                      <a:pt x="287655" y="1250153"/>
                      <a:pt x="287655" y="1261483"/>
                    </a:cubicBezTo>
                    <a:cubicBezTo>
                      <a:pt x="287655" y="1265260"/>
                      <a:pt x="283820" y="1269037"/>
                      <a:pt x="283820" y="1272814"/>
                    </a:cubicBezTo>
                    <a:cubicBezTo>
                      <a:pt x="276149" y="1272814"/>
                      <a:pt x="272314" y="1276591"/>
                      <a:pt x="268478" y="1276591"/>
                    </a:cubicBezTo>
                    <a:cubicBezTo>
                      <a:pt x="264643" y="1280368"/>
                      <a:pt x="264643" y="1284145"/>
                      <a:pt x="264643" y="1291699"/>
                    </a:cubicBezTo>
                    <a:cubicBezTo>
                      <a:pt x="264643" y="1295475"/>
                      <a:pt x="264643" y="1299252"/>
                      <a:pt x="268478" y="1303029"/>
                    </a:cubicBezTo>
                    <a:cubicBezTo>
                      <a:pt x="272314" y="1306806"/>
                      <a:pt x="276149" y="1306806"/>
                      <a:pt x="283820" y="1306806"/>
                    </a:cubicBezTo>
                    <a:cubicBezTo>
                      <a:pt x="283820" y="1310583"/>
                      <a:pt x="287655" y="1314360"/>
                      <a:pt x="287655" y="1318137"/>
                    </a:cubicBezTo>
                    <a:cubicBezTo>
                      <a:pt x="287655" y="1325691"/>
                      <a:pt x="283820" y="1329467"/>
                      <a:pt x="283820" y="1333244"/>
                    </a:cubicBezTo>
                    <a:cubicBezTo>
                      <a:pt x="272314" y="1333244"/>
                      <a:pt x="264643" y="1340798"/>
                      <a:pt x="264643" y="1348352"/>
                    </a:cubicBezTo>
                    <a:cubicBezTo>
                      <a:pt x="264643" y="1352129"/>
                      <a:pt x="264643" y="1359683"/>
                      <a:pt x="268478" y="1359683"/>
                    </a:cubicBezTo>
                    <a:cubicBezTo>
                      <a:pt x="272314" y="1363460"/>
                      <a:pt x="276149" y="1367236"/>
                      <a:pt x="283820" y="1367236"/>
                    </a:cubicBezTo>
                    <a:cubicBezTo>
                      <a:pt x="283820" y="1367236"/>
                      <a:pt x="287655" y="1374790"/>
                      <a:pt x="287655" y="1378567"/>
                    </a:cubicBezTo>
                    <a:cubicBezTo>
                      <a:pt x="287655" y="1382344"/>
                      <a:pt x="283820" y="1386121"/>
                      <a:pt x="283820" y="1389898"/>
                    </a:cubicBezTo>
                    <a:cubicBezTo>
                      <a:pt x="272314" y="1389898"/>
                      <a:pt x="264643" y="1397452"/>
                      <a:pt x="264643" y="1408782"/>
                    </a:cubicBezTo>
                    <a:cubicBezTo>
                      <a:pt x="264643" y="1416336"/>
                      <a:pt x="272314" y="1423890"/>
                      <a:pt x="283820" y="1423890"/>
                    </a:cubicBezTo>
                    <a:cubicBezTo>
                      <a:pt x="283820" y="1427667"/>
                      <a:pt x="287655" y="1431444"/>
                      <a:pt x="287655" y="1435221"/>
                    </a:cubicBezTo>
                    <a:cubicBezTo>
                      <a:pt x="287655" y="1446551"/>
                      <a:pt x="279984" y="1454105"/>
                      <a:pt x="268478" y="1454105"/>
                    </a:cubicBezTo>
                    <a:cubicBezTo>
                      <a:pt x="268478" y="1457882"/>
                      <a:pt x="268478" y="1457882"/>
                      <a:pt x="268478" y="1457882"/>
                    </a:cubicBezTo>
                    <a:cubicBezTo>
                      <a:pt x="402717" y="1574966"/>
                      <a:pt x="402717" y="1574966"/>
                      <a:pt x="402717" y="1574966"/>
                    </a:cubicBezTo>
                    <a:cubicBezTo>
                      <a:pt x="406553" y="1586296"/>
                      <a:pt x="441071" y="1593850"/>
                      <a:pt x="479425" y="1593850"/>
                    </a:cubicBezTo>
                    <a:cubicBezTo>
                      <a:pt x="517779" y="1593850"/>
                      <a:pt x="552298" y="1586296"/>
                      <a:pt x="556133" y="1574966"/>
                    </a:cubicBezTo>
                    <a:cubicBezTo>
                      <a:pt x="556133" y="1574966"/>
                      <a:pt x="556133" y="1574966"/>
                      <a:pt x="690372" y="1457882"/>
                    </a:cubicBezTo>
                    <a:cubicBezTo>
                      <a:pt x="690372" y="1457882"/>
                      <a:pt x="690372" y="1457882"/>
                      <a:pt x="690372" y="1454105"/>
                    </a:cubicBezTo>
                    <a:cubicBezTo>
                      <a:pt x="678866" y="1454105"/>
                      <a:pt x="671195" y="1446551"/>
                      <a:pt x="671195" y="1435221"/>
                    </a:cubicBezTo>
                    <a:cubicBezTo>
                      <a:pt x="671195" y="1431444"/>
                      <a:pt x="675031" y="1427667"/>
                      <a:pt x="675031" y="1423890"/>
                    </a:cubicBezTo>
                    <a:cubicBezTo>
                      <a:pt x="686537" y="1423890"/>
                      <a:pt x="694208" y="1416336"/>
                      <a:pt x="694208" y="1408782"/>
                    </a:cubicBezTo>
                    <a:cubicBezTo>
                      <a:pt x="694208" y="1397452"/>
                      <a:pt x="686537" y="1389898"/>
                      <a:pt x="675031" y="1389898"/>
                    </a:cubicBezTo>
                    <a:cubicBezTo>
                      <a:pt x="675031" y="1386121"/>
                      <a:pt x="671195" y="1382344"/>
                      <a:pt x="671195" y="1378567"/>
                    </a:cubicBezTo>
                    <a:cubicBezTo>
                      <a:pt x="671195" y="1374790"/>
                      <a:pt x="675031" y="1367236"/>
                      <a:pt x="675031" y="1367236"/>
                    </a:cubicBezTo>
                    <a:cubicBezTo>
                      <a:pt x="682701" y="1367236"/>
                      <a:pt x="686537" y="1363460"/>
                      <a:pt x="690372" y="1359683"/>
                    </a:cubicBezTo>
                    <a:cubicBezTo>
                      <a:pt x="694208" y="1359683"/>
                      <a:pt x="694208" y="1352129"/>
                      <a:pt x="694208" y="1348352"/>
                    </a:cubicBezTo>
                    <a:cubicBezTo>
                      <a:pt x="694208" y="1340798"/>
                      <a:pt x="686537" y="1333244"/>
                      <a:pt x="675031" y="1333244"/>
                    </a:cubicBezTo>
                    <a:cubicBezTo>
                      <a:pt x="675031" y="1329467"/>
                      <a:pt x="671195" y="1325691"/>
                      <a:pt x="671195" y="1318137"/>
                    </a:cubicBezTo>
                    <a:cubicBezTo>
                      <a:pt x="671195" y="1314360"/>
                      <a:pt x="675031" y="1310583"/>
                      <a:pt x="675031" y="1306806"/>
                    </a:cubicBezTo>
                    <a:cubicBezTo>
                      <a:pt x="682701" y="1306806"/>
                      <a:pt x="686537" y="1306806"/>
                      <a:pt x="690372" y="1303029"/>
                    </a:cubicBezTo>
                    <a:cubicBezTo>
                      <a:pt x="694208" y="1299252"/>
                      <a:pt x="694208" y="1295475"/>
                      <a:pt x="694208" y="1291699"/>
                    </a:cubicBezTo>
                    <a:cubicBezTo>
                      <a:pt x="694208" y="1284145"/>
                      <a:pt x="694208" y="1280368"/>
                      <a:pt x="690372" y="1276591"/>
                    </a:cubicBezTo>
                    <a:cubicBezTo>
                      <a:pt x="686537" y="1276591"/>
                      <a:pt x="682701" y="1272814"/>
                      <a:pt x="675031" y="1272814"/>
                    </a:cubicBezTo>
                    <a:cubicBezTo>
                      <a:pt x="675031" y="1269037"/>
                      <a:pt x="671195" y="1265260"/>
                      <a:pt x="671195" y="1261483"/>
                    </a:cubicBezTo>
                    <a:cubicBezTo>
                      <a:pt x="671195" y="1250153"/>
                      <a:pt x="678866" y="1242599"/>
                      <a:pt x="690372" y="1242599"/>
                    </a:cubicBezTo>
                    <a:cubicBezTo>
                      <a:pt x="690372" y="1242599"/>
                      <a:pt x="690372" y="1242599"/>
                      <a:pt x="690372" y="1182169"/>
                    </a:cubicBezTo>
                    <a:cubicBezTo>
                      <a:pt x="721055" y="1159507"/>
                      <a:pt x="736397" y="1099077"/>
                      <a:pt x="736397" y="1099077"/>
                    </a:cubicBezTo>
                    <a:cubicBezTo>
                      <a:pt x="736397" y="1099077"/>
                      <a:pt x="744068" y="1065085"/>
                      <a:pt x="747903" y="1019762"/>
                    </a:cubicBezTo>
                    <a:cubicBezTo>
                      <a:pt x="744068" y="974439"/>
                      <a:pt x="805434" y="872463"/>
                      <a:pt x="824611" y="846025"/>
                    </a:cubicBezTo>
                    <a:cubicBezTo>
                      <a:pt x="836117" y="823363"/>
                      <a:pt x="870636" y="751602"/>
                      <a:pt x="893648" y="706280"/>
                    </a:cubicBezTo>
                    <a:cubicBezTo>
                      <a:pt x="935838" y="638296"/>
                      <a:pt x="958850" y="555204"/>
                      <a:pt x="958850" y="472112"/>
                    </a:cubicBezTo>
                    <a:cubicBezTo>
                      <a:pt x="958850" y="211506"/>
                      <a:pt x="744068" y="0"/>
                      <a:pt x="479425" y="0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rgbClr val="FFFFFF"/>
                  </a:gs>
                  <a:gs pos="50000">
                    <a:srgbClr val="F7F7F7"/>
                  </a:gs>
                </a:gsLst>
                <a:lin ang="0" scaled="0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8100000" scaled="0"/>
                  <a:tileRect/>
                </a:gradFill>
              </a:ln>
              <a:effectLst>
                <a:outerShdw blurRad="127000" dist="635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84" name="组合 83"/>
              <p:cNvGrpSpPr/>
              <p:nvPr/>
            </p:nvGrpSpPr>
            <p:grpSpPr>
              <a:xfrm>
                <a:off x="5511664" y="2552632"/>
                <a:ext cx="1807793" cy="1803536"/>
                <a:chOff x="5530714" y="2590732"/>
                <a:chExt cx="1807793" cy="1803536"/>
              </a:xfrm>
            </p:grpSpPr>
            <p:sp>
              <p:nvSpPr>
                <p:cNvPr id="85" name="椭圆 84"/>
                <p:cNvSpPr/>
                <p:nvPr/>
              </p:nvSpPr>
              <p:spPr>
                <a:xfrm>
                  <a:off x="5530714" y="2590732"/>
                  <a:ext cx="1803536" cy="1803536"/>
                </a:xfrm>
                <a:prstGeom prst="ellipse">
                  <a:avLst/>
                </a:prstGeom>
                <a:gradFill>
                  <a:gsLst>
                    <a:gs pos="50000">
                      <a:srgbClr val="01ACBE"/>
                    </a:gs>
                    <a:gs pos="50000">
                      <a:srgbClr val="01CCE1"/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86" name="Group 8"/>
                <p:cNvGrpSpPr>
                  <a:grpSpLocks noChangeAspect="1"/>
                </p:cNvGrpSpPr>
                <p:nvPr/>
              </p:nvGrpSpPr>
              <p:grpSpPr bwMode="auto">
                <a:xfrm>
                  <a:off x="5629372" y="2605936"/>
                  <a:ext cx="1663346" cy="1602306"/>
                  <a:chOff x="3436" y="1468"/>
                  <a:chExt cx="872" cy="840"/>
                </a:xfrm>
                <a:solidFill>
                  <a:schemeClr val="bg1"/>
                </a:solidFill>
              </p:grpSpPr>
              <p:sp>
                <p:nvSpPr>
                  <p:cNvPr id="88" name="Freeform 9"/>
                  <p:cNvSpPr/>
                  <p:nvPr/>
                </p:nvSpPr>
                <p:spPr bwMode="auto">
                  <a:xfrm>
                    <a:off x="3978" y="1498"/>
                    <a:ext cx="18" cy="14"/>
                  </a:xfrm>
                  <a:custGeom>
                    <a:avLst/>
                    <a:gdLst>
                      <a:gd name="T0" fmla="*/ 1 w 4"/>
                      <a:gd name="T1" fmla="*/ 3 h 3"/>
                      <a:gd name="T2" fmla="*/ 0 w 4"/>
                      <a:gd name="T3" fmla="*/ 2 h 3"/>
                      <a:gd name="T4" fmla="*/ 0 w 4"/>
                      <a:gd name="T5" fmla="*/ 2 h 3"/>
                      <a:gd name="T6" fmla="*/ 0 w 4"/>
                      <a:gd name="T7" fmla="*/ 2 h 3"/>
                      <a:gd name="T8" fmla="*/ 0 w 4"/>
                      <a:gd name="T9" fmla="*/ 0 h 3"/>
                      <a:gd name="T10" fmla="*/ 3 w 4"/>
                      <a:gd name="T11" fmla="*/ 0 h 3"/>
                      <a:gd name="T12" fmla="*/ 3 w 4"/>
                      <a:gd name="T13" fmla="*/ 0 h 3"/>
                      <a:gd name="T14" fmla="*/ 3 w 4"/>
                      <a:gd name="T15" fmla="*/ 1 h 3"/>
                      <a:gd name="T16" fmla="*/ 3 w 4"/>
                      <a:gd name="T17" fmla="*/ 1 h 3"/>
                      <a:gd name="T18" fmla="*/ 4 w 4"/>
                      <a:gd name="T19" fmla="*/ 2 h 3"/>
                      <a:gd name="T20" fmla="*/ 4 w 4"/>
                      <a:gd name="T21" fmla="*/ 2 h 3"/>
                      <a:gd name="T22" fmla="*/ 4 w 4"/>
                      <a:gd name="T23" fmla="*/ 3 h 3"/>
                      <a:gd name="T24" fmla="*/ 3 w 4"/>
                      <a:gd name="T25" fmla="*/ 3 h 3"/>
                      <a:gd name="T26" fmla="*/ 1 w 4"/>
                      <a:gd name="T27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4" h="3">
                        <a:moveTo>
                          <a:pt x="1" y="3"/>
                        </a:moveTo>
                        <a:cubicBezTo>
                          <a:pt x="1" y="3"/>
                          <a:pt x="0" y="3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1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4" y="1"/>
                          <a:pt x="4" y="1"/>
                          <a:pt x="4" y="2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lnTo>
                          <a:pt x="1" y="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9" name="Freeform 10"/>
                  <p:cNvSpPr/>
                  <p:nvPr/>
                </p:nvSpPr>
                <p:spPr bwMode="auto">
                  <a:xfrm>
                    <a:off x="3978" y="1503"/>
                    <a:ext cx="40" cy="40"/>
                  </a:xfrm>
                  <a:custGeom>
                    <a:avLst/>
                    <a:gdLst>
                      <a:gd name="T0" fmla="*/ 5 w 9"/>
                      <a:gd name="T1" fmla="*/ 9 h 9"/>
                      <a:gd name="T2" fmla="*/ 4 w 9"/>
                      <a:gd name="T3" fmla="*/ 9 h 9"/>
                      <a:gd name="T4" fmla="*/ 3 w 9"/>
                      <a:gd name="T5" fmla="*/ 9 h 9"/>
                      <a:gd name="T6" fmla="*/ 2 w 9"/>
                      <a:gd name="T7" fmla="*/ 8 h 9"/>
                      <a:gd name="T8" fmla="*/ 2 w 9"/>
                      <a:gd name="T9" fmla="*/ 7 h 9"/>
                      <a:gd name="T10" fmla="*/ 2 w 9"/>
                      <a:gd name="T11" fmla="*/ 7 h 9"/>
                      <a:gd name="T12" fmla="*/ 2 w 9"/>
                      <a:gd name="T13" fmla="*/ 7 h 9"/>
                      <a:gd name="T14" fmla="*/ 1 w 9"/>
                      <a:gd name="T15" fmla="*/ 7 h 9"/>
                      <a:gd name="T16" fmla="*/ 1 w 9"/>
                      <a:gd name="T17" fmla="*/ 7 h 9"/>
                      <a:gd name="T18" fmla="*/ 1 w 9"/>
                      <a:gd name="T19" fmla="*/ 6 h 9"/>
                      <a:gd name="T20" fmla="*/ 1 w 9"/>
                      <a:gd name="T21" fmla="*/ 6 h 9"/>
                      <a:gd name="T22" fmla="*/ 1 w 9"/>
                      <a:gd name="T23" fmla="*/ 6 h 9"/>
                      <a:gd name="T24" fmla="*/ 1 w 9"/>
                      <a:gd name="T25" fmla="*/ 6 h 9"/>
                      <a:gd name="T26" fmla="*/ 0 w 9"/>
                      <a:gd name="T27" fmla="*/ 6 h 9"/>
                      <a:gd name="T28" fmla="*/ 0 w 9"/>
                      <a:gd name="T29" fmla="*/ 4 h 9"/>
                      <a:gd name="T30" fmla="*/ 0 w 9"/>
                      <a:gd name="T31" fmla="*/ 4 h 9"/>
                      <a:gd name="T32" fmla="*/ 0 w 9"/>
                      <a:gd name="T33" fmla="*/ 3 h 9"/>
                      <a:gd name="T34" fmla="*/ 1 w 9"/>
                      <a:gd name="T35" fmla="*/ 3 h 9"/>
                      <a:gd name="T36" fmla="*/ 2 w 9"/>
                      <a:gd name="T37" fmla="*/ 3 h 9"/>
                      <a:gd name="T38" fmla="*/ 2 w 9"/>
                      <a:gd name="T39" fmla="*/ 3 h 9"/>
                      <a:gd name="T40" fmla="*/ 2 w 9"/>
                      <a:gd name="T41" fmla="*/ 3 h 9"/>
                      <a:gd name="T42" fmla="*/ 2 w 9"/>
                      <a:gd name="T43" fmla="*/ 3 h 9"/>
                      <a:gd name="T44" fmla="*/ 2 w 9"/>
                      <a:gd name="T45" fmla="*/ 3 h 9"/>
                      <a:gd name="T46" fmla="*/ 2 w 9"/>
                      <a:gd name="T47" fmla="*/ 2 h 9"/>
                      <a:gd name="T48" fmla="*/ 2 w 9"/>
                      <a:gd name="T49" fmla="*/ 2 h 9"/>
                      <a:gd name="T50" fmla="*/ 3 w 9"/>
                      <a:gd name="T51" fmla="*/ 2 h 9"/>
                      <a:gd name="T52" fmla="*/ 3 w 9"/>
                      <a:gd name="T53" fmla="*/ 2 h 9"/>
                      <a:gd name="T54" fmla="*/ 3 w 9"/>
                      <a:gd name="T55" fmla="*/ 2 h 9"/>
                      <a:gd name="T56" fmla="*/ 4 w 9"/>
                      <a:gd name="T57" fmla="*/ 2 h 9"/>
                      <a:gd name="T58" fmla="*/ 4 w 9"/>
                      <a:gd name="T59" fmla="*/ 1 h 9"/>
                      <a:gd name="T60" fmla="*/ 4 w 9"/>
                      <a:gd name="T61" fmla="*/ 1 h 9"/>
                      <a:gd name="T62" fmla="*/ 4 w 9"/>
                      <a:gd name="T63" fmla="*/ 0 h 9"/>
                      <a:gd name="T64" fmla="*/ 5 w 9"/>
                      <a:gd name="T65" fmla="*/ 0 h 9"/>
                      <a:gd name="T66" fmla="*/ 5 w 9"/>
                      <a:gd name="T67" fmla="*/ 0 h 9"/>
                      <a:gd name="T68" fmla="*/ 5 w 9"/>
                      <a:gd name="T69" fmla="*/ 0 h 9"/>
                      <a:gd name="T70" fmla="*/ 5 w 9"/>
                      <a:gd name="T71" fmla="*/ 0 h 9"/>
                      <a:gd name="T72" fmla="*/ 7 w 9"/>
                      <a:gd name="T73" fmla="*/ 1 h 9"/>
                      <a:gd name="T74" fmla="*/ 8 w 9"/>
                      <a:gd name="T75" fmla="*/ 1 h 9"/>
                      <a:gd name="T76" fmla="*/ 8 w 9"/>
                      <a:gd name="T77" fmla="*/ 1 h 9"/>
                      <a:gd name="T78" fmla="*/ 9 w 9"/>
                      <a:gd name="T79" fmla="*/ 1 h 9"/>
                      <a:gd name="T80" fmla="*/ 9 w 9"/>
                      <a:gd name="T81" fmla="*/ 2 h 9"/>
                      <a:gd name="T82" fmla="*/ 9 w 9"/>
                      <a:gd name="T83" fmla="*/ 3 h 9"/>
                      <a:gd name="T84" fmla="*/ 8 w 9"/>
                      <a:gd name="T85" fmla="*/ 4 h 9"/>
                      <a:gd name="T86" fmla="*/ 8 w 9"/>
                      <a:gd name="T87" fmla="*/ 4 h 9"/>
                      <a:gd name="T88" fmla="*/ 8 w 9"/>
                      <a:gd name="T89" fmla="*/ 4 h 9"/>
                      <a:gd name="T90" fmla="*/ 8 w 9"/>
                      <a:gd name="T91" fmla="*/ 5 h 9"/>
                      <a:gd name="T92" fmla="*/ 8 w 9"/>
                      <a:gd name="T93" fmla="*/ 5 h 9"/>
                      <a:gd name="T94" fmla="*/ 8 w 9"/>
                      <a:gd name="T95" fmla="*/ 8 h 9"/>
                      <a:gd name="T96" fmla="*/ 7 w 9"/>
                      <a:gd name="T97" fmla="*/ 8 h 9"/>
                      <a:gd name="T98" fmla="*/ 7 w 9"/>
                      <a:gd name="T99" fmla="*/ 8 h 9"/>
                      <a:gd name="T100" fmla="*/ 6 w 9"/>
                      <a:gd name="T101" fmla="*/ 8 h 9"/>
                      <a:gd name="T102" fmla="*/ 6 w 9"/>
                      <a:gd name="T103" fmla="*/ 9 h 9"/>
                      <a:gd name="T104" fmla="*/ 5 w 9"/>
                      <a:gd name="T105" fmla="*/ 9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9" h="9">
                        <a:moveTo>
                          <a:pt x="5" y="9"/>
                        </a:moveTo>
                        <a:cubicBezTo>
                          <a:pt x="4" y="9"/>
                          <a:pt x="4" y="9"/>
                          <a:pt x="4" y="9"/>
                        </a:cubicBezTo>
                        <a:cubicBezTo>
                          <a:pt x="4" y="9"/>
                          <a:pt x="4" y="9"/>
                          <a:pt x="3" y="9"/>
                        </a:cubicBezTo>
                        <a:cubicBezTo>
                          <a:pt x="3" y="9"/>
                          <a:pt x="2" y="9"/>
                          <a:pt x="2" y="8"/>
                        </a:cubicBezTo>
                        <a:cubicBezTo>
                          <a:pt x="2" y="8"/>
                          <a:pt x="2" y="8"/>
                          <a:pt x="2" y="7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7"/>
                          <a:pt x="2" y="7"/>
                          <a:pt x="1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0" y="6"/>
                          <a:pt x="0" y="6"/>
                          <a:pt x="0" y="6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0" y="4"/>
                          <a:pt x="0" y="4"/>
                          <a:pt x="0" y="3"/>
                        </a:cubicBezTo>
                        <a:cubicBezTo>
                          <a:pt x="0" y="3"/>
                          <a:pt x="1" y="3"/>
                          <a:pt x="1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4" y="2"/>
                          <a:pt x="4" y="2"/>
                          <a:pt x="4" y="2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4" y="1"/>
                          <a:pt x="4" y="0"/>
                          <a:pt x="4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6" y="0"/>
                          <a:pt x="7" y="0"/>
                          <a:pt x="7" y="1"/>
                        </a:cubicBezTo>
                        <a:cubicBezTo>
                          <a:pt x="7" y="1"/>
                          <a:pt x="8" y="1"/>
                          <a:pt x="8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9" y="3"/>
                          <a:pt x="9" y="3"/>
                          <a:pt x="9" y="3"/>
                        </a:cubicBezTo>
                        <a:cubicBezTo>
                          <a:pt x="9" y="3"/>
                          <a:pt x="8" y="3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8" y="4"/>
                          <a:pt x="8" y="4"/>
                          <a:pt x="8" y="5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9" y="6"/>
                          <a:pt x="9" y="7"/>
                          <a:pt x="8" y="8"/>
                        </a:cubicBez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7" y="8"/>
                          <a:pt x="6" y="8"/>
                          <a:pt x="6" y="8"/>
                        </a:cubicBezTo>
                        <a:cubicBezTo>
                          <a:pt x="6" y="9"/>
                          <a:pt x="6" y="9"/>
                          <a:pt x="6" y="9"/>
                        </a:cubicBezTo>
                        <a:cubicBezTo>
                          <a:pt x="6" y="9"/>
                          <a:pt x="5" y="9"/>
                          <a:pt x="5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0" name="Freeform 11"/>
                  <p:cNvSpPr/>
                  <p:nvPr/>
                </p:nvSpPr>
                <p:spPr bwMode="auto">
                  <a:xfrm>
                    <a:off x="4013" y="1512"/>
                    <a:ext cx="27" cy="22"/>
                  </a:xfrm>
                  <a:custGeom>
                    <a:avLst/>
                    <a:gdLst>
                      <a:gd name="T0" fmla="*/ 3 w 6"/>
                      <a:gd name="T1" fmla="*/ 5 h 5"/>
                      <a:gd name="T2" fmla="*/ 3 w 6"/>
                      <a:gd name="T3" fmla="*/ 5 h 5"/>
                      <a:gd name="T4" fmla="*/ 3 w 6"/>
                      <a:gd name="T5" fmla="*/ 4 h 5"/>
                      <a:gd name="T6" fmla="*/ 3 w 6"/>
                      <a:gd name="T7" fmla="*/ 4 h 5"/>
                      <a:gd name="T8" fmla="*/ 2 w 6"/>
                      <a:gd name="T9" fmla="*/ 4 h 5"/>
                      <a:gd name="T10" fmla="*/ 2 w 6"/>
                      <a:gd name="T11" fmla="*/ 4 h 5"/>
                      <a:gd name="T12" fmla="*/ 1 w 6"/>
                      <a:gd name="T13" fmla="*/ 3 h 5"/>
                      <a:gd name="T14" fmla="*/ 1 w 6"/>
                      <a:gd name="T15" fmla="*/ 2 h 5"/>
                      <a:gd name="T16" fmla="*/ 0 w 6"/>
                      <a:gd name="T17" fmla="*/ 2 h 5"/>
                      <a:gd name="T18" fmla="*/ 1 w 6"/>
                      <a:gd name="T19" fmla="*/ 1 h 5"/>
                      <a:gd name="T20" fmla="*/ 3 w 6"/>
                      <a:gd name="T21" fmla="*/ 0 h 5"/>
                      <a:gd name="T22" fmla="*/ 4 w 6"/>
                      <a:gd name="T23" fmla="*/ 0 h 5"/>
                      <a:gd name="T24" fmla="*/ 5 w 6"/>
                      <a:gd name="T25" fmla="*/ 0 h 5"/>
                      <a:gd name="T26" fmla="*/ 5 w 6"/>
                      <a:gd name="T27" fmla="*/ 0 h 5"/>
                      <a:gd name="T28" fmla="*/ 5 w 6"/>
                      <a:gd name="T29" fmla="*/ 1 h 5"/>
                      <a:gd name="T30" fmla="*/ 5 w 6"/>
                      <a:gd name="T31" fmla="*/ 1 h 5"/>
                      <a:gd name="T32" fmla="*/ 5 w 6"/>
                      <a:gd name="T33" fmla="*/ 1 h 5"/>
                      <a:gd name="T34" fmla="*/ 6 w 6"/>
                      <a:gd name="T35" fmla="*/ 1 h 5"/>
                      <a:gd name="T36" fmla="*/ 6 w 6"/>
                      <a:gd name="T37" fmla="*/ 1 h 5"/>
                      <a:gd name="T38" fmla="*/ 6 w 6"/>
                      <a:gd name="T39" fmla="*/ 2 h 5"/>
                      <a:gd name="T40" fmla="*/ 6 w 6"/>
                      <a:gd name="T41" fmla="*/ 2 h 5"/>
                      <a:gd name="T42" fmla="*/ 6 w 6"/>
                      <a:gd name="T43" fmla="*/ 4 h 5"/>
                      <a:gd name="T44" fmla="*/ 4 w 6"/>
                      <a:gd name="T45" fmla="*/ 5 h 5"/>
                      <a:gd name="T46" fmla="*/ 3 w 6"/>
                      <a:gd name="T47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6" h="5">
                        <a:moveTo>
                          <a:pt x="3" y="5"/>
                        </a:move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3"/>
                          <a:pt x="2" y="3"/>
                          <a:pt x="1" y="3"/>
                        </a:cubicBezTo>
                        <a:cubicBezTo>
                          <a:pt x="1" y="3"/>
                          <a:pt x="1" y="3"/>
                          <a:pt x="1" y="2"/>
                        </a:cubicBez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1" y="1"/>
                        </a:cubicBezTo>
                        <a:cubicBezTo>
                          <a:pt x="1" y="0"/>
                          <a:pt x="2" y="0"/>
                          <a:pt x="3" y="0"/>
                        </a:cubicBezTo>
                        <a:cubicBezTo>
                          <a:pt x="3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5" y="1"/>
                          <a:pt x="6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6" y="3"/>
                          <a:pt x="6" y="4"/>
                          <a:pt x="6" y="4"/>
                        </a:cubicBezTo>
                        <a:cubicBezTo>
                          <a:pt x="6" y="5"/>
                          <a:pt x="5" y="5"/>
                          <a:pt x="4" y="5"/>
                        </a:cubicBezTo>
                        <a:lnTo>
                          <a:pt x="3" y="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1" name="Freeform 12"/>
                  <p:cNvSpPr/>
                  <p:nvPr/>
                </p:nvSpPr>
                <p:spPr bwMode="auto">
                  <a:xfrm>
                    <a:off x="4013" y="1534"/>
                    <a:ext cx="27" cy="17"/>
                  </a:xfrm>
                  <a:custGeom>
                    <a:avLst/>
                    <a:gdLst>
                      <a:gd name="T0" fmla="*/ 6 w 6"/>
                      <a:gd name="T1" fmla="*/ 4 h 4"/>
                      <a:gd name="T2" fmla="*/ 5 w 6"/>
                      <a:gd name="T3" fmla="*/ 4 h 4"/>
                      <a:gd name="T4" fmla="*/ 2 w 6"/>
                      <a:gd name="T5" fmla="*/ 4 h 4"/>
                      <a:gd name="T6" fmla="*/ 2 w 6"/>
                      <a:gd name="T7" fmla="*/ 3 h 4"/>
                      <a:gd name="T8" fmla="*/ 0 w 6"/>
                      <a:gd name="T9" fmla="*/ 3 h 4"/>
                      <a:gd name="T10" fmla="*/ 0 w 6"/>
                      <a:gd name="T11" fmla="*/ 1 h 4"/>
                      <a:gd name="T12" fmla="*/ 0 w 6"/>
                      <a:gd name="T13" fmla="*/ 1 h 4"/>
                      <a:gd name="T14" fmla="*/ 1 w 6"/>
                      <a:gd name="T15" fmla="*/ 0 h 4"/>
                      <a:gd name="T16" fmla="*/ 1 w 6"/>
                      <a:gd name="T17" fmla="*/ 0 h 4"/>
                      <a:gd name="T18" fmla="*/ 4 w 6"/>
                      <a:gd name="T19" fmla="*/ 0 h 4"/>
                      <a:gd name="T20" fmla="*/ 4 w 6"/>
                      <a:gd name="T21" fmla="*/ 0 h 4"/>
                      <a:gd name="T22" fmla="*/ 4 w 6"/>
                      <a:gd name="T23" fmla="*/ 1 h 4"/>
                      <a:gd name="T24" fmla="*/ 5 w 6"/>
                      <a:gd name="T25" fmla="*/ 1 h 4"/>
                      <a:gd name="T26" fmla="*/ 5 w 6"/>
                      <a:gd name="T27" fmla="*/ 1 h 4"/>
                      <a:gd name="T28" fmla="*/ 5 w 6"/>
                      <a:gd name="T29" fmla="*/ 1 h 4"/>
                      <a:gd name="T30" fmla="*/ 6 w 6"/>
                      <a:gd name="T31" fmla="*/ 2 h 4"/>
                      <a:gd name="T32" fmla="*/ 6 w 6"/>
                      <a:gd name="T33" fmla="*/ 3 h 4"/>
                      <a:gd name="T34" fmla="*/ 6 w 6"/>
                      <a:gd name="T35" fmla="*/ 3 h 4"/>
                      <a:gd name="T36" fmla="*/ 6 w 6"/>
                      <a:gd name="T37" fmla="*/ 4 h 4"/>
                      <a:gd name="T38" fmla="*/ 6 w 6"/>
                      <a:gd name="T39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" h="4">
                        <a:moveTo>
                          <a:pt x="6" y="4"/>
                        </a:move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2" y="4"/>
                          <a:pt x="2" y="4"/>
                          <a:pt x="2" y="4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6" y="1"/>
                          <a:pt x="6" y="1"/>
                          <a:pt x="6" y="2"/>
                        </a:cubicBezTo>
                        <a:cubicBezTo>
                          <a:pt x="6" y="2"/>
                          <a:pt x="6" y="3"/>
                          <a:pt x="6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3"/>
                          <a:pt x="6" y="3"/>
                          <a:pt x="6" y="4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2" name="Freeform 13"/>
                  <p:cNvSpPr/>
                  <p:nvPr/>
                </p:nvSpPr>
                <p:spPr bwMode="auto">
                  <a:xfrm>
                    <a:off x="3780" y="1468"/>
                    <a:ext cx="97" cy="66"/>
                  </a:xfrm>
                  <a:custGeom>
                    <a:avLst/>
                    <a:gdLst>
                      <a:gd name="T0" fmla="*/ 7 w 22"/>
                      <a:gd name="T1" fmla="*/ 15 h 15"/>
                      <a:gd name="T2" fmla="*/ 3 w 22"/>
                      <a:gd name="T3" fmla="*/ 15 h 15"/>
                      <a:gd name="T4" fmla="*/ 1 w 22"/>
                      <a:gd name="T5" fmla="*/ 13 h 15"/>
                      <a:gd name="T6" fmla="*/ 0 w 22"/>
                      <a:gd name="T7" fmla="*/ 11 h 15"/>
                      <a:gd name="T8" fmla="*/ 0 w 22"/>
                      <a:gd name="T9" fmla="*/ 9 h 15"/>
                      <a:gd name="T10" fmla="*/ 2 w 22"/>
                      <a:gd name="T11" fmla="*/ 8 h 15"/>
                      <a:gd name="T12" fmla="*/ 3 w 22"/>
                      <a:gd name="T13" fmla="*/ 7 h 15"/>
                      <a:gd name="T14" fmla="*/ 3 w 22"/>
                      <a:gd name="T15" fmla="*/ 6 h 15"/>
                      <a:gd name="T16" fmla="*/ 3 w 22"/>
                      <a:gd name="T17" fmla="*/ 4 h 15"/>
                      <a:gd name="T18" fmla="*/ 2 w 22"/>
                      <a:gd name="T19" fmla="*/ 3 h 15"/>
                      <a:gd name="T20" fmla="*/ 1 w 22"/>
                      <a:gd name="T21" fmla="*/ 1 h 15"/>
                      <a:gd name="T22" fmla="*/ 9 w 22"/>
                      <a:gd name="T23" fmla="*/ 0 h 15"/>
                      <a:gd name="T24" fmla="*/ 20 w 22"/>
                      <a:gd name="T25" fmla="*/ 0 h 15"/>
                      <a:gd name="T26" fmla="*/ 22 w 22"/>
                      <a:gd name="T27" fmla="*/ 0 h 15"/>
                      <a:gd name="T28" fmla="*/ 22 w 22"/>
                      <a:gd name="T29" fmla="*/ 1 h 15"/>
                      <a:gd name="T30" fmla="*/ 22 w 22"/>
                      <a:gd name="T31" fmla="*/ 2 h 15"/>
                      <a:gd name="T32" fmla="*/ 21 w 22"/>
                      <a:gd name="T33" fmla="*/ 3 h 15"/>
                      <a:gd name="T34" fmla="*/ 20 w 22"/>
                      <a:gd name="T35" fmla="*/ 6 h 15"/>
                      <a:gd name="T36" fmla="*/ 21 w 22"/>
                      <a:gd name="T37" fmla="*/ 6 h 15"/>
                      <a:gd name="T38" fmla="*/ 19 w 22"/>
                      <a:gd name="T39" fmla="*/ 8 h 15"/>
                      <a:gd name="T40" fmla="*/ 19 w 22"/>
                      <a:gd name="T41" fmla="*/ 8 h 15"/>
                      <a:gd name="T42" fmla="*/ 18 w 22"/>
                      <a:gd name="T43" fmla="*/ 9 h 15"/>
                      <a:gd name="T44" fmla="*/ 17 w 22"/>
                      <a:gd name="T45" fmla="*/ 9 h 15"/>
                      <a:gd name="T46" fmla="*/ 16 w 22"/>
                      <a:gd name="T47" fmla="*/ 10 h 15"/>
                      <a:gd name="T48" fmla="*/ 14 w 22"/>
                      <a:gd name="T49" fmla="*/ 11 h 15"/>
                      <a:gd name="T50" fmla="*/ 14 w 22"/>
                      <a:gd name="T51" fmla="*/ 10 h 15"/>
                      <a:gd name="T52" fmla="*/ 13 w 22"/>
                      <a:gd name="T53" fmla="*/ 11 h 15"/>
                      <a:gd name="T54" fmla="*/ 11 w 22"/>
                      <a:gd name="T55" fmla="*/ 11 h 15"/>
                      <a:gd name="T56" fmla="*/ 10 w 22"/>
                      <a:gd name="T57" fmla="*/ 11 h 15"/>
                      <a:gd name="T58" fmla="*/ 9 w 22"/>
                      <a:gd name="T59" fmla="*/ 12 h 15"/>
                      <a:gd name="T60" fmla="*/ 9 w 22"/>
                      <a:gd name="T61" fmla="*/ 13 h 15"/>
                      <a:gd name="T62" fmla="*/ 8 w 22"/>
                      <a:gd name="T63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22" h="15">
                        <a:moveTo>
                          <a:pt x="8" y="15"/>
                        </a:moveTo>
                        <a:cubicBezTo>
                          <a:pt x="7" y="15"/>
                          <a:pt x="7" y="15"/>
                          <a:pt x="7" y="15"/>
                        </a:cubicBezTo>
                        <a:cubicBezTo>
                          <a:pt x="7" y="15"/>
                          <a:pt x="7" y="15"/>
                          <a:pt x="7" y="15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3" y="14"/>
                          <a:pt x="2" y="14"/>
                          <a:pt x="1" y="13"/>
                        </a:cubicBezTo>
                        <a:cubicBezTo>
                          <a:pt x="1" y="13"/>
                          <a:pt x="1" y="13"/>
                          <a:pt x="1" y="12"/>
                        </a:cubicBezTo>
                        <a:cubicBezTo>
                          <a:pt x="0" y="12"/>
                          <a:pt x="0" y="12"/>
                          <a:pt x="0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1" y="9"/>
                          <a:pt x="1" y="9"/>
                          <a:pt x="1" y="9"/>
                        </a:cubicBezTo>
                        <a:cubicBezTo>
                          <a:pt x="1" y="9"/>
                          <a:pt x="2" y="9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2" y="8"/>
                          <a:pt x="3" y="7"/>
                          <a:pt x="3" y="7"/>
                        </a:cubicBez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7"/>
                          <a:pt x="3" y="6"/>
                          <a:pt x="3" y="6"/>
                        </a:cubicBezTo>
                        <a:cubicBezTo>
                          <a:pt x="3" y="6"/>
                          <a:pt x="3" y="5"/>
                          <a:pt x="3" y="5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1" y="3"/>
                          <a:pt x="1" y="3"/>
                          <a:pt x="1" y="2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4" y="1"/>
                          <a:pt x="7" y="1"/>
                          <a:pt x="9" y="0"/>
                        </a:cubicBezTo>
                        <a:cubicBezTo>
                          <a:pt x="12" y="0"/>
                          <a:pt x="15" y="0"/>
                          <a:pt x="18" y="0"/>
                        </a:cubicBezTo>
                        <a:cubicBezTo>
                          <a:pt x="19" y="0"/>
                          <a:pt x="19" y="0"/>
                          <a:pt x="20" y="0"/>
                        </a:cubicBezTo>
                        <a:cubicBezTo>
                          <a:pt x="20" y="0"/>
                          <a:pt x="21" y="0"/>
                          <a:pt x="21" y="0"/>
                        </a:cubicBezTo>
                        <a:cubicBezTo>
                          <a:pt x="21" y="0"/>
                          <a:pt x="22" y="0"/>
                          <a:pt x="22" y="0"/>
                        </a:cubicBezTo>
                        <a:cubicBezTo>
                          <a:pt x="22" y="1"/>
                          <a:pt x="22" y="1"/>
                          <a:pt x="22" y="1"/>
                        </a:cubicBezTo>
                        <a:cubicBezTo>
                          <a:pt x="22" y="1"/>
                          <a:pt x="22" y="1"/>
                          <a:pt x="22" y="1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2" y="2"/>
                          <a:pt x="22" y="3"/>
                          <a:pt x="21" y="3"/>
                        </a:cubicBezTo>
                        <a:cubicBezTo>
                          <a:pt x="21" y="3"/>
                          <a:pt x="21" y="3"/>
                          <a:pt x="21" y="3"/>
                        </a:cubicBezTo>
                        <a:cubicBezTo>
                          <a:pt x="21" y="4"/>
                          <a:pt x="20" y="4"/>
                          <a:pt x="20" y="4"/>
                        </a:cubicBezTo>
                        <a:cubicBezTo>
                          <a:pt x="20" y="5"/>
                          <a:pt x="20" y="5"/>
                          <a:pt x="20" y="6"/>
                        </a:cubicBezTo>
                        <a:cubicBezTo>
                          <a:pt x="20" y="6"/>
                          <a:pt x="20" y="6"/>
                          <a:pt x="20" y="6"/>
                        </a:cubicBezTo>
                        <a:cubicBezTo>
                          <a:pt x="20" y="6"/>
                          <a:pt x="21" y="6"/>
                          <a:pt x="21" y="6"/>
                        </a:cubicBezTo>
                        <a:cubicBezTo>
                          <a:pt x="21" y="7"/>
                          <a:pt x="21" y="7"/>
                          <a:pt x="21" y="7"/>
                        </a:cubicBezTo>
                        <a:cubicBezTo>
                          <a:pt x="20" y="8"/>
                          <a:pt x="20" y="8"/>
                          <a:pt x="19" y="8"/>
                        </a:cubicBezTo>
                        <a:cubicBezTo>
                          <a:pt x="19" y="8"/>
                          <a:pt x="19" y="8"/>
                          <a:pt x="19" y="8"/>
                        </a:cubicBezTo>
                        <a:cubicBezTo>
                          <a:pt x="19" y="8"/>
                          <a:pt x="19" y="8"/>
                          <a:pt x="19" y="8"/>
                        </a:cubicBezTo>
                        <a:cubicBezTo>
                          <a:pt x="19" y="8"/>
                          <a:pt x="19" y="8"/>
                          <a:pt x="19" y="8"/>
                        </a:cubicBezTo>
                        <a:cubicBezTo>
                          <a:pt x="19" y="9"/>
                          <a:pt x="19" y="9"/>
                          <a:pt x="18" y="9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7" y="9"/>
                          <a:pt x="17" y="9"/>
                          <a:pt x="17" y="9"/>
                        </a:cubicBezTo>
                        <a:cubicBezTo>
                          <a:pt x="17" y="9"/>
                          <a:pt x="17" y="9"/>
                          <a:pt x="17" y="9"/>
                        </a:cubicBezTo>
                        <a:cubicBezTo>
                          <a:pt x="16" y="9"/>
                          <a:pt x="16" y="9"/>
                          <a:pt x="16" y="10"/>
                        </a:cubicBezTo>
                        <a:cubicBezTo>
                          <a:pt x="15" y="10"/>
                          <a:pt x="15" y="11"/>
                          <a:pt x="15" y="11"/>
                        </a:cubicBezTo>
                        <a:cubicBezTo>
                          <a:pt x="14" y="11"/>
                          <a:pt x="14" y="11"/>
                          <a:pt x="14" y="11"/>
                        </a:cubicBezTo>
                        <a:cubicBezTo>
                          <a:pt x="14" y="11"/>
                          <a:pt x="14" y="11"/>
                          <a:pt x="14" y="10"/>
                        </a:cubicBezTo>
                        <a:cubicBezTo>
                          <a:pt x="14" y="10"/>
                          <a:pt x="14" y="10"/>
                          <a:pt x="14" y="10"/>
                        </a:cubicBezTo>
                        <a:cubicBezTo>
                          <a:pt x="14" y="10"/>
                          <a:pt x="14" y="11"/>
                          <a:pt x="14" y="11"/>
                        </a:cubicBezTo>
                        <a:cubicBezTo>
                          <a:pt x="14" y="11"/>
                          <a:pt x="13" y="11"/>
                          <a:pt x="13" y="11"/>
                        </a:cubicBezTo>
                        <a:cubicBezTo>
                          <a:pt x="11" y="11"/>
                          <a:pt x="11" y="11"/>
                          <a:pt x="11" y="11"/>
                        </a:cubicBezTo>
                        <a:cubicBezTo>
                          <a:pt x="11" y="11"/>
                          <a:pt x="11" y="11"/>
                          <a:pt x="11" y="11"/>
                        </a:cubicBezTo>
                        <a:cubicBezTo>
                          <a:pt x="11" y="11"/>
                          <a:pt x="11" y="11"/>
                          <a:pt x="10" y="11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cubicBezTo>
                          <a:pt x="10" y="12"/>
                          <a:pt x="10" y="12"/>
                          <a:pt x="10" y="12"/>
                        </a:cubicBezTo>
                        <a:cubicBezTo>
                          <a:pt x="10" y="12"/>
                          <a:pt x="10" y="12"/>
                          <a:pt x="9" y="12"/>
                        </a:cubicBezTo>
                        <a:cubicBezTo>
                          <a:pt x="9" y="12"/>
                          <a:pt x="9" y="12"/>
                          <a:pt x="9" y="13"/>
                        </a:cubicBezTo>
                        <a:cubicBezTo>
                          <a:pt x="9" y="13"/>
                          <a:pt x="9" y="13"/>
                          <a:pt x="9" y="13"/>
                        </a:cubicBezTo>
                        <a:cubicBezTo>
                          <a:pt x="9" y="14"/>
                          <a:pt x="9" y="14"/>
                          <a:pt x="9" y="14"/>
                        </a:cubicBezTo>
                        <a:cubicBezTo>
                          <a:pt x="9" y="15"/>
                          <a:pt x="8" y="15"/>
                          <a:pt x="8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3" name="Freeform 14"/>
                  <p:cNvSpPr>
                    <a:spLocks noEditPoints="1"/>
                  </p:cNvSpPr>
                  <p:nvPr/>
                </p:nvSpPr>
                <p:spPr bwMode="auto">
                  <a:xfrm>
                    <a:off x="3947" y="1503"/>
                    <a:ext cx="361" cy="700"/>
                  </a:xfrm>
                  <a:custGeom>
                    <a:avLst/>
                    <a:gdLst>
                      <a:gd name="T0" fmla="*/ 45 w 82"/>
                      <a:gd name="T1" fmla="*/ 141 h 159"/>
                      <a:gd name="T2" fmla="*/ 45 w 82"/>
                      <a:gd name="T3" fmla="*/ 137 h 159"/>
                      <a:gd name="T4" fmla="*/ 47 w 82"/>
                      <a:gd name="T5" fmla="*/ 125 h 159"/>
                      <a:gd name="T6" fmla="*/ 49 w 82"/>
                      <a:gd name="T7" fmla="*/ 114 h 159"/>
                      <a:gd name="T8" fmla="*/ 49 w 82"/>
                      <a:gd name="T9" fmla="*/ 107 h 159"/>
                      <a:gd name="T10" fmla="*/ 44 w 82"/>
                      <a:gd name="T11" fmla="*/ 98 h 159"/>
                      <a:gd name="T12" fmla="*/ 41 w 82"/>
                      <a:gd name="T13" fmla="*/ 89 h 159"/>
                      <a:gd name="T14" fmla="*/ 33 w 82"/>
                      <a:gd name="T15" fmla="*/ 86 h 159"/>
                      <a:gd name="T16" fmla="*/ 27 w 82"/>
                      <a:gd name="T17" fmla="*/ 90 h 159"/>
                      <a:gd name="T18" fmla="*/ 19 w 82"/>
                      <a:gd name="T19" fmla="*/ 89 h 159"/>
                      <a:gd name="T20" fmla="*/ 13 w 82"/>
                      <a:gd name="T21" fmla="*/ 85 h 159"/>
                      <a:gd name="T22" fmla="*/ 5 w 82"/>
                      <a:gd name="T23" fmla="*/ 77 h 159"/>
                      <a:gd name="T24" fmla="*/ 1 w 82"/>
                      <a:gd name="T25" fmla="*/ 69 h 159"/>
                      <a:gd name="T26" fmla="*/ 0 w 82"/>
                      <a:gd name="T27" fmla="*/ 62 h 159"/>
                      <a:gd name="T28" fmla="*/ 4 w 82"/>
                      <a:gd name="T29" fmla="*/ 51 h 159"/>
                      <a:gd name="T30" fmla="*/ 9 w 82"/>
                      <a:gd name="T31" fmla="*/ 46 h 159"/>
                      <a:gd name="T32" fmla="*/ 15 w 82"/>
                      <a:gd name="T33" fmla="*/ 37 h 159"/>
                      <a:gd name="T34" fmla="*/ 22 w 82"/>
                      <a:gd name="T35" fmla="*/ 35 h 159"/>
                      <a:gd name="T36" fmla="*/ 33 w 82"/>
                      <a:gd name="T37" fmla="*/ 33 h 159"/>
                      <a:gd name="T38" fmla="*/ 36 w 82"/>
                      <a:gd name="T39" fmla="*/ 38 h 159"/>
                      <a:gd name="T40" fmla="*/ 42 w 82"/>
                      <a:gd name="T41" fmla="*/ 40 h 159"/>
                      <a:gd name="T42" fmla="*/ 46 w 82"/>
                      <a:gd name="T43" fmla="*/ 42 h 159"/>
                      <a:gd name="T44" fmla="*/ 52 w 82"/>
                      <a:gd name="T45" fmla="*/ 42 h 159"/>
                      <a:gd name="T46" fmla="*/ 58 w 82"/>
                      <a:gd name="T47" fmla="*/ 41 h 159"/>
                      <a:gd name="T48" fmla="*/ 55 w 82"/>
                      <a:gd name="T49" fmla="*/ 35 h 159"/>
                      <a:gd name="T50" fmla="*/ 51 w 82"/>
                      <a:gd name="T51" fmla="*/ 35 h 159"/>
                      <a:gd name="T52" fmla="*/ 48 w 82"/>
                      <a:gd name="T53" fmla="*/ 28 h 159"/>
                      <a:gd name="T54" fmla="*/ 44 w 82"/>
                      <a:gd name="T55" fmla="*/ 22 h 159"/>
                      <a:gd name="T56" fmla="*/ 42 w 82"/>
                      <a:gd name="T57" fmla="*/ 32 h 159"/>
                      <a:gd name="T58" fmla="*/ 38 w 82"/>
                      <a:gd name="T59" fmla="*/ 28 h 159"/>
                      <a:gd name="T60" fmla="*/ 38 w 82"/>
                      <a:gd name="T61" fmla="*/ 34 h 159"/>
                      <a:gd name="T62" fmla="*/ 31 w 82"/>
                      <a:gd name="T63" fmla="*/ 29 h 159"/>
                      <a:gd name="T64" fmla="*/ 25 w 82"/>
                      <a:gd name="T65" fmla="*/ 27 h 159"/>
                      <a:gd name="T66" fmla="*/ 14 w 82"/>
                      <a:gd name="T67" fmla="*/ 16 h 159"/>
                      <a:gd name="T68" fmla="*/ 22 w 82"/>
                      <a:gd name="T69" fmla="*/ 12 h 159"/>
                      <a:gd name="T70" fmla="*/ 23 w 82"/>
                      <a:gd name="T71" fmla="*/ 6 h 159"/>
                      <a:gd name="T72" fmla="*/ 22 w 82"/>
                      <a:gd name="T73" fmla="*/ 2 h 159"/>
                      <a:gd name="T74" fmla="*/ 41 w 82"/>
                      <a:gd name="T75" fmla="*/ 12 h 159"/>
                      <a:gd name="T76" fmla="*/ 55 w 82"/>
                      <a:gd name="T77" fmla="*/ 24 h 159"/>
                      <a:gd name="T78" fmla="*/ 64 w 82"/>
                      <a:gd name="T79" fmla="*/ 34 h 159"/>
                      <a:gd name="T80" fmla="*/ 69 w 82"/>
                      <a:gd name="T81" fmla="*/ 41 h 159"/>
                      <a:gd name="T82" fmla="*/ 72 w 82"/>
                      <a:gd name="T83" fmla="*/ 47 h 159"/>
                      <a:gd name="T84" fmla="*/ 75 w 82"/>
                      <a:gd name="T85" fmla="*/ 51 h 159"/>
                      <a:gd name="T86" fmla="*/ 77 w 82"/>
                      <a:gd name="T87" fmla="*/ 55 h 159"/>
                      <a:gd name="T88" fmla="*/ 75 w 82"/>
                      <a:gd name="T89" fmla="*/ 66 h 159"/>
                      <a:gd name="T90" fmla="*/ 71 w 82"/>
                      <a:gd name="T91" fmla="*/ 59 h 159"/>
                      <a:gd name="T92" fmla="*/ 66 w 82"/>
                      <a:gd name="T93" fmla="*/ 53 h 159"/>
                      <a:gd name="T94" fmla="*/ 63 w 82"/>
                      <a:gd name="T95" fmla="*/ 48 h 159"/>
                      <a:gd name="T96" fmla="*/ 69 w 82"/>
                      <a:gd name="T97" fmla="*/ 59 h 159"/>
                      <a:gd name="T98" fmla="*/ 75 w 82"/>
                      <a:gd name="T99" fmla="*/ 70 h 159"/>
                      <a:gd name="T100" fmla="*/ 81 w 82"/>
                      <a:gd name="T101" fmla="*/ 80 h 159"/>
                      <a:gd name="T102" fmla="*/ 80 w 82"/>
                      <a:gd name="T103" fmla="*/ 95 h 159"/>
                      <a:gd name="T104" fmla="*/ 79 w 82"/>
                      <a:gd name="T105" fmla="*/ 103 h 159"/>
                      <a:gd name="T106" fmla="*/ 76 w 82"/>
                      <a:gd name="T107" fmla="*/ 119 h 159"/>
                      <a:gd name="T108" fmla="*/ 69 w 82"/>
                      <a:gd name="T109" fmla="*/ 135 h 159"/>
                      <a:gd name="T110" fmla="*/ 64 w 82"/>
                      <a:gd name="T111" fmla="*/ 143 h 159"/>
                      <a:gd name="T112" fmla="*/ 61 w 82"/>
                      <a:gd name="T113" fmla="*/ 150 h 159"/>
                      <a:gd name="T114" fmla="*/ 48 w 82"/>
                      <a:gd name="T115" fmla="*/ 158 h 159"/>
                      <a:gd name="T116" fmla="*/ 30 w 82"/>
                      <a:gd name="T117" fmla="*/ 22 h 159"/>
                      <a:gd name="T118" fmla="*/ 33 w 82"/>
                      <a:gd name="T119" fmla="*/ 25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82" h="159">
                        <a:moveTo>
                          <a:pt x="45" y="159"/>
                        </a:moveTo>
                        <a:cubicBezTo>
                          <a:pt x="44" y="159"/>
                          <a:pt x="44" y="159"/>
                          <a:pt x="44" y="158"/>
                        </a:cubicBezTo>
                        <a:cubicBezTo>
                          <a:pt x="43" y="158"/>
                          <a:pt x="43" y="157"/>
                          <a:pt x="43" y="157"/>
                        </a:cubicBezTo>
                        <a:cubicBezTo>
                          <a:pt x="43" y="157"/>
                          <a:pt x="43" y="157"/>
                          <a:pt x="43" y="157"/>
                        </a:cubicBezTo>
                        <a:cubicBezTo>
                          <a:pt x="43" y="156"/>
                          <a:pt x="43" y="155"/>
                          <a:pt x="44" y="155"/>
                        </a:cubicBezTo>
                        <a:cubicBezTo>
                          <a:pt x="44" y="155"/>
                          <a:pt x="44" y="154"/>
                          <a:pt x="44" y="154"/>
                        </a:cubicBezTo>
                        <a:cubicBezTo>
                          <a:pt x="45" y="154"/>
                          <a:pt x="45" y="154"/>
                          <a:pt x="45" y="154"/>
                        </a:cubicBezTo>
                        <a:cubicBezTo>
                          <a:pt x="45" y="154"/>
                          <a:pt x="46" y="154"/>
                          <a:pt x="46" y="154"/>
                        </a:cubicBezTo>
                        <a:cubicBezTo>
                          <a:pt x="46" y="153"/>
                          <a:pt x="47" y="153"/>
                          <a:pt x="47" y="153"/>
                        </a:cubicBezTo>
                        <a:cubicBezTo>
                          <a:pt x="47" y="152"/>
                          <a:pt x="47" y="152"/>
                          <a:pt x="47" y="151"/>
                        </a:cubicBezTo>
                        <a:cubicBezTo>
                          <a:pt x="47" y="151"/>
                          <a:pt x="46" y="150"/>
                          <a:pt x="46" y="150"/>
                        </a:cubicBezTo>
                        <a:cubicBezTo>
                          <a:pt x="46" y="150"/>
                          <a:pt x="46" y="150"/>
                          <a:pt x="45" y="149"/>
                        </a:cubicBezTo>
                        <a:cubicBezTo>
                          <a:pt x="45" y="149"/>
                          <a:pt x="45" y="149"/>
                          <a:pt x="45" y="149"/>
                        </a:cubicBezTo>
                        <a:cubicBezTo>
                          <a:pt x="45" y="141"/>
                          <a:pt x="45" y="141"/>
                          <a:pt x="45" y="141"/>
                        </a:cubicBezTo>
                        <a:cubicBezTo>
                          <a:pt x="46" y="141"/>
                          <a:pt x="46" y="141"/>
                          <a:pt x="46" y="141"/>
                        </a:cubicBezTo>
                        <a:cubicBezTo>
                          <a:pt x="46" y="141"/>
                          <a:pt x="46" y="141"/>
                          <a:pt x="46" y="141"/>
                        </a:cubicBezTo>
                        <a:cubicBezTo>
                          <a:pt x="46" y="141"/>
                          <a:pt x="46" y="140"/>
                          <a:pt x="46" y="139"/>
                        </a:cubicBezTo>
                        <a:cubicBezTo>
                          <a:pt x="46" y="139"/>
                          <a:pt x="46" y="139"/>
                          <a:pt x="46" y="139"/>
                        </a:cubicBezTo>
                        <a:cubicBezTo>
                          <a:pt x="46" y="139"/>
                          <a:pt x="46" y="139"/>
                          <a:pt x="46" y="139"/>
                        </a:cubicBezTo>
                        <a:cubicBezTo>
                          <a:pt x="46" y="138"/>
                          <a:pt x="46" y="138"/>
                          <a:pt x="46" y="138"/>
                        </a:cubicBezTo>
                        <a:cubicBezTo>
                          <a:pt x="46" y="138"/>
                          <a:pt x="46" y="138"/>
                          <a:pt x="46" y="138"/>
                        </a:cubicBezTo>
                        <a:cubicBezTo>
                          <a:pt x="46" y="138"/>
                          <a:pt x="46" y="138"/>
                          <a:pt x="46" y="138"/>
                        </a:cubicBezTo>
                        <a:cubicBezTo>
                          <a:pt x="46" y="138"/>
                          <a:pt x="46" y="138"/>
                          <a:pt x="46" y="138"/>
                        </a:cubicBezTo>
                        <a:cubicBezTo>
                          <a:pt x="46" y="138"/>
                          <a:pt x="46" y="138"/>
                          <a:pt x="46" y="138"/>
                        </a:cubicBezTo>
                        <a:cubicBezTo>
                          <a:pt x="45" y="138"/>
                          <a:pt x="45" y="138"/>
                          <a:pt x="45" y="137"/>
                        </a:cubicBezTo>
                        <a:cubicBezTo>
                          <a:pt x="45" y="137"/>
                          <a:pt x="45" y="137"/>
                          <a:pt x="45" y="137"/>
                        </a:cubicBezTo>
                        <a:cubicBezTo>
                          <a:pt x="45" y="137"/>
                          <a:pt x="45" y="137"/>
                          <a:pt x="45" y="137"/>
                        </a:cubicBezTo>
                        <a:cubicBezTo>
                          <a:pt x="45" y="137"/>
                          <a:pt x="45" y="137"/>
                          <a:pt x="45" y="137"/>
                        </a:cubicBezTo>
                        <a:cubicBezTo>
                          <a:pt x="45" y="137"/>
                          <a:pt x="45" y="136"/>
                          <a:pt x="45" y="136"/>
                        </a:cubicBezTo>
                        <a:cubicBezTo>
                          <a:pt x="45" y="136"/>
                          <a:pt x="45" y="136"/>
                          <a:pt x="45" y="136"/>
                        </a:cubicBezTo>
                        <a:cubicBezTo>
                          <a:pt x="44" y="136"/>
                          <a:pt x="44" y="136"/>
                          <a:pt x="44" y="136"/>
                        </a:cubicBezTo>
                        <a:cubicBezTo>
                          <a:pt x="44" y="128"/>
                          <a:pt x="44" y="128"/>
                          <a:pt x="44" y="128"/>
                        </a:cubicBezTo>
                        <a:cubicBezTo>
                          <a:pt x="45" y="128"/>
                          <a:pt x="45" y="128"/>
                          <a:pt x="45" y="128"/>
                        </a:cubicBezTo>
                        <a:cubicBezTo>
                          <a:pt x="45" y="128"/>
                          <a:pt x="45" y="128"/>
                          <a:pt x="45" y="128"/>
                        </a:cubicBezTo>
                        <a:cubicBezTo>
                          <a:pt x="45" y="128"/>
                          <a:pt x="45" y="128"/>
                          <a:pt x="45" y="128"/>
                        </a:cubicBezTo>
                        <a:cubicBezTo>
                          <a:pt x="45" y="127"/>
                          <a:pt x="45" y="127"/>
                          <a:pt x="45" y="127"/>
                        </a:cubicBezTo>
                        <a:cubicBezTo>
                          <a:pt x="45" y="127"/>
                          <a:pt x="46" y="126"/>
                          <a:pt x="46" y="126"/>
                        </a:cubicBezTo>
                        <a:cubicBezTo>
                          <a:pt x="46" y="126"/>
                          <a:pt x="46" y="126"/>
                          <a:pt x="46" y="126"/>
                        </a:cubicBezTo>
                        <a:cubicBezTo>
                          <a:pt x="46" y="125"/>
                          <a:pt x="46" y="125"/>
                          <a:pt x="46" y="125"/>
                        </a:cubicBezTo>
                        <a:cubicBezTo>
                          <a:pt x="47" y="125"/>
                          <a:pt x="47" y="125"/>
                          <a:pt x="47" y="125"/>
                        </a:cubicBezTo>
                        <a:cubicBezTo>
                          <a:pt x="47" y="125"/>
                          <a:pt x="47" y="125"/>
                          <a:pt x="47" y="125"/>
                        </a:cubicBezTo>
                        <a:cubicBezTo>
                          <a:pt x="47" y="125"/>
                          <a:pt x="47" y="125"/>
                          <a:pt x="47" y="125"/>
                        </a:cubicBezTo>
                        <a:cubicBezTo>
                          <a:pt x="47" y="125"/>
                          <a:pt x="47" y="125"/>
                          <a:pt x="47" y="125"/>
                        </a:cubicBezTo>
                        <a:cubicBezTo>
                          <a:pt x="47" y="121"/>
                          <a:pt x="47" y="121"/>
                          <a:pt x="47" y="121"/>
                        </a:cubicBezTo>
                        <a:cubicBezTo>
                          <a:pt x="48" y="121"/>
                          <a:pt x="48" y="121"/>
                          <a:pt x="48" y="121"/>
                        </a:cubicBezTo>
                        <a:cubicBezTo>
                          <a:pt x="48" y="121"/>
                          <a:pt x="48" y="121"/>
                          <a:pt x="48" y="121"/>
                        </a:cubicBezTo>
                        <a:cubicBezTo>
                          <a:pt x="48" y="121"/>
                          <a:pt x="48" y="121"/>
                          <a:pt x="48" y="121"/>
                        </a:cubicBezTo>
                        <a:cubicBezTo>
                          <a:pt x="48" y="121"/>
                          <a:pt x="48" y="120"/>
                          <a:pt x="48" y="120"/>
                        </a:cubicBezTo>
                        <a:cubicBezTo>
                          <a:pt x="49" y="120"/>
                          <a:pt x="49" y="119"/>
                          <a:pt x="49" y="119"/>
                        </a:cubicBezTo>
                        <a:cubicBezTo>
                          <a:pt x="49" y="119"/>
                          <a:pt x="50" y="119"/>
                          <a:pt x="50" y="118"/>
                        </a:cubicBezTo>
                        <a:cubicBezTo>
                          <a:pt x="50" y="118"/>
                          <a:pt x="50" y="118"/>
                          <a:pt x="50" y="118"/>
                        </a:cubicBezTo>
                        <a:cubicBezTo>
                          <a:pt x="50" y="118"/>
                          <a:pt x="50" y="118"/>
                          <a:pt x="50" y="118"/>
                        </a:cubicBezTo>
                        <a:cubicBezTo>
                          <a:pt x="50" y="117"/>
                          <a:pt x="50" y="117"/>
                          <a:pt x="50" y="117"/>
                        </a:cubicBezTo>
                        <a:cubicBezTo>
                          <a:pt x="50" y="117"/>
                          <a:pt x="50" y="117"/>
                          <a:pt x="49" y="117"/>
                        </a:cubicBezTo>
                        <a:cubicBezTo>
                          <a:pt x="49" y="117"/>
                          <a:pt x="49" y="117"/>
                          <a:pt x="49" y="117"/>
                        </a:cubicBezTo>
                        <a:cubicBezTo>
                          <a:pt x="49" y="114"/>
                          <a:pt x="49" y="114"/>
                          <a:pt x="49" y="114"/>
                        </a:cubicBezTo>
                        <a:cubicBezTo>
                          <a:pt x="50" y="114"/>
                          <a:pt x="50" y="114"/>
                          <a:pt x="50" y="114"/>
                        </a:cubicBezTo>
                        <a:cubicBezTo>
                          <a:pt x="50" y="114"/>
                          <a:pt x="50" y="114"/>
                          <a:pt x="50" y="114"/>
                        </a:cubicBezTo>
                        <a:cubicBezTo>
                          <a:pt x="50" y="114"/>
                          <a:pt x="50" y="113"/>
                          <a:pt x="50" y="112"/>
                        </a:cubicBezTo>
                        <a:cubicBezTo>
                          <a:pt x="50" y="112"/>
                          <a:pt x="50" y="112"/>
                          <a:pt x="50" y="112"/>
                        </a:cubicBezTo>
                        <a:cubicBezTo>
                          <a:pt x="50" y="110"/>
                          <a:pt x="50" y="110"/>
                          <a:pt x="50" y="110"/>
                        </a:cubicBezTo>
                        <a:cubicBezTo>
                          <a:pt x="50" y="110"/>
                          <a:pt x="50" y="110"/>
                          <a:pt x="50" y="110"/>
                        </a:cubicBezTo>
                        <a:cubicBezTo>
                          <a:pt x="50" y="110"/>
                          <a:pt x="50" y="110"/>
                          <a:pt x="50" y="110"/>
                        </a:cubicBezTo>
                        <a:cubicBezTo>
                          <a:pt x="50" y="110"/>
                          <a:pt x="50" y="110"/>
                          <a:pt x="50" y="110"/>
                        </a:cubicBezTo>
                        <a:cubicBezTo>
                          <a:pt x="50" y="109"/>
                          <a:pt x="49" y="109"/>
                          <a:pt x="49" y="109"/>
                        </a:cubicBezTo>
                        <a:cubicBezTo>
                          <a:pt x="49" y="109"/>
                          <a:pt x="49" y="109"/>
                          <a:pt x="49" y="109"/>
                        </a:cubicBezTo>
                        <a:cubicBezTo>
                          <a:pt x="49" y="108"/>
                          <a:pt x="49" y="108"/>
                          <a:pt x="49" y="108"/>
                        </a:cubicBezTo>
                        <a:cubicBezTo>
                          <a:pt x="49" y="108"/>
                          <a:pt x="49" y="108"/>
                          <a:pt x="49" y="108"/>
                        </a:cubicBezTo>
                        <a:cubicBezTo>
                          <a:pt x="49" y="107"/>
                          <a:pt x="49" y="107"/>
                          <a:pt x="49" y="107"/>
                        </a:cubicBezTo>
                        <a:cubicBezTo>
                          <a:pt x="49" y="107"/>
                          <a:pt x="49" y="107"/>
                          <a:pt x="49" y="107"/>
                        </a:cubicBezTo>
                        <a:cubicBezTo>
                          <a:pt x="49" y="107"/>
                          <a:pt x="48" y="106"/>
                          <a:pt x="48" y="106"/>
                        </a:cubicBezTo>
                        <a:cubicBezTo>
                          <a:pt x="48" y="106"/>
                          <a:pt x="48" y="106"/>
                          <a:pt x="48" y="106"/>
                        </a:cubicBezTo>
                        <a:cubicBezTo>
                          <a:pt x="47" y="106"/>
                          <a:pt x="47" y="105"/>
                          <a:pt x="47" y="105"/>
                        </a:cubicBezTo>
                        <a:cubicBezTo>
                          <a:pt x="47" y="105"/>
                          <a:pt x="47" y="104"/>
                          <a:pt x="47" y="104"/>
                        </a:cubicBezTo>
                        <a:cubicBezTo>
                          <a:pt x="47" y="104"/>
                          <a:pt x="47" y="104"/>
                          <a:pt x="47" y="104"/>
                        </a:cubicBezTo>
                        <a:cubicBezTo>
                          <a:pt x="47" y="103"/>
                          <a:pt x="46" y="103"/>
                          <a:pt x="46" y="102"/>
                        </a:cubicBezTo>
                        <a:cubicBezTo>
                          <a:pt x="46" y="102"/>
                          <a:pt x="46" y="101"/>
                          <a:pt x="46" y="101"/>
                        </a:cubicBezTo>
                        <a:cubicBezTo>
                          <a:pt x="46" y="101"/>
                          <a:pt x="46" y="101"/>
                          <a:pt x="45" y="100"/>
                        </a:cubicBezTo>
                        <a:cubicBezTo>
                          <a:pt x="45" y="100"/>
                          <a:pt x="45" y="100"/>
                          <a:pt x="45" y="100"/>
                        </a:cubicBezTo>
                        <a:cubicBezTo>
                          <a:pt x="44" y="100"/>
                          <a:pt x="44" y="100"/>
                          <a:pt x="44" y="99"/>
                        </a:cubicBezTo>
                        <a:cubicBezTo>
                          <a:pt x="44" y="99"/>
                          <a:pt x="44" y="99"/>
                          <a:pt x="44" y="99"/>
                        </a:cubicBezTo>
                        <a:cubicBezTo>
                          <a:pt x="44" y="99"/>
                          <a:pt x="44" y="99"/>
                          <a:pt x="44" y="99"/>
                        </a:cubicBezTo>
                        <a:cubicBezTo>
                          <a:pt x="44" y="99"/>
                          <a:pt x="44" y="98"/>
                          <a:pt x="44" y="98"/>
                        </a:cubicBezTo>
                        <a:cubicBezTo>
                          <a:pt x="44" y="98"/>
                          <a:pt x="44" y="98"/>
                          <a:pt x="44" y="98"/>
                        </a:cubicBezTo>
                        <a:cubicBezTo>
                          <a:pt x="43" y="98"/>
                          <a:pt x="43" y="98"/>
                          <a:pt x="43" y="98"/>
                        </a:cubicBezTo>
                        <a:cubicBezTo>
                          <a:pt x="43" y="98"/>
                          <a:pt x="43" y="98"/>
                          <a:pt x="43" y="98"/>
                        </a:cubicBezTo>
                        <a:cubicBezTo>
                          <a:pt x="43" y="96"/>
                          <a:pt x="43" y="96"/>
                          <a:pt x="43" y="96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4" y="95"/>
                          <a:pt x="44" y="95"/>
                          <a:pt x="44" y="95"/>
                        </a:cubicBezTo>
                        <a:cubicBezTo>
                          <a:pt x="45" y="95"/>
                          <a:pt x="45" y="95"/>
                          <a:pt x="45" y="94"/>
                        </a:cubicBezTo>
                        <a:cubicBezTo>
                          <a:pt x="45" y="94"/>
                          <a:pt x="45" y="94"/>
                          <a:pt x="45" y="93"/>
                        </a:cubicBezTo>
                        <a:cubicBezTo>
                          <a:pt x="45" y="92"/>
                          <a:pt x="45" y="91"/>
                          <a:pt x="44" y="91"/>
                        </a:cubicBezTo>
                        <a:cubicBezTo>
                          <a:pt x="44" y="91"/>
                          <a:pt x="44" y="90"/>
                          <a:pt x="43" y="90"/>
                        </a:cubicBezTo>
                        <a:cubicBezTo>
                          <a:pt x="43" y="90"/>
                          <a:pt x="43" y="90"/>
                          <a:pt x="42" y="90"/>
                        </a:cubicBezTo>
                        <a:cubicBezTo>
                          <a:pt x="41" y="90"/>
                          <a:pt x="41" y="90"/>
                          <a:pt x="41" y="90"/>
                        </a:cubicBezTo>
                        <a:cubicBezTo>
                          <a:pt x="41" y="89"/>
                          <a:pt x="41" y="89"/>
                          <a:pt x="41" y="89"/>
                        </a:cubicBezTo>
                        <a:cubicBezTo>
                          <a:pt x="41" y="89"/>
                          <a:pt x="41" y="89"/>
                          <a:pt x="41" y="89"/>
                        </a:cubicBezTo>
                        <a:cubicBezTo>
                          <a:pt x="41" y="89"/>
                          <a:pt x="41" y="89"/>
                          <a:pt x="41" y="89"/>
                        </a:cubicBezTo>
                        <a:cubicBezTo>
                          <a:pt x="41" y="89"/>
                          <a:pt x="41" y="89"/>
                          <a:pt x="41" y="89"/>
                        </a:cubicBezTo>
                        <a:cubicBezTo>
                          <a:pt x="40" y="89"/>
                          <a:pt x="40" y="89"/>
                          <a:pt x="40" y="89"/>
                        </a:cubicBezTo>
                        <a:cubicBezTo>
                          <a:pt x="40" y="89"/>
                          <a:pt x="39" y="89"/>
                          <a:pt x="39" y="89"/>
                        </a:cubicBezTo>
                        <a:cubicBezTo>
                          <a:pt x="38" y="89"/>
                          <a:pt x="38" y="89"/>
                          <a:pt x="38" y="89"/>
                        </a:cubicBezTo>
                        <a:cubicBezTo>
                          <a:pt x="39" y="88"/>
                          <a:pt x="39" y="88"/>
                          <a:pt x="39" y="88"/>
                        </a:cubicBezTo>
                        <a:cubicBezTo>
                          <a:pt x="39" y="88"/>
                          <a:pt x="39" y="88"/>
                          <a:pt x="39" y="88"/>
                        </a:cubicBezTo>
                        <a:cubicBezTo>
                          <a:pt x="39" y="88"/>
                          <a:pt x="39" y="88"/>
                          <a:pt x="39" y="88"/>
                        </a:cubicBezTo>
                        <a:cubicBezTo>
                          <a:pt x="38" y="88"/>
                          <a:pt x="38" y="88"/>
                          <a:pt x="38" y="88"/>
                        </a:cubicBezTo>
                        <a:cubicBezTo>
                          <a:pt x="38" y="88"/>
                          <a:pt x="38" y="88"/>
                          <a:pt x="38" y="88"/>
                        </a:cubicBezTo>
                        <a:cubicBezTo>
                          <a:pt x="37" y="88"/>
                          <a:pt x="37" y="88"/>
                          <a:pt x="37" y="87"/>
                        </a:cubicBezTo>
                        <a:cubicBezTo>
                          <a:pt x="36" y="87"/>
                          <a:pt x="36" y="86"/>
                          <a:pt x="35" y="86"/>
                        </a:cubicBezTo>
                        <a:cubicBezTo>
                          <a:pt x="33" y="86"/>
                          <a:pt x="33" y="86"/>
                          <a:pt x="33" y="86"/>
                        </a:cubicBezTo>
                        <a:cubicBezTo>
                          <a:pt x="33" y="86"/>
                          <a:pt x="33" y="86"/>
                          <a:pt x="33" y="86"/>
                        </a:cubicBezTo>
                        <a:cubicBezTo>
                          <a:pt x="32" y="86"/>
                          <a:pt x="32" y="86"/>
                          <a:pt x="32" y="86"/>
                        </a:cubicBezTo>
                        <a:cubicBezTo>
                          <a:pt x="32" y="86"/>
                          <a:pt x="32" y="86"/>
                          <a:pt x="31" y="86"/>
                        </a:cubicBezTo>
                        <a:cubicBezTo>
                          <a:pt x="31" y="87"/>
                          <a:pt x="31" y="87"/>
                          <a:pt x="31" y="87"/>
                        </a:cubicBezTo>
                        <a:cubicBezTo>
                          <a:pt x="31" y="88"/>
                          <a:pt x="31" y="88"/>
                          <a:pt x="31" y="88"/>
                        </a:cubicBezTo>
                        <a:cubicBezTo>
                          <a:pt x="31" y="89"/>
                          <a:pt x="31" y="89"/>
                          <a:pt x="31" y="89"/>
                        </a:cubicBezTo>
                        <a:cubicBezTo>
                          <a:pt x="30" y="89"/>
                          <a:pt x="30" y="89"/>
                          <a:pt x="30" y="89"/>
                        </a:cubicBezTo>
                        <a:cubicBezTo>
                          <a:pt x="30" y="89"/>
                          <a:pt x="30" y="89"/>
                          <a:pt x="30" y="89"/>
                        </a:cubicBezTo>
                        <a:cubicBezTo>
                          <a:pt x="30" y="89"/>
                          <a:pt x="30" y="89"/>
                          <a:pt x="30" y="89"/>
                        </a:cubicBezTo>
                        <a:cubicBezTo>
                          <a:pt x="30" y="89"/>
                          <a:pt x="30" y="89"/>
                          <a:pt x="30" y="89"/>
                        </a:cubicBezTo>
                        <a:cubicBezTo>
                          <a:pt x="30" y="90"/>
                          <a:pt x="29" y="90"/>
                          <a:pt x="29" y="90"/>
                        </a:cubicBezTo>
                        <a:cubicBezTo>
                          <a:pt x="28" y="90"/>
                          <a:pt x="28" y="90"/>
                          <a:pt x="28" y="90"/>
                        </a:cubicBezTo>
                        <a:cubicBezTo>
                          <a:pt x="28" y="90"/>
                          <a:pt x="28" y="90"/>
                          <a:pt x="28" y="90"/>
                        </a:cubicBezTo>
                        <a:cubicBezTo>
                          <a:pt x="28" y="90"/>
                          <a:pt x="27" y="90"/>
                          <a:pt x="27" y="90"/>
                        </a:cubicBezTo>
                        <a:cubicBezTo>
                          <a:pt x="27" y="90"/>
                          <a:pt x="27" y="90"/>
                          <a:pt x="27" y="90"/>
                        </a:cubicBezTo>
                        <a:cubicBezTo>
                          <a:pt x="27" y="90"/>
                          <a:pt x="26" y="90"/>
                          <a:pt x="25" y="90"/>
                        </a:cubicBezTo>
                        <a:cubicBezTo>
                          <a:pt x="25" y="89"/>
                          <a:pt x="25" y="89"/>
                          <a:pt x="25" y="89"/>
                        </a:cubicBezTo>
                        <a:cubicBezTo>
                          <a:pt x="25" y="89"/>
                          <a:pt x="25" y="89"/>
                          <a:pt x="25" y="89"/>
                        </a:cubicBezTo>
                        <a:cubicBezTo>
                          <a:pt x="24" y="89"/>
                          <a:pt x="24" y="89"/>
                          <a:pt x="24" y="89"/>
                        </a:cubicBezTo>
                        <a:cubicBezTo>
                          <a:pt x="24" y="89"/>
                          <a:pt x="24" y="89"/>
                          <a:pt x="24" y="89"/>
                        </a:cubicBezTo>
                        <a:cubicBezTo>
                          <a:pt x="23" y="89"/>
                          <a:pt x="23" y="89"/>
                          <a:pt x="23" y="88"/>
                        </a:cubicBezTo>
                        <a:cubicBezTo>
                          <a:pt x="23" y="88"/>
                          <a:pt x="23" y="88"/>
                          <a:pt x="23" y="88"/>
                        </a:cubicBezTo>
                        <a:cubicBezTo>
                          <a:pt x="22" y="88"/>
                          <a:pt x="22" y="88"/>
                          <a:pt x="22" y="88"/>
                        </a:cubicBezTo>
                        <a:cubicBezTo>
                          <a:pt x="22" y="88"/>
                          <a:pt x="21" y="88"/>
                          <a:pt x="21" y="88"/>
                        </a:cubicBezTo>
                        <a:cubicBezTo>
                          <a:pt x="21" y="88"/>
                          <a:pt x="21" y="88"/>
                          <a:pt x="21" y="88"/>
                        </a:cubicBezTo>
                        <a:cubicBezTo>
                          <a:pt x="21" y="89"/>
                          <a:pt x="21" y="89"/>
                          <a:pt x="21" y="89"/>
                        </a:cubicBezTo>
                        <a:cubicBezTo>
                          <a:pt x="20" y="89"/>
                          <a:pt x="20" y="89"/>
                          <a:pt x="20" y="89"/>
                        </a:cubicBezTo>
                        <a:cubicBezTo>
                          <a:pt x="20" y="89"/>
                          <a:pt x="20" y="89"/>
                          <a:pt x="19" y="89"/>
                        </a:cubicBezTo>
                        <a:cubicBezTo>
                          <a:pt x="19" y="89"/>
                          <a:pt x="19" y="89"/>
                          <a:pt x="19" y="89"/>
                        </a:cubicBezTo>
                        <a:cubicBezTo>
                          <a:pt x="19" y="89"/>
                          <a:pt x="19" y="89"/>
                          <a:pt x="19" y="89"/>
                        </a:cubicBezTo>
                        <a:cubicBezTo>
                          <a:pt x="19" y="90"/>
                          <a:pt x="19" y="90"/>
                          <a:pt x="19" y="90"/>
                        </a:cubicBezTo>
                        <a:cubicBezTo>
                          <a:pt x="18" y="90"/>
                          <a:pt x="18" y="90"/>
                          <a:pt x="18" y="90"/>
                        </a:cubicBezTo>
                        <a:cubicBezTo>
                          <a:pt x="18" y="90"/>
                          <a:pt x="17" y="90"/>
                          <a:pt x="17" y="89"/>
                        </a:cubicBezTo>
                        <a:cubicBezTo>
                          <a:pt x="17" y="89"/>
                          <a:pt x="17" y="89"/>
                          <a:pt x="17" y="89"/>
                        </a:cubicBezTo>
                        <a:cubicBezTo>
                          <a:pt x="17" y="89"/>
                          <a:pt x="17" y="89"/>
                          <a:pt x="17" y="89"/>
                        </a:cubicBezTo>
                        <a:cubicBezTo>
                          <a:pt x="17" y="88"/>
                          <a:pt x="16" y="88"/>
                          <a:pt x="16" y="88"/>
                        </a:cubicBezTo>
                        <a:cubicBezTo>
                          <a:pt x="15" y="88"/>
                          <a:pt x="14" y="87"/>
                          <a:pt x="14" y="87"/>
                        </a:cubicBezTo>
                        <a:cubicBezTo>
                          <a:pt x="14" y="87"/>
                          <a:pt x="14" y="87"/>
                          <a:pt x="14" y="87"/>
                        </a:cubicBezTo>
                        <a:cubicBezTo>
                          <a:pt x="14" y="86"/>
                          <a:pt x="13" y="86"/>
                          <a:pt x="14" y="85"/>
                        </a:cubicBezTo>
                        <a:cubicBezTo>
                          <a:pt x="14" y="85"/>
                          <a:pt x="14" y="85"/>
                          <a:pt x="14" y="85"/>
                        </a:cubicBezTo>
                        <a:cubicBezTo>
                          <a:pt x="13" y="85"/>
                          <a:pt x="13" y="85"/>
                          <a:pt x="13" y="85"/>
                        </a:cubicBezTo>
                        <a:cubicBezTo>
                          <a:pt x="13" y="85"/>
                          <a:pt x="13" y="85"/>
                          <a:pt x="13" y="85"/>
                        </a:cubicBezTo>
                        <a:cubicBezTo>
                          <a:pt x="13" y="85"/>
                          <a:pt x="13" y="85"/>
                          <a:pt x="13" y="85"/>
                        </a:cubicBezTo>
                        <a:cubicBezTo>
                          <a:pt x="13" y="85"/>
                          <a:pt x="13" y="85"/>
                          <a:pt x="13" y="85"/>
                        </a:cubicBezTo>
                        <a:cubicBezTo>
                          <a:pt x="12" y="85"/>
                          <a:pt x="12" y="85"/>
                          <a:pt x="12" y="85"/>
                        </a:cubicBezTo>
                        <a:cubicBezTo>
                          <a:pt x="12" y="85"/>
                          <a:pt x="11" y="84"/>
                          <a:pt x="10" y="84"/>
                        </a:cubicBezTo>
                        <a:cubicBezTo>
                          <a:pt x="9" y="84"/>
                          <a:pt x="9" y="84"/>
                          <a:pt x="9" y="84"/>
                        </a:cubicBezTo>
                        <a:cubicBezTo>
                          <a:pt x="9" y="84"/>
                          <a:pt x="9" y="84"/>
                          <a:pt x="9" y="84"/>
                        </a:cubicBezTo>
                        <a:cubicBezTo>
                          <a:pt x="9" y="84"/>
                          <a:pt x="9" y="84"/>
                          <a:pt x="9" y="84"/>
                        </a:cubicBezTo>
                        <a:cubicBezTo>
                          <a:pt x="9" y="84"/>
                          <a:pt x="9" y="84"/>
                          <a:pt x="9" y="84"/>
                        </a:cubicBezTo>
                        <a:cubicBezTo>
                          <a:pt x="9" y="83"/>
                          <a:pt x="9" y="83"/>
                          <a:pt x="8" y="83"/>
                        </a:cubicBezTo>
                        <a:cubicBezTo>
                          <a:pt x="8" y="83"/>
                          <a:pt x="8" y="83"/>
                          <a:pt x="8" y="83"/>
                        </a:cubicBezTo>
                        <a:cubicBezTo>
                          <a:pt x="7" y="83"/>
                          <a:pt x="7" y="82"/>
                          <a:pt x="7" y="81"/>
                        </a:cubicBezTo>
                        <a:cubicBezTo>
                          <a:pt x="7" y="81"/>
                          <a:pt x="7" y="81"/>
                          <a:pt x="7" y="81"/>
                        </a:cubicBezTo>
                        <a:cubicBezTo>
                          <a:pt x="7" y="79"/>
                          <a:pt x="7" y="78"/>
                          <a:pt x="6" y="78"/>
                        </a:cubicBezTo>
                        <a:cubicBezTo>
                          <a:pt x="5" y="77"/>
                          <a:pt x="5" y="77"/>
                          <a:pt x="5" y="77"/>
                        </a:cubicBezTo>
                        <a:cubicBezTo>
                          <a:pt x="4" y="76"/>
                          <a:pt x="4" y="76"/>
                          <a:pt x="4" y="76"/>
                        </a:cubicBezTo>
                        <a:cubicBezTo>
                          <a:pt x="4" y="76"/>
                          <a:pt x="4" y="76"/>
                          <a:pt x="4" y="76"/>
                        </a:cubicBezTo>
                        <a:cubicBezTo>
                          <a:pt x="3" y="76"/>
                          <a:pt x="3" y="75"/>
                          <a:pt x="3" y="75"/>
                        </a:cubicBezTo>
                        <a:cubicBezTo>
                          <a:pt x="3" y="75"/>
                          <a:pt x="3" y="75"/>
                          <a:pt x="3" y="75"/>
                        </a:cubicBezTo>
                        <a:cubicBezTo>
                          <a:pt x="3" y="74"/>
                          <a:pt x="2" y="74"/>
                          <a:pt x="2" y="74"/>
                        </a:cubicBezTo>
                        <a:cubicBezTo>
                          <a:pt x="2" y="73"/>
                          <a:pt x="2" y="73"/>
                          <a:pt x="2" y="73"/>
                        </a:cubicBezTo>
                        <a:cubicBezTo>
                          <a:pt x="1" y="73"/>
                          <a:pt x="1" y="72"/>
                          <a:pt x="1" y="72"/>
                        </a:cubicBezTo>
                        <a:cubicBezTo>
                          <a:pt x="1" y="72"/>
                          <a:pt x="1" y="72"/>
                          <a:pt x="1" y="72"/>
                        </a:cubicBezTo>
                        <a:cubicBezTo>
                          <a:pt x="1" y="72"/>
                          <a:pt x="1" y="72"/>
                          <a:pt x="1" y="72"/>
                        </a:cubicBezTo>
                        <a:cubicBezTo>
                          <a:pt x="1" y="72"/>
                          <a:pt x="1" y="71"/>
                          <a:pt x="1" y="71"/>
                        </a:cubicBezTo>
                        <a:cubicBezTo>
                          <a:pt x="1" y="71"/>
                          <a:pt x="1" y="71"/>
                          <a:pt x="1" y="71"/>
                        </a:cubicBezTo>
                        <a:cubicBezTo>
                          <a:pt x="0" y="71"/>
                          <a:pt x="0" y="71"/>
                          <a:pt x="0" y="71"/>
                        </a:cubicBezTo>
                        <a:cubicBezTo>
                          <a:pt x="1" y="70"/>
                          <a:pt x="1" y="70"/>
                          <a:pt x="1" y="70"/>
                        </a:cubicBezTo>
                        <a:cubicBezTo>
                          <a:pt x="1" y="70"/>
                          <a:pt x="1" y="70"/>
                          <a:pt x="1" y="69"/>
                        </a:cubicBezTo>
                        <a:cubicBezTo>
                          <a:pt x="2" y="69"/>
                          <a:pt x="2" y="69"/>
                          <a:pt x="2" y="68"/>
                        </a:cubicBezTo>
                        <a:cubicBezTo>
                          <a:pt x="2" y="68"/>
                          <a:pt x="3" y="67"/>
                          <a:pt x="2" y="66"/>
                        </a:cubicBezTo>
                        <a:cubicBezTo>
                          <a:pt x="2" y="66"/>
                          <a:pt x="2" y="66"/>
                          <a:pt x="2" y="66"/>
                        </a:cubicBezTo>
                        <a:cubicBezTo>
                          <a:pt x="2" y="66"/>
                          <a:pt x="2" y="65"/>
                          <a:pt x="2" y="65"/>
                        </a:cubicBezTo>
                        <a:cubicBezTo>
                          <a:pt x="2" y="65"/>
                          <a:pt x="2" y="65"/>
                          <a:pt x="2" y="65"/>
                        </a:cubicBezTo>
                        <a:cubicBezTo>
                          <a:pt x="2" y="65"/>
                          <a:pt x="2" y="65"/>
                          <a:pt x="2" y="65"/>
                        </a:cubicBezTo>
                        <a:cubicBezTo>
                          <a:pt x="2" y="65"/>
                          <a:pt x="1" y="64"/>
                          <a:pt x="1" y="64"/>
                        </a:cubicBezTo>
                        <a:cubicBezTo>
                          <a:pt x="1" y="64"/>
                          <a:pt x="1" y="64"/>
                          <a:pt x="1" y="64"/>
                        </a:cubicBezTo>
                        <a:cubicBezTo>
                          <a:pt x="1" y="63"/>
                          <a:pt x="1" y="63"/>
                          <a:pt x="1" y="63"/>
                        </a:cubicBezTo>
                        <a:cubicBezTo>
                          <a:pt x="1" y="63"/>
                          <a:pt x="1" y="63"/>
                          <a:pt x="1" y="63"/>
                        </a:cubicBezTo>
                        <a:cubicBezTo>
                          <a:pt x="1" y="63"/>
                          <a:pt x="1" y="63"/>
                          <a:pt x="1" y="63"/>
                        </a:cubicBezTo>
                        <a:cubicBezTo>
                          <a:pt x="1" y="63"/>
                          <a:pt x="1" y="63"/>
                          <a:pt x="0" y="62"/>
                        </a:cubicBezTo>
                        <a:cubicBezTo>
                          <a:pt x="0" y="62"/>
                          <a:pt x="0" y="62"/>
                          <a:pt x="0" y="62"/>
                        </a:cubicBezTo>
                        <a:cubicBezTo>
                          <a:pt x="0" y="62"/>
                          <a:pt x="0" y="62"/>
                          <a:pt x="0" y="62"/>
                        </a:cubicBezTo>
                        <a:cubicBezTo>
                          <a:pt x="0" y="61"/>
                          <a:pt x="0" y="61"/>
                          <a:pt x="0" y="6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0" y="58"/>
                          <a:pt x="0" y="58"/>
                          <a:pt x="1" y="58"/>
                        </a:cubicBezTo>
                        <a:cubicBezTo>
                          <a:pt x="1" y="58"/>
                          <a:pt x="1" y="57"/>
                          <a:pt x="1" y="57"/>
                        </a:cubicBezTo>
                        <a:cubicBezTo>
                          <a:pt x="1" y="57"/>
                          <a:pt x="1" y="56"/>
                          <a:pt x="1" y="56"/>
                        </a:cubicBezTo>
                        <a:cubicBezTo>
                          <a:pt x="1" y="55"/>
                          <a:pt x="1" y="55"/>
                          <a:pt x="1" y="55"/>
                        </a:cubicBezTo>
                        <a:cubicBezTo>
                          <a:pt x="2" y="55"/>
                          <a:pt x="2" y="55"/>
                          <a:pt x="2" y="55"/>
                        </a:cubicBezTo>
                        <a:cubicBezTo>
                          <a:pt x="2" y="55"/>
                          <a:pt x="2" y="55"/>
                          <a:pt x="3" y="55"/>
                        </a:cubicBezTo>
                        <a:cubicBezTo>
                          <a:pt x="3" y="55"/>
                          <a:pt x="3" y="54"/>
                          <a:pt x="3" y="54"/>
                        </a:cubicBezTo>
                        <a:cubicBezTo>
                          <a:pt x="3" y="52"/>
                          <a:pt x="3" y="52"/>
                          <a:pt x="3" y="52"/>
                        </a:cubicBezTo>
                        <a:cubicBezTo>
                          <a:pt x="4" y="52"/>
                          <a:pt x="4" y="52"/>
                          <a:pt x="4" y="52"/>
                        </a:cubicBezTo>
                        <a:cubicBezTo>
                          <a:pt x="4" y="52"/>
                          <a:pt x="4" y="52"/>
                          <a:pt x="4" y="51"/>
                        </a:cubicBezTo>
                        <a:cubicBezTo>
                          <a:pt x="4" y="51"/>
                          <a:pt x="4" y="51"/>
                          <a:pt x="4" y="51"/>
                        </a:cubicBezTo>
                        <a:cubicBezTo>
                          <a:pt x="4" y="51"/>
                          <a:pt x="4" y="50"/>
                          <a:pt x="4" y="50"/>
                        </a:cubicBezTo>
                        <a:cubicBezTo>
                          <a:pt x="4" y="49"/>
                          <a:pt x="4" y="48"/>
                          <a:pt x="5" y="48"/>
                        </a:cubicBezTo>
                        <a:cubicBezTo>
                          <a:pt x="5" y="48"/>
                          <a:pt x="5" y="47"/>
                          <a:pt x="5" y="47"/>
                        </a:cubicBezTo>
                        <a:cubicBezTo>
                          <a:pt x="5" y="47"/>
                          <a:pt x="6" y="47"/>
                          <a:pt x="6" y="47"/>
                        </a:cubicBezTo>
                        <a:cubicBezTo>
                          <a:pt x="6" y="47"/>
                          <a:pt x="6" y="47"/>
                          <a:pt x="6" y="47"/>
                        </a:cubicBezTo>
                        <a:cubicBezTo>
                          <a:pt x="6" y="47"/>
                          <a:pt x="6" y="47"/>
                          <a:pt x="6" y="47"/>
                        </a:cubicBezTo>
                        <a:cubicBezTo>
                          <a:pt x="6" y="47"/>
                          <a:pt x="6" y="47"/>
                          <a:pt x="6" y="47"/>
                        </a:cubicBezTo>
                        <a:cubicBezTo>
                          <a:pt x="6" y="47"/>
                          <a:pt x="7" y="47"/>
                          <a:pt x="7" y="47"/>
                        </a:cubicBezTo>
                        <a:cubicBezTo>
                          <a:pt x="7" y="47"/>
                          <a:pt x="7" y="47"/>
                          <a:pt x="7" y="46"/>
                        </a:cubicBezTo>
                        <a:cubicBezTo>
                          <a:pt x="7" y="46"/>
                          <a:pt x="7" y="46"/>
                          <a:pt x="8" y="46"/>
                        </a:cubicBezTo>
                        <a:cubicBezTo>
                          <a:pt x="8" y="46"/>
                          <a:pt x="8" y="46"/>
                          <a:pt x="8" y="46"/>
                        </a:cubicBezTo>
                        <a:cubicBezTo>
                          <a:pt x="8" y="46"/>
                          <a:pt x="8" y="46"/>
                          <a:pt x="8" y="46"/>
                        </a:cubicBezTo>
                        <a:cubicBezTo>
                          <a:pt x="9" y="46"/>
                          <a:pt x="9" y="46"/>
                          <a:pt x="9" y="46"/>
                        </a:cubicBezTo>
                        <a:cubicBezTo>
                          <a:pt x="9" y="46"/>
                          <a:pt x="9" y="46"/>
                          <a:pt x="9" y="46"/>
                        </a:cubicBezTo>
                        <a:cubicBezTo>
                          <a:pt x="10" y="46"/>
                          <a:pt x="10" y="45"/>
                          <a:pt x="10" y="44"/>
                        </a:cubicBezTo>
                        <a:cubicBezTo>
                          <a:pt x="10" y="43"/>
                          <a:pt x="10" y="43"/>
                          <a:pt x="10" y="43"/>
                        </a:cubicBezTo>
                        <a:cubicBezTo>
                          <a:pt x="10" y="43"/>
                          <a:pt x="10" y="43"/>
                          <a:pt x="10" y="43"/>
                        </a:cubicBezTo>
                        <a:cubicBezTo>
                          <a:pt x="11" y="43"/>
                          <a:pt x="11" y="43"/>
                          <a:pt x="11" y="42"/>
                        </a:cubicBezTo>
                        <a:cubicBezTo>
                          <a:pt x="11" y="42"/>
                          <a:pt x="11" y="42"/>
                          <a:pt x="11" y="42"/>
                        </a:cubicBezTo>
                        <a:cubicBezTo>
                          <a:pt x="11" y="41"/>
                          <a:pt x="11" y="40"/>
                          <a:pt x="12" y="39"/>
                        </a:cubicBezTo>
                        <a:cubicBezTo>
                          <a:pt x="12" y="39"/>
                          <a:pt x="12" y="39"/>
                          <a:pt x="12" y="39"/>
                        </a:cubicBezTo>
                        <a:cubicBezTo>
                          <a:pt x="12" y="39"/>
                          <a:pt x="12" y="39"/>
                          <a:pt x="12" y="39"/>
                        </a:cubicBezTo>
                        <a:cubicBezTo>
                          <a:pt x="12" y="39"/>
                          <a:pt x="12" y="39"/>
                          <a:pt x="12" y="39"/>
                        </a:cubicBezTo>
                        <a:cubicBezTo>
                          <a:pt x="12" y="39"/>
                          <a:pt x="13" y="39"/>
                          <a:pt x="13" y="39"/>
                        </a:cubicBezTo>
                        <a:cubicBezTo>
                          <a:pt x="13" y="39"/>
                          <a:pt x="13" y="39"/>
                          <a:pt x="13" y="39"/>
                        </a:cubicBezTo>
                        <a:cubicBezTo>
                          <a:pt x="13" y="39"/>
                          <a:pt x="13" y="39"/>
                          <a:pt x="13" y="39"/>
                        </a:cubicBezTo>
                        <a:cubicBezTo>
                          <a:pt x="14" y="39"/>
                          <a:pt x="15" y="38"/>
                          <a:pt x="15" y="38"/>
                        </a:cubicBezTo>
                        <a:cubicBezTo>
                          <a:pt x="15" y="37"/>
                          <a:pt x="15" y="37"/>
                          <a:pt x="15" y="37"/>
                        </a:cubicBezTo>
                        <a:cubicBezTo>
                          <a:pt x="15" y="37"/>
                          <a:pt x="15" y="37"/>
                          <a:pt x="15" y="37"/>
                        </a:cubicBezTo>
                        <a:cubicBezTo>
                          <a:pt x="15" y="37"/>
                          <a:pt x="15" y="37"/>
                          <a:pt x="16" y="36"/>
                        </a:cubicBezTo>
                        <a:cubicBezTo>
                          <a:pt x="16" y="36"/>
                          <a:pt x="16" y="36"/>
                          <a:pt x="17" y="36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7" y="36"/>
                          <a:pt x="17" y="36"/>
                          <a:pt x="18" y="36"/>
                        </a:cubicBezTo>
                        <a:cubicBezTo>
                          <a:pt x="18" y="36"/>
                          <a:pt x="18" y="36"/>
                          <a:pt x="19" y="36"/>
                        </a:cubicBezTo>
                        <a:cubicBezTo>
                          <a:pt x="19" y="36"/>
                          <a:pt x="19" y="36"/>
                          <a:pt x="19" y="36"/>
                        </a:cubicBezTo>
                        <a:cubicBezTo>
                          <a:pt x="19" y="36"/>
                          <a:pt x="20" y="36"/>
                          <a:pt x="20" y="36"/>
                        </a:cubicBezTo>
                        <a:cubicBezTo>
                          <a:pt x="21" y="36"/>
                          <a:pt x="21" y="36"/>
                          <a:pt x="21" y="36"/>
                        </a:cubicBezTo>
                        <a:cubicBezTo>
                          <a:pt x="21" y="36"/>
                          <a:pt x="21" y="36"/>
                          <a:pt x="21" y="35"/>
                        </a:cubicBezTo>
                        <a:cubicBezTo>
                          <a:pt x="21" y="35"/>
                          <a:pt x="21" y="35"/>
                          <a:pt x="21" y="35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cubicBezTo>
                          <a:pt x="23" y="35"/>
                          <a:pt x="23" y="35"/>
                          <a:pt x="23" y="35"/>
                        </a:cubicBezTo>
                        <a:cubicBezTo>
                          <a:pt x="23" y="35"/>
                          <a:pt x="23" y="35"/>
                          <a:pt x="23" y="35"/>
                        </a:cubicBezTo>
                        <a:cubicBezTo>
                          <a:pt x="23" y="34"/>
                          <a:pt x="23" y="34"/>
                          <a:pt x="23" y="34"/>
                        </a:cubicBezTo>
                        <a:cubicBezTo>
                          <a:pt x="23" y="34"/>
                          <a:pt x="23" y="34"/>
                          <a:pt x="23" y="34"/>
                        </a:cubicBezTo>
                        <a:cubicBezTo>
                          <a:pt x="24" y="34"/>
                          <a:pt x="24" y="34"/>
                          <a:pt x="24" y="34"/>
                        </a:cubicBezTo>
                        <a:cubicBezTo>
                          <a:pt x="25" y="34"/>
                          <a:pt x="25" y="34"/>
                          <a:pt x="25" y="34"/>
                        </a:cubicBezTo>
                        <a:cubicBezTo>
                          <a:pt x="26" y="34"/>
                          <a:pt x="27" y="34"/>
                          <a:pt x="28" y="34"/>
                        </a:cubicBezTo>
                        <a:cubicBezTo>
                          <a:pt x="28" y="34"/>
                          <a:pt x="28" y="34"/>
                          <a:pt x="29" y="35"/>
                        </a:cubicBezTo>
                        <a:cubicBezTo>
                          <a:pt x="29" y="35"/>
                          <a:pt x="29" y="35"/>
                          <a:pt x="30" y="35"/>
                        </a:cubicBezTo>
                        <a:cubicBezTo>
                          <a:pt x="30" y="35"/>
                          <a:pt x="30" y="35"/>
                          <a:pt x="30" y="35"/>
                        </a:cubicBezTo>
                        <a:cubicBezTo>
                          <a:pt x="30" y="35"/>
                          <a:pt x="30" y="35"/>
                          <a:pt x="31" y="34"/>
                        </a:cubicBezTo>
                        <a:cubicBezTo>
                          <a:pt x="31" y="34"/>
                          <a:pt x="32" y="33"/>
                          <a:pt x="33" y="33"/>
                        </a:cubicBezTo>
                        <a:cubicBezTo>
                          <a:pt x="33" y="33"/>
                          <a:pt x="33" y="33"/>
                          <a:pt x="33" y="33"/>
                        </a:cubicBezTo>
                        <a:cubicBezTo>
                          <a:pt x="33" y="34"/>
                          <a:pt x="33" y="34"/>
                          <a:pt x="33" y="34"/>
                        </a:cubicBezTo>
                        <a:cubicBezTo>
                          <a:pt x="33" y="34"/>
                          <a:pt x="33" y="34"/>
                          <a:pt x="33" y="34"/>
                        </a:cubicBezTo>
                        <a:cubicBezTo>
                          <a:pt x="33" y="34"/>
                          <a:pt x="34" y="34"/>
                          <a:pt x="34" y="34"/>
                        </a:cubicBezTo>
                        <a:cubicBezTo>
                          <a:pt x="34" y="34"/>
                          <a:pt x="35" y="34"/>
                          <a:pt x="35" y="35"/>
                        </a:cubicBezTo>
                        <a:cubicBezTo>
                          <a:pt x="35" y="35"/>
                          <a:pt x="35" y="35"/>
                          <a:pt x="35" y="35"/>
                        </a:cubicBezTo>
                        <a:cubicBezTo>
                          <a:pt x="35" y="36"/>
                          <a:pt x="35" y="36"/>
                          <a:pt x="35" y="36"/>
                        </a:cubicBezTo>
                        <a:cubicBezTo>
                          <a:pt x="35" y="36"/>
                          <a:pt x="35" y="36"/>
                          <a:pt x="35" y="36"/>
                        </a:cubicBezTo>
                        <a:cubicBezTo>
                          <a:pt x="35" y="36"/>
                          <a:pt x="35" y="36"/>
                          <a:pt x="36" y="36"/>
                        </a:cubicBezTo>
                        <a:cubicBezTo>
                          <a:pt x="36" y="36"/>
                          <a:pt x="36" y="36"/>
                          <a:pt x="36" y="36"/>
                        </a:cubicBezTo>
                        <a:cubicBezTo>
                          <a:pt x="36" y="37"/>
                          <a:pt x="36" y="37"/>
                          <a:pt x="36" y="37"/>
                        </a:cubicBezTo>
                        <a:cubicBezTo>
                          <a:pt x="36" y="37"/>
                          <a:pt x="36" y="37"/>
                          <a:pt x="36" y="37"/>
                        </a:cubicBezTo>
                        <a:cubicBezTo>
                          <a:pt x="36" y="37"/>
                          <a:pt x="36" y="37"/>
                          <a:pt x="36" y="38"/>
                        </a:cubicBezTo>
                        <a:cubicBezTo>
                          <a:pt x="36" y="38"/>
                          <a:pt x="36" y="38"/>
                          <a:pt x="36" y="38"/>
                        </a:cubicBezTo>
                        <a:cubicBezTo>
                          <a:pt x="37" y="38"/>
                          <a:pt x="37" y="38"/>
                          <a:pt x="37" y="38"/>
                        </a:cubicBezTo>
                        <a:cubicBezTo>
                          <a:pt x="37" y="38"/>
                          <a:pt x="37" y="38"/>
                          <a:pt x="37" y="38"/>
                        </a:cubicBezTo>
                        <a:cubicBezTo>
                          <a:pt x="37" y="39"/>
                          <a:pt x="37" y="39"/>
                          <a:pt x="37" y="39"/>
                        </a:cubicBezTo>
                        <a:cubicBezTo>
                          <a:pt x="37" y="39"/>
                          <a:pt x="37" y="39"/>
                          <a:pt x="37" y="39"/>
                        </a:cubicBezTo>
                        <a:cubicBezTo>
                          <a:pt x="38" y="39"/>
                          <a:pt x="38" y="39"/>
                          <a:pt x="38" y="39"/>
                        </a:cubicBezTo>
                        <a:cubicBezTo>
                          <a:pt x="38" y="39"/>
                          <a:pt x="38" y="39"/>
                          <a:pt x="39" y="39"/>
                        </a:cubicBezTo>
                        <a:cubicBezTo>
                          <a:pt x="39" y="39"/>
                          <a:pt x="39" y="39"/>
                          <a:pt x="40" y="39"/>
                        </a:cubicBezTo>
                        <a:cubicBezTo>
                          <a:pt x="40" y="39"/>
                          <a:pt x="40" y="39"/>
                          <a:pt x="40" y="39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cubicBezTo>
                          <a:pt x="41" y="40"/>
                          <a:pt x="41" y="40"/>
                          <a:pt x="42" y="40"/>
                        </a:cubicBezTo>
                        <a:cubicBezTo>
                          <a:pt x="42" y="40"/>
                          <a:pt x="42" y="40"/>
                          <a:pt x="42" y="40"/>
                        </a:cubicBezTo>
                        <a:cubicBezTo>
                          <a:pt x="43" y="40"/>
                          <a:pt x="43" y="40"/>
                          <a:pt x="43" y="40"/>
                        </a:cubicBezTo>
                        <a:cubicBezTo>
                          <a:pt x="44" y="40"/>
                          <a:pt x="44" y="40"/>
                          <a:pt x="44" y="40"/>
                        </a:cubicBezTo>
                        <a:cubicBezTo>
                          <a:pt x="44" y="41"/>
                          <a:pt x="44" y="41"/>
                          <a:pt x="44" y="41"/>
                        </a:cubicBezTo>
                        <a:cubicBezTo>
                          <a:pt x="44" y="41"/>
                          <a:pt x="44" y="41"/>
                          <a:pt x="44" y="41"/>
                        </a:cubicBezTo>
                        <a:cubicBezTo>
                          <a:pt x="44" y="41"/>
                          <a:pt x="44" y="41"/>
                          <a:pt x="44" y="41"/>
                        </a:cubicBezTo>
                        <a:cubicBezTo>
                          <a:pt x="44" y="41"/>
                          <a:pt x="44" y="41"/>
                          <a:pt x="44" y="41"/>
                        </a:cubicBezTo>
                        <a:cubicBezTo>
                          <a:pt x="45" y="41"/>
                          <a:pt x="45" y="41"/>
                          <a:pt x="45" y="41"/>
                        </a:cubicBezTo>
                        <a:cubicBezTo>
                          <a:pt x="44" y="42"/>
                          <a:pt x="44" y="42"/>
                          <a:pt x="44" y="42"/>
                        </a:cubicBezTo>
                        <a:cubicBezTo>
                          <a:pt x="44" y="42"/>
                          <a:pt x="44" y="42"/>
                          <a:pt x="44" y="42"/>
                        </a:cubicBezTo>
                        <a:cubicBezTo>
                          <a:pt x="44" y="42"/>
                          <a:pt x="44" y="42"/>
                          <a:pt x="44" y="42"/>
                        </a:cubicBezTo>
                        <a:cubicBezTo>
                          <a:pt x="44" y="42"/>
                          <a:pt x="45" y="42"/>
                          <a:pt x="45" y="42"/>
                        </a:cubicBezTo>
                        <a:cubicBezTo>
                          <a:pt x="45" y="42"/>
                          <a:pt x="45" y="42"/>
                          <a:pt x="45" y="42"/>
                        </a:cubicBezTo>
                        <a:cubicBezTo>
                          <a:pt x="46" y="42"/>
                          <a:pt x="46" y="42"/>
                          <a:pt x="46" y="42"/>
                        </a:cubicBezTo>
                        <a:cubicBezTo>
                          <a:pt x="46" y="42"/>
                          <a:pt x="46" y="42"/>
                          <a:pt x="46" y="42"/>
                        </a:cubicBezTo>
                        <a:cubicBezTo>
                          <a:pt x="46" y="43"/>
                          <a:pt x="46" y="43"/>
                          <a:pt x="46" y="43"/>
                        </a:cubicBezTo>
                        <a:cubicBezTo>
                          <a:pt x="46" y="43"/>
                          <a:pt x="47" y="43"/>
                          <a:pt x="47" y="43"/>
                        </a:cubicBezTo>
                        <a:cubicBezTo>
                          <a:pt x="47" y="43"/>
                          <a:pt x="47" y="43"/>
                          <a:pt x="47" y="43"/>
                        </a:cubicBezTo>
                        <a:cubicBezTo>
                          <a:pt x="48" y="43"/>
                          <a:pt x="48" y="43"/>
                          <a:pt x="48" y="43"/>
                        </a:cubicBezTo>
                        <a:cubicBezTo>
                          <a:pt x="48" y="43"/>
                          <a:pt x="48" y="43"/>
                          <a:pt x="48" y="43"/>
                        </a:cubicBezTo>
                        <a:cubicBezTo>
                          <a:pt x="48" y="43"/>
                          <a:pt x="49" y="43"/>
                          <a:pt x="49" y="43"/>
                        </a:cubicBezTo>
                        <a:cubicBezTo>
                          <a:pt x="49" y="43"/>
                          <a:pt x="49" y="42"/>
                          <a:pt x="49" y="41"/>
                        </a:cubicBezTo>
                        <a:cubicBezTo>
                          <a:pt x="49" y="40"/>
                          <a:pt x="49" y="40"/>
                          <a:pt x="49" y="40"/>
                        </a:cubicBezTo>
                        <a:cubicBezTo>
                          <a:pt x="50" y="40"/>
                          <a:pt x="50" y="40"/>
                          <a:pt x="50" y="40"/>
                        </a:cubicBezTo>
                        <a:cubicBezTo>
                          <a:pt x="50" y="40"/>
                          <a:pt x="50" y="41"/>
                          <a:pt x="51" y="41"/>
                        </a:cubicBezTo>
                        <a:cubicBezTo>
                          <a:pt x="51" y="41"/>
                          <a:pt x="51" y="41"/>
                          <a:pt x="51" y="41"/>
                        </a:cubicBezTo>
                        <a:cubicBezTo>
                          <a:pt x="52" y="41"/>
                          <a:pt x="52" y="41"/>
                          <a:pt x="52" y="41"/>
                        </a:cubicBezTo>
                        <a:cubicBezTo>
                          <a:pt x="52" y="42"/>
                          <a:pt x="52" y="42"/>
                          <a:pt x="52" y="42"/>
                        </a:cubicBezTo>
                        <a:cubicBezTo>
                          <a:pt x="52" y="42"/>
                          <a:pt x="52" y="42"/>
                          <a:pt x="52" y="42"/>
                        </a:cubicBezTo>
                        <a:cubicBezTo>
                          <a:pt x="52" y="42"/>
                          <a:pt x="52" y="42"/>
                          <a:pt x="53" y="42"/>
                        </a:cubicBezTo>
                        <a:cubicBezTo>
                          <a:pt x="53" y="42"/>
                          <a:pt x="53" y="42"/>
                          <a:pt x="53" y="42"/>
                        </a:cubicBezTo>
                        <a:cubicBezTo>
                          <a:pt x="53" y="42"/>
                          <a:pt x="53" y="42"/>
                          <a:pt x="54" y="42"/>
                        </a:cubicBezTo>
                        <a:cubicBezTo>
                          <a:pt x="54" y="42"/>
                          <a:pt x="55" y="42"/>
                          <a:pt x="55" y="43"/>
                        </a:cubicBezTo>
                        <a:cubicBezTo>
                          <a:pt x="55" y="43"/>
                          <a:pt x="55" y="43"/>
                          <a:pt x="55" y="43"/>
                        </a:cubicBezTo>
                        <a:cubicBezTo>
                          <a:pt x="55" y="43"/>
                          <a:pt x="55" y="43"/>
                          <a:pt x="56" y="43"/>
                        </a:cubicBezTo>
                        <a:cubicBezTo>
                          <a:pt x="56" y="43"/>
                          <a:pt x="56" y="43"/>
                          <a:pt x="56" y="43"/>
                        </a:cubicBezTo>
                        <a:cubicBezTo>
                          <a:pt x="56" y="42"/>
                          <a:pt x="56" y="42"/>
                          <a:pt x="56" y="42"/>
                        </a:cubicBezTo>
                        <a:cubicBezTo>
                          <a:pt x="57" y="42"/>
                          <a:pt x="57" y="42"/>
                          <a:pt x="57" y="42"/>
                        </a:cubicBezTo>
                        <a:cubicBezTo>
                          <a:pt x="57" y="42"/>
                          <a:pt x="57" y="42"/>
                          <a:pt x="57" y="42"/>
                        </a:cubicBezTo>
                        <a:cubicBezTo>
                          <a:pt x="58" y="42"/>
                          <a:pt x="58" y="42"/>
                          <a:pt x="58" y="42"/>
                        </a:cubicBezTo>
                        <a:cubicBezTo>
                          <a:pt x="58" y="42"/>
                          <a:pt x="58" y="42"/>
                          <a:pt x="58" y="42"/>
                        </a:cubicBezTo>
                        <a:cubicBezTo>
                          <a:pt x="58" y="41"/>
                          <a:pt x="58" y="41"/>
                          <a:pt x="58" y="41"/>
                        </a:cubicBezTo>
                        <a:cubicBezTo>
                          <a:pt x="58" y="41"/>
                          <a:pt x="58" y="41"/>
                          <a:pt x="58" y="41"/>
                        </a:cubicBezTo>
                        <a:cubicBezTo>
                          <a:pt x="57" y="41"/>
                          <a:pt x="57" y="41"/>
                          <a:pt x="57" y="41"/>
                        </a:cubicBezTo>
                        <a:cubicBezTo>
                          <a:pt x="57" y="40"/>
                          <a:pt x="57" y="40"/>
                          <a:pt x="57" y="40"/>
                        </a:cubicBezTo>
                        <a:cubicBezTo>
                          <a:pt x="57" y="40"/>
                          <a:pt x="57" y="40"/>
                          <a:pt x="57" y="40"/>
                        </a:cubicBezTo>
                        <a:cubicBezTo>
                          <a:pt x="57" y="39"/>
                          <a:pt x="57" y="39"/>
                          <a:pt x="57" y="39"/>
                        </a:cubicBezTo>
                        <a:cubicBezTo>
                          <a:pt x="57" y="39"/>
                          <a:pt x="57" y="39"/>
                          <a:pt x="57" y="39"/>
                        </a:cubicBezTo>
                        <a:cubicBezTo>
                          <a:pt x="57" y="39"/>
                          <a:pt x="57" y="39"/>
                          <a:pt x="57" y="39"/>
                        </a:cubicBezTo>
                        <a:cubicBezTo>
                          <a:pt x="56" y="39"/>
                          <a:pt x="56" y="38"/>
                          <a:pt x="56" y="38"/>
                        </a:cubicBezTo>
                        <a:cubicBezTo>
                          <a:pt x="56" y="38"/>
                          <a:pt x="56" y="38"/>
                          <a:pt x="56" y="38"/>
                        </a:cubicBezTo>
                        <a:cubicBezTo>
                          <a:pt x="56" y="37"/>
                          <a:pt x="56" y="37"/>
                          <a:pt x="56" y="37"/>
                        </a:cubicBezTo>
                        <a:cubicBezTo>
                          <a:pt x="56" y="36"/>
                          <a:pt x="56" y="36"/>
                          <a:pt x="56" y="36"/>
                        </a:cubicBezTo>
                        <a:cubicBezTo>
                          <a:pt x="56" y="36"/>
                          <a:pt x="56" y="36"/>
                          <a:pt x="56" y="36"/>
                        </a:cubicBezTo>
                        <a:cubicBezTo>
                          <a:pt x="56" y="36"/>
                          <a:pt x="56" y="36"/>
                          <a:pt x="56" y="36"/>
                        </a:cubicBezTo>
                        <a:cubicBezTo>
                          <a:pt x="55" y="36"/>
                          <a:pt x="55" y="36"/>
                          <a:pt x="55" y="36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5"/>
                          <a:pt x="55" y="35"/>
                          <a:pt x="55" y="35"/>
                        </a:cubicBezTo>
                        <a:cubicBezTo>
                          <a:pt x="55" y="36"/>
                          <a:pt x="55" y="36"/>
                          <a:pt x="55" y="36"/>
                        </a:cubicBezTo>
                        <a:cubicBezTo>
                          <a:pt x="54" y="36"/>
                          <a:pt x="54" y="36"/>
                          <a:pt x="54" y="36"/>
                        </a:cubicBezTo>
                        <a:cubicBezTo>
                          <a:pt x="54" y="36"/>
                          <a:pt x="54" y="36"/>
                          <a:pt x="54" y="36"/>
                        </a:cubicBezTo>
                        <a:cubicBezTo>
                          <a:pt x="53" y="36"/>
                          <a:pt x="53" y="36"/>
                          <a:pt x="52" y="36"/>
                        </a:cubicBezTo>
                        <a:cubicBezTo>
                          <a:pt x="52" y="35"/>
                          <a:pt x="52" y="35"/>
                          <a:pt x="51" y="35"/>
                        </a:cubicBezTo>
                        <a:cubicBezTo>
                          <a:pt x="51" y="35"/>
                          <a:pt x="51" y="35"/>
                          <a:pt x="51" y="35"/>
                        </a:cubicBezTo>
                        <a:cubicBezTo>
                          <a:pt x="51" y="34"/>
                          <a:pt x="51" y="34"/>
                          <a:pt x="51" y="34"/>
                        </a:cubicBezTo>
                        <a:cubicBezTo>
                          <a:pt x="51" y="34"/>
                          <a:pt x="51" y="34"/>
                          <a:pt x="51" y="34"/>
                        </a:cubicBezTo>
                        <a:cubicBezTo>
                          <a:pt x="51" y="34"/>
                          <a:pt x="50" y="34"/>
                          <a:pt x="50" y="34"/>
                        </a:cubicBezTo>
                        <a:cubicBezTo>
                          <a:pt x="50" y="34"/>
                          <a:pt x="50" y="34"/>
                          <a:pt x="50" y="34"/>
                        </a:cubicBezTo>
                        <a:cubicBezTo>
                          <a:pt x="49" y="34"/>
                          <a:pt x="49" y="33"/>
                          <a:pt x="49" y="33"/>
                        </a:cubicBezTo>
                        <a:cubicBezTo>
                          <a:pt x="49" y="33"/>
                          <a:pt x="49" y="32"/>
                          <a:pt x="49" y="32"/>
                        </a:cubicBezTo>
                        <a:cubicBezTo>
                          <a:pt x="49" y="32"/>
                          <a:pt x="49" y="32"/>
                          <a:pt x="49" y="32"/>
                        </a:cubicBezTo>
                        <a:cubicBezTo>
                          <a:pt x="48" y="32"/>
                          <a:pt x="48" y="32"/>
                          <a:pt x="48" y="32"/>
                        </a:cubicBezTo>
                        <a:cubicBezTo>
                          <a:pt x="48" y="31"/>
                          <a:pt x="48" y="31"/>
                          <a:pt x="48" y="31"/>
                        </a:cubicBezTo>
                        <a:cubicBezTo>
                          <a:pt x="47" y="31"/>
                          <a:pt x="47" y="30"/>
                          <a:pt x="47" y="29"/>
                        </a:cubicBezTo>
                        <a:cubicBezTo>
                          <a:pt x="47" y="28"/>
                          <a:pt x="47" y="28"/>
                          <a:pt x="47" y="28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28"/>
                          <a:pt x="48" y="27"/>
                          <a:pt x="49" y="27"/>
                        </a:cubicBezTo>
                        <a:cubicBezTo>
                          <a:pt x="51" y="27"/>
                          <a:pt x="51" y="27"/>
                          <a:pt x="51" y="27"/>
                        </a:cubicBezTo>
                        <a:cubicBezTo>
                          <a:pt x="51" y="27"/>
                          <a:pt x="51" y="27"/>
                          <a:pt x="50" y="27"/>
                        </a:cubicBezTo>
                        <a:cubicBezTo>
                          <a:pt x="50" y="26"/>
                          <a:pt x="50" y="26"/>
                          <a:pt x="50" y="26"/>
                        </a:cubicBezTo>
                        <a:cubicBezTo>
                          <a:pt x="50" y="26"/>
                          <a:pt x="49" y="25"/>
                          <a:pt x="49" y="25"/>
                        </a:cubicBezTo>
                        <a:cubicBezTo>
                          <a:pt x="49" y="25"/>
                          <a:pt x="49" y="25"/>
                          <a:pt x="48" y="25"/>
                        </a:cubicBezTo>
                        <a:cubicBezTo>
                          <a:pt x="48" y="25"/>
                          <a:pt x="48" y="24"/>
                          <a:pt x="48" y="24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24"/>
                          <a:pt x="47" y="24"/>
                          <a:pt x="47" y="24"/>
                        </a:cubicBezTo>
                        <a:cubicBezTo>
                          <a:pt x="47" y="23"/>
                          <a:pt x="47" y="23"/>
                          <a:pt x="47" y="23"/>
                        </a:cubicBezTo>
                        <a:cubicBezTo>
                          <a:pt x="46" y="23"/>
                          <a:pt x="46" y="23"/>
                          <a:pt x="45" y="23"/>
                        </a:cubicBezTo>
                        <a:cubicBezTo>
                          <a:pt x="45" y="22"/>
                          <a:pt x="44" y="22"/>
                          <a:pt x="44" y="22"/>
                        </a:cubicBezTo>
                        <a:cubicBezTo>
                          <a:pt x="43" y="22"/>
                          <a:pt x="43" y="22"/>
                          <a:pt x="43" y="22"/>
                        </a:cubicBezTo>
                        <a:cubicBezTo>
                          <a:pt x="43" y="22"/>
                          <a:pt x="43" y="22"/>
                          <a:pt x="43" y="22"/>
                        </a:cubicBezTo>
                        <a:cubicBezTo>
                          <a:pt x="43" y="23"/>
                          <a:pt x="43" y="23"/>
                          <a:pt x="43" y="23"/>
                        </a:cubicBezTo>
                        <a:cubicBezTo>
                          <a:pt x="43" y="23"/>
                          <a:pt x="43" y="23"/>
                          <a:pt x="43" y="23"/>
                        </a:cubicBezTo>
                        <a:cubicBezTo>
                          <a:pt x="43" y="23"/>
                          <a:pt x="43" y="24"/>
                          <a:pt x="43" y="24"/>
                        </a:cubicBezTo>
                        <a:cubicBezTo>
                          <a:pt x="44" y="24"/>
                          <a:pt x="44" y="24"/>
                          <a:pt x="44" y="24"/>
                        </a:cubicBezTo>
                        <a:cubicBezTo>
                          <a:pt x="44" y="26"/>
                          <a:pt x="45" y="27"/>
                          <a:pt x="45" y="28"/>
                        </a:cubicBezTo>
                        <a:cubicBezTo>
                          <a:pt x="45" y="29"/>
                          <a:pt x="45" y="30"/>
                          <a:pt x="45" y="31"/>
                        </a:cubicBezTo>
                        <a:cubicBezTo>
                          <a:pt x="45" y="31"/>
                          <a:pt x="45" y="31"/>
                          <a:pt x="44" y="31"/>
                        </a:cubicBezTo>
                        <a:cubicBezTo>
                          <a:pt x="45" y="31"/>
                          <a:pt x="44" y="31"/>
                          <a:pt x="44" y="32"/>
                        </a:cubicBezTo>
                        <a:cubicBezTo>
                          <a:pt x="44" y="32"/>
                          <a:pt x="44" y="32"/>
                          <a:pt x="43" y="32"/>
                        </a:cubicBezTo>
                        <a:cubicBezTo>
                          <a:pt x="43" y="32"/>
                          <a:pt x="43" y="32"/>
                          <a:pt x="43" y="32"/>
                        </a:cubicBezTo>
                        <a:cubicBezTo>
                          <a:pt x="43" y="32"/>
                          <a:pt x="42" y="32"/>
                          <a:pt x="42" y="32"/>
                        </a:cubicBezTo>
                        <a:cubicBezTo>
                          <a:pt x="42" y="32"/>
                          <a:pt x="42" y="32"/>
                          <a:pt x="42" y="32"/>
                        </a:cubicBezTo>
                        <a:cubicBezTo>
                          <a:pt x="42" y="32"/>
                          <a:pt x="42" y="31"/>
                          <a:pt x="42" y="31"/>
                        </a:cubicBezTo>
                        <a:cubicBezTo>
                          <a:pt x="42" y="31"/>
                          <a:pt x="42" y="31"/>
                          <a:pt x="42" y="31"/>
                        </a:cubicBezTo>
                        <a:cubicBezTo>
                          <a:pt x="41" y="31"/>
                          <a:pt x="41" y="30"/>
                          <a:pt x="41" y="30"/>
                        </a:cubicBezTo>
                        <a:cubicBezTo>
                          <a:pt x="41" y="30"/>
                          <a:pt x="41" y="30"/>
                          <a:pt x="41" y="30"/>
                        </a:cubicBezTo>
                        <a:cubicBezTo>
                          <a:pt x="40" y="30"/>
                          <a:pt x="40" y="30"/>
                          <a:pt x="40" y="30"/>
                        </a:cubicBezTo>
                        <a:cubicBezTo>
                          <a:pt x="40" y="30"/>
                          <a:pt x="40" y="30"/>
                          <a:pt x="40" y="30"/>
                        </a:cubicBezTo>
                        <a:cubicBezTo>
                          <a:pt x="40" y="29"/>
                          <a:pt x="40" y="29"/>
                          <a:pt x="40" y="28"/>
                        </a:cubicBezTo>
                        <a:cubicBezTo>
                          <a:pt x="40" y="28"/>
                          <a:pt x="40" y="28"/>
                          <a:pt x="40" y="28"/>
                        </a:cubicBezTo>
                        <a:cubicBezTo>
                          <a:pt x="40" y="28"/>
                          <a:pt x="40" y="28"/>
                          <a:pt x="40" y="28"/>
                        </a:cubicBezTo>
                        <a:cubicBezTo>
                          <a:pt x="40" y="28"/>
                          <a:pt x="40" y="28"/>
                          <a:pt x="40" y="28"/>
                        </a:cubicBezTo>
                        <a:cubicBezTo>
                          <a:pt x="40" y="28"/>
                          <a:pt x="39" y="28"/>
                          <a:pt x="39" y="28"/>
                        </a:cubicBezTo>
                        <a:cubicBezTo>
                          <a:pt x="39" y="28"/>
                          <a:pt x="39" y="28"/>
                          <a:pt x="39" y="28"/>
                        </a:cubicBezTo>
                        <a:cubicBezTo>
                          <a:pt x="38" y="28"/>
                          <a:pt x="38" y="28"/>
                          <a:pt x="38" y="28"/>
                        </a:cubicBezTo>
                        <a:cubicBezTo>
                          <a:pt x="38" y="28"/>
                          <a:pt x="38" y="28"/>
                          <a:pt x="38" y="28"/>
                        </a:cubicBezTo>
                        <a:cubicBezTo>
                          <a:pt x="38" y="27"/>
                          <a:pt x="38" y="27"/>
                          <a:pt x="38" y="27"/>
                        </a:cubicBezTo>
                        <a:cubicBezTo>
                          <a:pt x="38" y="27"/>
                          <a:pt x="38" y="27"/>
                          <a:pt x="38" y="27"/>
                        </a:cubicBezTo>
                        <a:cubicBezTo>
                          <a:pt x="38" y="27"/>
                          <a:pt x="38" y="27"/>
                          <a:pt x="38" y="27"/>
                        </a:cubicBezTo>
                        <a:cubicBezTo>
                          <a:pt x="38" y="27"/>
                          <a:pt x="38" y="27"/>
                          <a:pt x="37" y="27"/>
                        </a:cubicBezTo>
                        <a:cubicBezTo>
                          <a:pt x="37" y="27"/>
                          <a:pt x="37" y="27"/>
                          <a:pt x="37" y="27"/>
                        </a:cubicBezTo>
                        <a:cubicBezTo>
                          <a:pt x="37" y="27"/>
                          <a:pt x="37" y="27"/>
                          <a:pt x="36" y="27"/>
                        </a:cubicBezTo>
                        <a:cubicBezTo>
                          <a:pt x="37" y="27"/>
                          <a:pt x="37" y="28"/>
                          <a:pt x="38" y="28"/>
                        </a:cubicBezTo>
                        <a:cubicBezTo>
                          <a:pt x="38" y="28"/>
                          <a:pt x="38" y="28"/>
                          <a:pt x="38" y="28"/>
                        </a:cubicBezTo>
                        <a:cubicBezTo>
                          <a:pt x="38" y="28"/>
                          <a:pt x="39" y="28"/>
                          <a:pt x="39" y="29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9" y="33"/>
                          <a:pt x="39" y="33"/>
                          <a:pt x="38" y="34"/>
                        </a:cubicBezTo>
                        <a:cubicBezTo>
                          <a:pt x="38" y="34"/>
                          <a:pt x="38" y="34"/>
                          <a:pt x="38" y="34"/>
                        </a:cubicBezTo>
                        <a:cubicBezTo>
                          <a:pt x="38" y="34"/>
                          <a:pt x="38" y="34"/>
                          <a:pt x="38" y="34"/>
                        </a:cubicBezTo>
                        <a:cubicBezTo>
                          <a:pt x="38" y="35"/>
                          <a:pt x="38" y="35"/>
                          <a:pt x="38" y="35"/>
                        </a:cubicBezTo>
                        <a:cubicBezTo>
                          <a:pt x="36" y="35"/>
                          <a:pt x="36" y="35"/>
                          <a:pt x="36" y="35"/>
                        </a:cubicBezTo>
                        <a:cubicBezTo>
                          <a:pt x="36" y="34"/>
                          <a:pt x="36" y="34"/>
                          <a:pt x="36" y="34"/>
                        </a:cubicBezTo>
                        <a:cubicBezTo>
                          <a:pt x="36" y="34"/>
                          <a:pt x="36" y="34"/>
                          <a:pt x="36" y="34"/>
                        </a:cubicBezTo>
                        <a:cubicBezTo>
                          <a:pt x="36" y="34"/>
                          <a:pt x="36" y="34"/>
                          <a:pt x="36" y="34"/>
                        </a:cubicBezTo>
                        <a:cubicBezTo>
                          <a:pt x="36" y="34"/>
                          <a:pt x="36" y="34"/>
                          <a:pt x="35" y="34"/>
                        </a:cubicBezTo>
                        <a:cubicBezTo>
                          <a:pt x="35" y="34"/>
                          <a:pt x="35" y="34"/>
                          <a:pt x="35" y="34"/>
                        </a:cubicBezTo>
                        <a:cubicBezTo>
                          <a:pt x="35" y="31"/>
                          <a:pt x="35" y="31"/>
                          <a:pt x="35" y="31"/>
                        </a:cubicBezTo>
                        <a:cubicBezTo>
                          <a:pt x="35" y="31"/>
                          <a:pt x="35" y="30"/>
                          <a:pt x="34" y="30"/>
                        </a:cubicBezTo>
                        <a:cubicBezTo>
                          <a:pt x="34" y="30"/>
                          <a:pt x="34" y="29"/>
                          <a:pt x="33" y="29"/>
                        </a:cubicBezTo>
                        <a:cubicBezTo>
                          <a:pt x="32" y="29"/>
                          <a:pt x="32" y="29"/>
                          <a:pt x="32" y="29"/>
                        </a:cubicBezTo>
                        <a:cubicBezTo>
                          <a:pt x="32" y="29"/>
                          <a:pt x="32" y="29"/>
                          <a:pt x="32" y="29"/>
                        </a:cubicBezTo>
                        <a:cubicBezTo>
                          <a:pt x="32" y="29"/>
                          <a:pt x="32" y="29"/>
                          <a:pt x="32" y="29"/>
                        </a:cubicBezTo>
                        <a:cubicBezTo>
                          <a:pt x="32" y="29"/>
                          <a:pt x="32" y="29"/>
                          <a:pt x="31" y="29"/>
                        </a:cubicBezTo>
                        <a:cubicBezTo>
                          <a:pt x="31" y="29"/>
                          <a:pt x="31" y="29"/>
                          <a:pt x="31" y="29"/>
                        </a:cubicBezTo>
                        <a:cubicBezTo>
                          <a:pt x="31" y="29"/>
                          <a:pt x="30" y="28"/>
                          <a:pt x="30" y="28"/>
                        </a:cubicBezTo>
                        <a:cubicBezTo>
                          <a:pt x="30" y="28"/>
                          <a:pt x="30" y="28"/>
                          <a:pt x="30" y="28"/>
                        </a:cubicBezTo>
                        <a:cubicBezTo>
                          <a:pt x="30" y="27"/>
                          <a:pt x="30" y="27"/>
                          <a:pt x="29" y="27"/>
                        </a:cubicBezTo>
                        <a:cubicBezTo>
                          <a:pt x="29" y="27"/>
                          <a:pt x="29" y="27"/>
                          <a:pt x="29" y="27"/>
                        </a:cubicBezTo>
                        <a:cubicBezTo>
                          <a:pt x="28" y="27"/>
                          <a:pt x="28" y="27"/>
                          <a:pt x="28" y="27"/>
                        </a:cubicBezTo>
                        <a:cubicBezTo>
                          <a:pt x="28" y="27"/>
                          <a:pt x="28" y="27"/>
                          <a:pt x="28" y="27"/>
                        </a:cubicBezTo>
                        <a:cubicBezTo>
                          <a:pt x="28" y="27"/>
                          <a:pt x="28" y="27"/>
                          <a:pt x="27" y="26"/>
                        </a:cubicBezTo>
                        <a:cubicBezTo>
                          <a:pt x="27" y="26"/>
                          <a:pt x="27" y="26"/>
                          <a:pt x="27" y="26"/>
                        </a:cubicBezTo>
                        <a:cubicBezTo>
                          <a:pt x="27" y="26"/>
                          <a:pt x="27" y="26"/>
                          <a:pt x="27" y="26"/>
                        </a:cubicBezTo>
                        <a:cubicBezTo>
                          <a:pt x="27" y="26"/>
                          <a:pt x="26" y="26"/>
                          <a:pt x="26" y="26"/>
                        </a:cubicBezTo>
                        <a:cubicBezTo>
                          <a:pt x="26" y="26"/>
                          <a:pt x="26" y="26"/>
                          <a:pt x="26" y="26"/>
                        </a:cubicBezTo>
                        <a:cubicBezTo>
                          <a:pt x="26" y="27"/>
                          <a:pt x="25" y="27"/>
                          <a:pt x="25" y="27"/>
                        </a:cubicBezTo>
                        <a:cubicBezTo>
                          <a:pt x="25" y="27"/>
                          <a:pt x="25" y="27"/>
                          <a:pt x="25" y="27"/>
                        </a:cubicBezTo>
                        <a:cubicBezTo>
                          <a:pt x="25" y="27"/>
                          <a:pt x="25" y="27"/>
                          <a:pt x="25" y="27"/>
                        </a:cubicBezTo>
                        <a:cubicBezTo>
                          <a:pt x="22" y="27"/>
                          <a:pt x="22" y="27"/>
                          <a:pt x="22" y="27"/>
                        </a:cubicBezTo>
                        <a:cubicBezTo>
                          <a:pt x="22" y="27"/>
                          <a:pt x="22" y="27"/>
                          <a:pt x="22" y="27"/>
                        </a:cubicBezTo>
                        <a:cubicBezTo>
                          <a:pt x="22" y="27"/>
                          <a:pt x="22" y="27"/>
                          <a:pt x="22" y="27"/>
                        </a:cubicBezTo>
                        <a:cubicBezTo>
                          <a:pt x="22" y="27"/>
                          <a:pt x="22" y="27"/>
                          <a:pt x="22" y="27"/>
                        </a:cubicBezTo>
                        <a:cubicBezTo>
                          <a:pt x="22" y="28"/>
                          <a:pt x="22" y="29"/>
                          <a:pt x="21" y="29"/>
                        </a:cubicBezTo>
                        <a:cubicBezTo>
                          <a:pt x="20" y="30"/>
                          <a:pt x="20" y="30"/>
                          <a:pt x="20" y="30"/>
                        </a:cubicBezTo>
                        <a:cubicBezTo>
                          <a:pt x="20" y="29"/>
                          <a:pt x="20" y="29"/>
                          <a:pt x="20" y="29"/>
                        </a:cubicBezTo>
                        <a:cubicBezTo>
                          <a:pt x="20" y="27"/>
                          <a:pt x="19" y="25"/>
                          <a:pt x="17" y="23"/>
                        </a:cubicBezTo>
                        <a:cubicBezTo>
                          <a:pt x="17" y="23"/>
                          <a:pt x="16" y="22"/>
                          <a:pt x="16" y="22"/>
                        </a:cubicBezTo>
                        <a:cubicBezTo>
                          <a:pt x="15" y="21"/>
                          <a:pt x="13" y="20"/>
                          <a:pt x="13" y="18"/>
                        </a:cubicBezTo>
                        <a:cubicBezTo>
                          <a:pt x="12" y="17"/>
                          <a:pt x="12" y="17"/>
                          <a:pt x="12" y="17"/>
                        </a:cubicBezTo>
                        <a:cubicBezTo>
                          <a:pt x="13" y="17"/>
                          <a:pt x="13" y="17"/>
                          <a:pt x="13" y="17"/>
                        </a:cubicBezTo>
                        <a:cubicBezTo>
                          <a:pt x="13" y="17"/>
                          <a:pt x="14" y="17"/>
                          <a:pt x="14" y="16"/>
                        </a:cubicBezTo>
                        <a:cubicBezTo>
                          <a:pt x="14" y="16"/>
                          <a:pt x="14" y="16"/>
                          <a:pt x="14" y="16"/>
                        </a:cubicBezTo>
                        <a:cubicBezTo>
                          <a:pt x="14" y="16"/>
                          <a:pt x="15" y="15"/>
                          <a:pt x="15" y="15"/>
                        </a:cubicBezTo>
                        <a:cubicBezTo>
                          <a:pt x="15" y="15"/>
                          <a:pt x="15" y="14"/>
                          <a:pt x="16" y="14"/>
                        </a:cubicBezTo>
                        <a:cubicBezTo>
                          <a:pt x="16" y="13"/>
                          <a:pt x="17" y="13"/>
                          <a:pt x="17" y="13"/>
                        </a:cubicBezTo>
                        <a:cubicBezTo>
                          <a:pt x="17" y="13"/>
                          <a:pt x="17" y="13"/>
                          <a:pt x="17" y="13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3"/>
                          <a:pt x="18" y="12"/>
                          <a:pt x="19" y="12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0" y="13"/>
                          <a:pt x="21" y="13"/>
                          <a:pt x="21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1" y="12"/>
                          <a:pt x="21" y="12"/>
                          <a:pt x="21" y="12"/>
                        </a:cubicBezTo>
                        <a:cubicBezTo>
                          <a:pt x="21" y="12"/>
                          <a:pt x="21" y="12"/>
                          <a:pt x="22" y="12"/>
                        </a:cubicBezTo>
                        <a:cubicBezTo>
                          <a:pt x="22" y="12"/>
                          <a:pt x="22" y="12"/>
                          <a:pt x="22" y="12"/>
                        </a:cubicBezTo>
                        <a:cubicBezTo>
                          <a:pt x="22" y="12"/>
                          <a:pt x="22" y="12"/>
                          <a:pt x="22" y="12"/>
                        </a:cubicBezTo>
                        <a:cubicBezTo>
                          <a:pt x="25" y="12"/>
                          <a:pt x="25" y="12"/>
                          <a:pt x="25" y="12"/>
                        </a:cubicBezTo>
                        <a:cubicBezTo>
                          <a:pt x="25" y="12"/>
                          <a:pt x="25" y="12"/>
                          <a:pt x="25" y="12"/>
                        </a:cubicBezTo>
                        <a:cubicBezTo>
                          <a:pt x="25" y="12"/>
                          <a:pt x="25" y="12"/>
                          <a:pt x="25" y="12"/>
                        </a:cubicBezTo>
                        <a:cubicBezTo>
                          <a:pt x="26" y="12"/>
                          <a:pt x="26" y="12"/>
                          <a:pt x="26" y="12"/>
                        </a:cubicBezTo>
                        <a:cubicBezTo>
                          <a:pt x="26" y="12"/>
                          <a:pt x="26" y="11"/>
                          <a:pt x="26" y="11"/>
                        </a:cubicBezTo>
                        <a:cubicBezTo>
                          <a:pt x="26" y="11"/>
                          <a:pt x="25" y="11"/>
                          <a:pt x="25" y="11"/>
                        </a:cubicBezTo>
                        <a:cubicBezTo>
                          <a:pt x="25" y="11"/>
                          <a:pt x="25" y="10"/>
                          <a:pt x="24" y="10"/>
                        </a:cubicBezTo>
                        <a:cubicBezTo>
                          <a:pt x="24" y="10"/>
                          <a:pt x="24" y="10"/>
                          <a:pt x="24" y="10"/>
                        </a:cubicBezTo>
                        <a:cubicBezTo>
                          <a:pt x="24" y="9"/>
                          <a:pt x="24" y="9"/>
                          <a:pt x="23" y="9"/>
                        </a:cubicBezTo>
                        <a:cubicBezTo>
                          <a:pt x="23" y="9"/>
                          <a:pt x="23" y="8"/>
                          <a:pt x="23" y="8"/>
                        </a:cubicBezTo>
                        <a:cubicBezTo>
                          <a:pt x="23" y="8"/>
                          <a:pt x="23" y="8"/>
                          <a:pt x="23" y="7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4" y="6"/>
                          <a:pt x="24" y="6"/>
                          <a:pt x="24" y="6"/>
                        </a:cubicBezTo>
                        <a:cubicBezTo>
                          <a:pt x="24" y="6"/>
                          <a:pt x="24" y="6"/>
                          <a:pt x="24" y="6"/>
                        </a:cubicBezTo>
                        <a:cubicBezTo>
                          <a:pt x="24" y="6"/>
                          <a:pt x="24" y="6"/>
                          <a:pt x="24" y="6"/>
                        </a:cubicBezTo>
                        <a:cubicBezTo>
                          <a:pt x="24" y="6"/>
                          <a:pt x="24" y="5"/>
                          <a:pt x="24" y="5"/>
                        </a:cubicBezTo>
                        <a:cubicBezTo>
                          <a:pt x="24" y="5"/>
                          <a:pt x="24" y="5"/>
                          <a:pt x="24" y="4"/>
                        </a:cubicBezTo>
                        <a:cubicBezTo>
                          <a:pt x="24" y="4"/>
                          <a:pt x="24" y="4"/>
                          <a:pt x="23" y="4"/>
                        </a:cubicBezTo>
                        <a:cubicBezTo>
                          <a:pt x="23" y="4"/>
                          <a:pt x="23" y="4"/>
                          <a:pt x="23" y="4"/>
                        </a:cubicBezTo>
                        <a:cubicBezTo>
                          <a:pt x="23" y="4"/>
                          <a:pt x="23" y="4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22" y="3"/>
                          <a:pt x="22" y="2"/>
                          <a:pt x="22" y="2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3" y="1"/>
                          <a:pt x="23" y="1"/>
                          <a:pt x="23" y="1"/>
                        </a:cubicBezTo>
                        <a:cubicBezTo>
                          <a:pt x="24" y="1"/>
                          <a:pt x="26" y="2"/>
                          <a:pt x="27" y="2"/>
                        </a:cubicBezTo>
                        <a:cubicBezTo>
                          <a:pt x="28" y="3"/>
                          <a:pt x="30" y="4"/>
                          <a:pt x="32" y="5"/>
                        </a:cubicBezTo>
                        <a:cubicBezTo>
                          <a:pt x="33" y="6"/>
                          <a:pt x="35" y="7"/>
                          <a:pt x="36" y="8"/>
                        </a:cubicBezTo>
                        <a:cubicBezTo>
                          <a:pt x="36" y="8"/>
                          <a:pt x="36" y="8"/>
                          <a:pt x="37" y="9"/>
                        </a:cubicBezTo>
                        <a:cubicBezTo>
                          <a:pt x="37" y="9"/>
                          <a:pt x="37" y="9"/>
                          <a:pt x="37" y="9"/>
                        </a:cubicBezTo>
                        <a:cubicBezTo>
                          <a:pt x="37" y="9"/>
                          <a:pt x="38" y="9"/>
                          <a:pt x="38" y="9"/>
                        </a:cubicBezTo>
                        <a:cubicBezTo>
                          <a:pt x="38" y="9"/>
                          <a:pt x="38" y="9"/>
                          <a:pt x="38" y="9"/>
                        </a:cubicBezTo>
                        <a:cubicBezTo>
                          <a:pt x="38" y="10"/>
                          <a:pt x="38" y="10"/>
                          <a:pt x="39" y="10"/>
                        </a:cubicBezTo>
                        <a:cubicBezTo>
                          <a:pt x="39" y="11"/>
                          <a:pt x="39" y="11"/>
                          <a:pt x="40" y="11"/>
                        </a:cubicBezTo>
                        <a:cubicBezTo>
                          <a:pt x="41" y="11"/>
                          <a:pt x="41" y="11"/>
                          <a:pt x="41" y="11"/>
                        </a:cubicBezTo>
                        <a:cubicBezTo>
                          <a:pt x="41" y="11"/>
                          <a:pt x="41" y="11"/>
                          <a:pt x="41" y="11"/>
                        </a:cubicBezTo>
                        <a:cubicBezTo>
                          <a:pt x="41" y="11"/>
                          <a:pt x="41" y="12"/>
                          <a:pt x="41" y="12"/>
                        </a:cubicBezTo>
                        <a:cubicBezTo>
                          <a:pt x="41" y="12"/>
                          <a:pt x="42" y="13"/>
                          <a:pt x="42" y="13"/>
                        </a:cubicBezTo>
                        <a:cubicBezTo>
                          <a:pt x="43" y="13"/>
                          <a:pt x="43" y="13"/>
                          <a:pt x="43" y="13"/>
                        </a:cubicBezTo>
                        <a:cubicBezTo>
                          <a:pt x="44" y="13"/>
                          <a:pt x="44" y="13"/>
                          <a:pt x="44" y="13"/>
                        </a:cubicBezTo>
                        <a:cubicBezTo>
                          <a:pt x="44" y="14"/>
                          <a:pt x="44" y="14"/>
                          <a:pt x="44" y="14"/>
                        </a:cubicBezTo>
                        <a:cubicBezTo>
                          <a:pt x="44" y="14"/>
                          <a:pt x="45" y="14"/>
                          <a:pt x="45" y="14"/>
                        </a:cubicBezTo>
                        <a:cubicBezTo>
                          <a:pt x="45" y="15"/>
                          <a:pt x="45" y="15"/>
                          <a:pt x="46" y="16"/>
                        </a:cubicBezTo>
                        <a:cubicBezTo>
                          <a:pt x="46" y="16"/>
                          <a:pt x="46" y="16"/>
                          <a:pt x="47" y="16"/>
                        </a:cubicBezTo>
                        <a:cubicBezTo>
                          <a:pt x="47" y="16"/>
                          <a:pt x="47" y="16"/>
                          <a:pt x="48" y="16"/>
                        </a:cubicBezTo>
                        <a:cubicBezTo>
                          <a:pt x="48" y="17"/>
                          <a:pt x="49" y="17"/>
                          <a:pt x="49" y="18"/>
                        </a:cubicBezTo>
                        <a:cubicBezTo>
                          <a:pt x="49" y="18"/>
                          <a:pt x="49" y="18"/>
                          <a:pt x="49" y="18"/>
                        </a:cubicBezTo>
                        <a:cubicBezTo>
                          <a:pt x="50" y="19"/>
                          <a:pt x="51" y="20"/>
                          <a:pt x="51" y="20"/>
                        </a:cubicBezTo>
                        <a:cubicBezTo>
                          <a:pt x="52" y="20"/>
                          <a:pt x="52" y="20"/>
                          <a:pt x="52" y="20"/>
                        </a:cubicBezTo>
                        <a:cubicBezTo>
                          <a:pt x="52" y="20"/>
                          <a:pt x="52" y="20"/>
                          <a:pt x="52" y="20"/>
                        </a:cubicBezTo>
                        <a:cubicBezTo>
                          <a:pt x="53" y="22"/>
                          <a:pt x="54" y="23"/>
                          <a:pt x="55" y="24"/>
                        </a:cubicBezTo>
                        <a:cubicBezTo>
                          <a:pt x="56" y="25"/>
                          <a:pt x="56" y="25"/>
                          <a:pt x="57" y="26"/>
                        </a:cubicBezTo>
                        <a:cubicBezTo>
                          <a:pt x="57" y="26"/>
                          <a:pt x="58" y="26"/>
                          <a:pt x="58" y="26"/>
                        </a:cubicBezTo>
                        <a:cubicBezTo>
                          <a:pt x="58" y="27"/>
                          <a:pt x="58" y="27"/>
                          <a:pt x="58" y="27"/>
                        </a:cubicBezTo>
                        <a:cubicBezTo>
                          <a:pt x="59" y="27"/>
                          <a:pt x="59" y="27"/>
                          <a:pt x="59" y="27"/>
                        </a:cubicBezTo>
                        <a:cubicBezTo>
                          <a:pt x="59" y="28"/>
                          <a:pt x="59" y="28"/>
                          <a:pt x="60" y="28"/>
                        </a:cubicBezTo>
                        <a:cubicBezTo>
                          <a:pt x="60" y="29"/>
                          <a:pt x="60" y="29"/>
                          <a:pt x="61" y="30"/>
                        </a:cubicBezTo>
                        <a:cubicBezTo>
                          <a:pt x="61" y="30"/>
                          <a:pt x="61" y="30"/>
                          <a:pt x="61" y="31"/>
                        </a:cubicBezTo>
                        <a:cubicBezTo>
                          <a:pt x="61" y="31"/>
                          <a:pt x="61" y="31"/>
                          <a:pt x="62" y="31"/>
                        </a:cubicBezTo>
                        <a:cubicBezTo>
                          <a:pt x="62" y="32"/>
                          <a:pt x="62" y="32"/>
                          <a:pt x="63" y="33"/>
                        </a:cubicBezTo>
                        <a:cubicBezTo>
                          <a:pt x="63" y="33"/>
                          <a:pt x="63" y="33"/>
                          <a:pt x="63" y="33"/>
                        </a:cubicBezTo>
                        <a:cubicBezTo>
                          <a:pt x="64" y="33"/>
                          <a:pt x="64" y="33"/>
                          <a:pt x="64" y="33"/>
                        </a:cubicBezTo>
                        <a:cubicBezTo>
                          <a:pt x="64" y="33"/>
                          <a:pt x="64" y="34"/>
                          <a:pt x="64" y="34"/>
                        </a:cubicBezTo>
                        <a:cubicBezTo>
                          <a:pt x="64" y="34"/>
                          <a:pt x="64" y="34"/>
                          <a:pt x="64" y="34"/>
                        </a:cubicBezTo>
                        <a:cubicBezTo>
                          <a:pt x="64" y="34"/>
                          <a:pt x="64" y="34"/>
                          <a:pt x="64" y="34"/>
                        </a:cubicBezTo>
                        <a:cubicBezTo>
                          <a:pt x="65" y="34"/>
                          <a:pt x="65" y="35"/>
                          <a:pt x="65" y="35"/>
                        </a:cubicBezTo>
                        <a:cubicBezTo>
                          <a:pt x="65" y="35"/>
                          <a:pt x="65" y="36"/>
                          <a:pt x="65" y="36"/>
                        </a:cubicBezTo>
                        <a:cubicBezTo>
                          <a:pt x="65" y="36"/>
                          <a:pt x="65" y="36"/>
                          <a:pt x="66" y="36"/>
                        </a:cubicBezTo>
                        <a:cubicBezTo>
                          <a:pt x="66" y="36"/>
                          <a:pt x="66" y="36"/>
                          <a:pt x="66" y="36"/>
                        </a:cubicBezTo>
                        <a:cubicBezTo>
                          <a:pt x="66" y="37"/>
                          <a:pt x="67" y="37"/>
                          <a:pt x="67" y="37"/>
                        </a:cubicBezTo>
                        <a:cubicBezTo>
                          <a:pt x="67" y="37"/>
                          <a:pt x="67" y="37"/>
                          <a:pt x="67" y="38"/>
                        </a:cubicBezTo>
                        <a:cubicBezTo>
                          <a:pt x="67" y="38"/>
                          <a:pt x="68" y="38"/>
                          <a:pt x="68" y="39"/>
                        </a:cubicBezTo>
                        <a:cubicBezTo>
                          <a:pt x="68" y="39"/>
                          <a:pt x="68" y="39"/>
                          <a:pt x="68" y="39"/>
                        </a:cubicBezTo>
                        <a:cubicBezTo>
                          <a:pt x="68" y="39"/>
                          <a:pt x="68" y="39"/>
                          <a:pt x="68" y="39"/>
                        </a:cubicBezTo>
                        <a:cubicBezTo>
                          <a:pt x="68" y="39"/>
                          <a:pt x="68" y="39"/>
                          <a:pt x="68" y="39"/>
                        </a:cubicBezTo>
                        <a:cubicBezTo>
                          <a:pt x="68" y="39"/>
                          <a:pt x="69" y="40"/>
                          <a:pt x="69" y="40"/>
                        </a:cubicBezTo>
                        <a:cubicBezTo>
                          <a:pt x="69" y="40"/>
                          <a:pt x="69" y="40"/>
                          <a:pt x="69" y="40"/>
                        </a:cubicBezTo>
                        <a:cubicBezTo>
                          <a:pt x="69" y="40"/>
                          <a:pt x="69" y="40"/>
                          <a:pt x="69" y="40"/>
                        </a:cubicBezTo>
                        <a:cubicBezTo>
                          <a:pt x="69" y="41"/>
                          <a:pt x="69" y="41"/>
                          <a:pt x="69" y="41"/>
                        </a:cubicBezTo>
                        <a:cubicBezTo>
                          <a:pt x="70" y="41"/>
                          <a:pt x="70" y="42"/>
                          <a:pt x="70" y="42"/>
                        </a:cubicBezTo>
                        <a:cubicBezTo>
                          <a:pt x="70" y="42"/>
                          <a:pt x="70" y="42"/>
                          <a:pt x="70" y="42"/>
                        </a:cubicBezTo>
                        <a:cubicBezTo>
                          <a:pt x="70" y="42"/>
                          <a:pt x="70" y="42"/>
                          <a:pt x="70" y="42"/>
                        </a:cubicBezTo>
                        <a:cubicBezTo>
                          <a:pt x="70" y="42"/>
                          <a:pt x="70" y="42"/>
                          <a:pt x="70" y="42"/>
                        </a:cubicBezTo>
                        <a:cubicBezTo>
                          <a:pt x="71" y="42"/>
                          <a:pt x="71" y="42"/>
                          <a:pt x="71" y="42"/>
                        </a:cubicBezTo>
                        <a:cubicBezTo>
                          <a:pt x="71" y="44"/>
                          <a:pt x="71" y="44"/>
                          <a:pt x="71" y="44"/>
                        </a:cubicBezTo>
                        <a:cubicBezTo>
                          <a:pt x="71" y="44"/>
                          <a:pt x="70" y="44"/>
                          <a:pt x="70" y="44"/>
                        </a:cubicBezTo>
                        <a:cubicBezTo>
                          <a:pt x="70" y="44"/>
                          <a:pt x="70" y="44"/>
                          <a:pt x="70" y="44"/>
                        </a:cubicBezTo>
                        <a:cubicBezTo>
                          <a:pt x="71" y="44"/>
                          <a:pt x="71" y="44"/>
                          <a:pt x="71" y="44"/>
                        </a:cubicBezTo>
                        <a:cubicBezTo>
                          <a:pt x="71" y="44"/>
                          <a:pt x="71" y="44"/>
                          <a:pt x="71" y="44"/>
                        </a:cubicBezTo>
                        <a:cubicBezTo>
                          <a:pt x="71" y="45"/>
                          <a:pt x="71" y="45"/>
                          <a:pt x="71" y="45"/>
                        </a:cubicBezTo>
                        <a:cubicBezTo>
                          <a:pt x="71" y="45"/>
                          <a:pt x="72" y="45"/>
                          <a:pt x="72" y="45"/>
                        </a:cubicBezTo>
                        <a:cubicBezTo>
                          <a:pt x="72" y="45"/>
                          <a:pt x="72" y="46"/>
                          <a:pt x="72" y="46"/>
                        </a:cubicBezTo>
                        <a:cubicBezTo>
                          <a:pt x="72" y="46"/>
                          <a:pt x="72" y="46"/>
                          <a:pt x="72" y="47"/>
                        </a:cubicBezTo>
                        <a:cubicBezTo>
                          <a:pt x="72" y="47"/>
                          <a:pt x="72" y="47"/>
                          <a:pt x="72" y="47"/>
                        </a:cubicBezTo>
                        <a:cubicBezTo>
                          <a:pt x="72" y="47"/>
                          <a:pt x="72" y="47"/>
                          <a:pt x="72" y="47"/>
                        </a:cubicBezTo>
                        <a:cubicBezTo>
                          <a:pt x="73" y="47"/>
                          <a:pt x="73" y="47"/>
                          <a:pt x="73" y="47"/>
                        </a:cubicBezTo>
                        <a:cubicBezTo>
                          <a:pt x="73" y="47"/>
                          <a:pt x="73" y="47"/>
                          <a:pt x="73" y="48"/>
                        </a:cubicBezTo>
                        <a:cubicBezTo>
                          <a:pt x="73" y="48"/>
                          <a:pt x="73" y="48"/>
                          <a:pt x="73" y="48"/>
                        </a:cubicBezTo>
                        <a:cubicBezTo>
                          <a:pt x="73" y="49"/>
                          <a:pt x="73" y="49"/>
                          <a:pt x="73" y="49"/>
                        </a:cubicBezTo>
                        <a:cubicBezTo>
                          <a:pt x="73" y="49"/>
                          <a:pt x="73" y="49"/>
                          <a:pt x="73" y="49"/>
                        </a:cubicBezTo>
                        <a:cubicBezTo>
                          <a:pt x="73" y="49"/>
                          <a:pt x="73" y="49"/>
                          <a:pt x="73" y="49"/>
                        </a:cubicBezTo>
                        <a:cubicBezTo>
                          <a:pt x="73" y="49"/>
                          <a:pt x="73" y="49"/>
                          <a:pt x="74" y="49"/>
                        </a:cubicBezTo>
                        <a:cubicBezTo>
                          <a:pt x="74" y="49"/>
                          <a:pt x="74" y="49"/>
                          <a:pt x="74" y="49"/>
                        </a:cubicBezTo>
                        <a:cubicBezTo>
                          <a:pt x="74" y="49"/>
                          <a:pt x="74" y="49"/>
                          <a:pt x="74" y="49"/>
                        </a:cubicBezTo>
                        <a:cubicBezTo>
                          <a:pt x="74" y="49"/>
                          <a:pt x="74" y="50"/>
                          <a:pt x="74" y="50"/>
                        </a:cubicBezTo>
                        <a:cubicBezTo>
                          <a:pt x="74" y="50"/>
                          <a:pt x="74" y="50"/>
                          <a:pt x="74" y="51"/>
                        </a:cubicBezTo>
                        <a:cubicBezTo>
                          <a:pt x="74" y="51"/>
                          <a:pt x="74" y="51"/>
                          <a:pt x="75" y="51"/>
                        </a:cubicBezTo>
                        <a:cubicBezTo>
                          <a:pt x="75" y="51"/>
                          <a:pt x="75" y="51"/>
                          <a:pt x="75" y="51"/>
                        </a:cubicBezTo>
                        <a:cubicBezTo>
                          <a:pt x="75" y="52"/>
                          <a:pt x="75" y="52"/>
                          <a:pt x="75" y="52"/>
                        </a:cubicBezTo>
                        <a:cubicBezTo>
                          <a:pt x="75" y="52"/>
                          <a:pt x="75" y="52"/>
                          <a:pt x="75" y="52"/>
                        </a:cubicBezTo>
                        <a:cubicBezTo>
                          <a:pt x="75" y="52"/>
                          <a:pt x="75" y="52"/>
                          <a:pt x="75" y="52"/>
                        </a:cubicBezTo>
                        <a:cubicBezTo>
                          <a:pt x="75" y="52"/>
                          <a:pt x="75" y="52"/>
                          <a:pt x="75" y="52"/>
                        </a:cubicBezTo>
                        <a:cubicBezTo>
                          <a:pt x="76" y="53"/>
                          <a:pt x="76" y="53"/>
                          <a:pt x="76" y="53"/>
                        </a:cubicBezTo>
                        <a:cubicBezTo>
                          <a:pt x="76" y="53"/>
                          <a:pt x="76" y="53"/>
                          <a:pt x="76" y="53"/>
                        </a:cubicBezTo>
                        <a:cubicBezTo>
                          <a:pt x="76" y="53"/>
                          <a:pt x="76" y="53"/>
                          <a:pt x="76" y="54"/>
                        </a:cubicBezTo>
                        <a:cubicBezTo>
                          <a:pt x="76" y="54"/>
                          <a:pt x="76" y="54"/>
                          <a:pt x="76" y="54"/>
                        </a:cubicBezTo>
                        <a:cubicBezTo>
                          <a:pt x="76" y="54"/>
                          <a:pt x="76" y="54"/>
                          <a:pt x="76" y="54"/>
                        </a:cubicBezTo>
                        <a:cubicBezTo>
                          <a:pt x="76" y="54"/>
                          <a:pt x="76" y="54"/>
                          <a:pt x="76" y="54"/>
                        </a:cubicBezTo>
                        <a:cubicBezTo>
                          <a:pt x="77" y="54"/>
                          <a:pt x="77" y="54"/>
                          <a:pt x="77" y="55"/>
                        </a:cubicBezTo>
                        <a:cubicBezTo>
                          <a:pt x="77" y="55"/>
                          <a:pt x="77" y="55"/>
                          <a:pt x="77" y="55"/>
                        </a:cubicBezTo>
                        <a:cubicBezTo>
                          <a:pt x="77" y="55"/>
                          <a:pt x="77" y="55"/>
                          <a:pt x="77" y="55"/>
                        </a:cubicBezTo>
                        <a:cubicBezTo>
                          <a:pt x="77" y="56"/>
                          <a:pt x="77" y="56"/>
                          <a:pt x="77" y="57"/>
                        </a:cubicBezTo>
                        <a:cubicBezTo>
                          <a:pt x="77" y="57"/>
                          <a:pt x="77" y="57"/>
                          <a:pt x="77" y="57"/>
                        </a:cubicBezTo>
                        <a:cubicBezTo>
                          <a:pt x="77" y="58"/>
                          <a:pt x="77" y="58"/>
                          <a:pt x="77" y="59"/>
                        </a:cubicBezTo>
                        <a:cubicBezTo>
                          <a:pt x="77" y="60"/>
                          <a:pt x="77" y="61"/>
                          <a:pt x="77" y="63"/>
                        </a:cubicBezTo>
                        <a:cubicBezTo>
                          <a:pt x="77" y="66"/>
                          <a:pt x="78" y="68"/>
                          <a:pt x="79" y="71"/>
                        </a:cubicBezTo>
                        <a:cubicBezTo>
                          <a:pt x="79" y="72"/>
                          <a:pt x="79" y="72"/>
                          <a:pt x="79" y="72"/>
                        </a:cubicBezTo>
                        <a:cubicBezTo>
                          <a:pt x="78" y="71"/>
                          <a:pt x="78" y="71"/>
                          <a:pt x="78" y="71"/>
                        </a:cubicBezTo>
                        <a:cubicBezTo>
                          <a:pt x="77" y="71"/>
                          <a:pt x="77" y="71"/>
                          <a:pt x="76" y="70"/>
                        </a:cubicBezTo>
                        <a:cubicBezTo>
                          <a:pt x="76" y="70"/>
                          <a:pt x="76" y="69"/>
                          <a:pt x="76" y="69"/>
                        </a:cubicBezTo>
                        <a:cubicBezTo>
                          <a:pt x="76" y="69"/>
                          <a:pt x="76" y="69"/>
                          <a:pt x="76" y="69"/>
                        </a:cubicBezTo>
                        <a:cubicBezTo>
                          <a:pt x="75" y="69"/>
                          <a:pt x="75" y="68"/>
                          <a:pt x="75" y="68"/>
                        </a:cubicBezTo>
                        <a:cubicBezTo>
                          <a:pt x="75" y="66"/>
                          <a:pt x="75" y="66"/>
                          <a:pt x="75" y="66"/>
                        </a:cubicBezTo>
                        <a:cubicBezTo>
                          <a:pt x="75" y="66"/>
                          <a:pt x="75" y="66"/>
                          <a:pt x="75" y="66"/>
                        </a:cubicBezTo>
                        <a:cubicBezTo>
                          <a:pt x="75" y="66"/>
                          <a:pt x="75" y="66"/>
                          <a:pt x="75" y="66"/>
                        </a:cubicBezTo>
                        <a:cubicBezTo>
                          <a:pt x="75" y="66"/>
                          <a:pt x="75" y="66"/>
                          <a:pt x="75" y="66"/>
                        </a:cubicBezTo>
                        <a:cubicBezTo>
                          <a:pt x="74" y="66"/>
                          <a:pt x="74" y="65"/>
                          <a:pt x="74" y="64"/>
                        </a:cubicBezTo>
                        <a:cubicBezTo>
                          <a:pt x="74" y="64"/>
                          <a:pt x="74" y="64"/>
                          <a:pt x="74" y="64"/>
                        </a:cubicBezTo>
                        <a:cubicBezTo>
                          <a:pt x="74" y="64"/>
                          <a:pt x="74" y="64"/>
                          <a:pt x="74" y="64"/>
                        </a:cubicBezTo>
                        <a:cubicBezTo>
                          <a:pt x="74" y="64"/>
                          <a:pt x="73" y="64"/>
                          <a:pt x="73" y="63"/>
                        </a:cubicBezTo>
                        <a:cubicBezTo>
                          <a:pt x="73" y="63"/>
                          <a:pt x="73" y="63"/>
                          <a:pt x="73" y="63"/>
                        </a:cubicBezTo>
                        <a:cubicBezTo>
                          <a:pt x="72" y="63"/>
                          <a:pt x="72" y="62"/>
                          <a:pt x="72" y="62"/>
                        </a:cubicBezTo>
                        <a:cubicBezTo>
                          <a:pt x="72" y="62"/>
                          <a:pt x="72" y="61"/>
                          <a:pt x="72" y="61"/>
                        </a:cubicBezTo>
                        <a:cubicBezTo>
                          <a:pt x="72" y="61"/>
                          <a:pt x="72" y="61"/>
                          <a:pt x="72" y="61"/>
                        </a:cubicBezTo>
                        <a:cubicBezTo>
                          <a:pt x="72" y="61"/>
                          <a:pt x="72" y="61"/>
                          <a:pt x="72" y="61"/>
                        </a:cubicBezTo>
                        <a:cubicBezTo>
                          <a:pt x="72" y="61"/>
                          <a:pt x="72" y="61"/>
                          <a:pt x="72" y="61"/>
                        </a:cubicBezTo>
                        <a:cubicBezTo>
                          <a:pt x="71" y="61"/>
                          <a:pt x="71" y="61"/>
                          <a:pt x="71" y="60"/>
                        </a:cubicBezTo>
                        <a:cubicBezTo>
                          <a:pt x="71" y="60"/>
                          <a:pt x="71" y="60"/>
                          <a:pt x="71" y="60"/>
                        </a:cubicBezTo>
                        <a:cubicBezTo>
                          <a:pt x="71" y="60"/>
                          <a:pt x="71" y="59"/>
                          <a:pt x="71" y="59"/>
                        </a:cubicBezTo>
                        <a:cubicBezTo>
                          <a:pt x="71" y="59"/>
                          <a:pt x="71" y="59"/>
                          <a:pt x="71" y="59"/>
                        </a:cubicBezTo>
                        <a:cubicBezTo>
                          <a:pt x="71" y="59"/>
                          <a:pt x="71" y="59"/>
                          <a:pt x="71" y="59"/>
                        </a:cubicBezTo>
                        <a:cubicBezTo>
                          <a:pt x="70" y="59"/>
                          <a:pt x="70" y="58"/>
                          <a:pt x="70" y="58"/>
                        </a:cubicBezTo>
                        <a:cubicBezTo>
                          <a:pt x="70" y="58"/>
                          <a:pt x="70" y="58"/>
                          <a:pt x="70" y="57"/>
                        </a:cubicBezTo>
                        <a:cubicBezTo>
                          <a:pt x="70" y="57"/>
                          <a:pt x="70" y="57"/>
                          <a:pt x="70" y="57"/>
                        </a:cubicBezTo>
                        <a:cubicBezTo>
                          <a:pt x="69" y="57"/>
                          <a:pt x="69" y="57"/>
                          <a:pt x="69" y="57"/>
                        </a:cubicBezTo>
                        <a:cubicBezTo>
                          <a:pt x="69" y="56"/>
                          <a:pt x="69" y="56"/>
                          <a:pt x="69" y="56"/>
                        </a:cubicBezTo>
                        <a:cubicBezTo>
                          <a:pt x="69" y="55"/>
                          <a:pt x="69" y="55"/>
                          <a:pt x="68" y="55"/>
                        </a:cubicBezTo>
                        <a:cubicBezTo>
                          <a:pt x="68" y="55"/>
                          <a:pt x="68" y="55"/>
                          <a:pt x="68" y="55"/>
                        </a:cubicBezTo>
                        <a:cubicBezTo>
                          <a:pt x="68" y="55"/>
                          <a:pt x="67" y="55"/>
                          <a:pt x="67" y="54"/>
                        </a:cubicBezTo>
                        <a:cubicBezTo>
                          <a:pt x="67" y="53"/>
                          <a:pt x="67" y="53"/>
                          <a:pt x="67" y="53"/>
                        </a:cubicBezTo>
                        <a:cubicBezTo>
                          <a:pt x="67" y="53"/>
                          <a:pt x="67" y="53"/>
                          <a:pt x="66" y="53"/>
                        </a:cubicBezTo>
                        <a:cubicBezTo>
                          <a:pt x="66" y="53"/>
                          <a:pt x="66" y="53"/>
                          <a:pt x="66" y="53"/>
                        </a:cubicBezTo>
                        <a:cubicBezTo>
                          <a:pt x="66" y="53"/>
                          <a:pt x="66" y="53"/>
                          <a:pt x="66" y="53"/>
                        </a:cubicBezTo>
                        <a:cubicBezTo>
                          <a:pt x="66" y="53"/>
                          <a:pt x="66" y="53"/>
                          <a:pt x="66" y="53"/>
                        </a:cubicBezTo>
                        <a:cubicBezTo>
                          <a:pt x="66" y="51"/>
                          <a:pt x="66" y="51"/>
                          <a:pt x="66" y="51"/>
                        </a:cubicBezTo>
                        <a:cubicBezTo>
                          <a:pt x="66" y="51"/>
                          <a:pt x="66" y="50"/>
                          <a:pt x="66" y="50"/>
                        </a:cubicBezTo>
                        <a:cubicBezTo>
                          <a:pt x="66" y="50"/>
                          <a:pt x="66" y="50"/>
                          <a:pt x="66" y="50"/>
                        </a:cubicBezTo>
                        <a:cubicBezTo>
                          <a:pt x="66" y="50"/>
                          <a:pt x="65" y="50"/>
                          <a:pt x="65" y="50"/>
                        </a:cubicBezTo>
                        <a:cubicBezTo>
                          <a:pt x="64" y="50"/>
                          <a:pt x="64" y="50"/>
                          <a:pt x="64" y="50"/>
                        </a:cubicBezTo>
                        <a:cubicBezTo>
                          <a:pt x="65" y="49"/>
                          <a:pt x="65" y="49"/>
                          <a:pt x="65" y="49"/>
                        </a:cubicBezTo>
                        <a:cubicBezTo>
                          <a:pt x="65" y="49"/>
                          <a:pt x="65" y="49"/>
                          <a:pt x="65" y="49"/>
                        </a:cubicBezTo>
                        <a:cubicBezTo>
                          <a:pt x="65" y="49"/>
                          <a:pt x="65" y="49"/>
                          <a:pt x="65" y="49"/>
                        </a:cubicBezTo>
                        <a:cubicBezTo>
                          <a:pt x="65" y="49"/>
                          <a:pt x="65" y="49"/>
                          <a:pt x="64" y="49"/>
                        </a:cubicBezTo>
                        <a:cubicBezTo>
                          <a:pt x="64" y="49"/>
                          <a:pt x="64" y="49"/>
                          <a:pt x="64" y="49"/>
                        </a:cubicBezTo>
                        <a:cubicBezTo>
                          <a:pt x="64" y="49"/>
                          <a:pt x="64" y="49"/>
                          <a:pt x="64" y="49"/>
                        </a:cubicBezTo>
                        <a:cubicBezTo>
                          <a:pt x="64" y="48"/>
                          <a:pt x="63" y="48"/>
                          <a:pt x="63" y="48"/>
                        </a:cubicBezTo>
                        <a:cubicBezTo>
                          <a:pt x="63" y="48"/>
                          <a:pt x="63" y="48"/>
                          <a:pt x="63" y="48"/>
                        </a:cubicBezTo>
                        <a:cubicBezTo>
                          <a:pt x="62" y="48"/>
                          <a:pt x="62" y="48"/>
                          <a:pt x="62" y="48"/>
                        </a:cubicBezTo>
                        <a:cubicBezTo>
                          <a:pt x="63" y="49"/>
                          <a:pt x="63" y="50"/>
                          <a:pt x="64" y="51"/>
                        </a:cubicBezTo>
                        <a:cubicBezTo>
                          <a:pt x="65" y="52"/>
                          <a:pt x="65" y="52"/>
                          <a:pt x="65" y="52"/>
                        </a:cubicBezTo>
                        <a:cubicBezTo>
                          <a:pt x="65" y="53"/>
                          <a:pt x="66" y="54"/>
                          <a:pt x="67" y="55"/>
                        </a:cubicBezTo>
                        <a:cubicBezTo>
                          <a:pt x="67" y="56"/>
                          <a:pt x="67" y="56"/>
                          <a:pt x="68" y="56"/>
                        </a:cubicBezTo>
                        <a:cubicBezTo>
                          <a:pt x="68" y="57"/>
                          <a:pt x="68" y="57"/>
                          <a:pt x="68" y="57"/>
                        </a:cubicBezTo>
                        <a:cubicBezTo>
                          <a:pt x="68" y="57"/>
                          <a:pt x="68" y="57"/>
                          <a:pt x="68" y="57"/>
                        </a:cubicBezTo>
                        <a:cubicBezTo>
                          <a:pt x="68" y="57"/>
                          <a:pt x="68" y="57"/>
                          <a:pt x="68" y="57"/>
                        </a:cubicBezTo>
                        <a:cubicBezTo>
                          <a:pt x="68" y="57"/>
                          <a:pt x="68" y="57"/>
                          <a:pt x="68" y="57"/>
                        </a:cubicBezTo>
                        <a:cubicBezTo>
                          <a:pt x="69" y="57"/>
                          <a:pt x="69" y="57"/>
                          <a:pt x="69" y="57"/>
                        </a:cubicBezTo>
                        <a:cubicBezTo>
                          <a:pt x="69" y="58"/>
                          <a:pt x="69" y="58"/>
                          <a:pt x="69" y="58"/>
                        </a:cubicBezTo>
                        <a:cubicBezTo>
                          <a:pt x="69" y="58"/>
                          <a:pt x="69" y="58"/>
                          <a:pt x="69" y="58"/>
                        </a:cubicBezTo>
                        <a:cubicBezTo>
                          <a:pt x="69" y="58"/>
                          <a:pt x="69" y="58"/>
                          <a:pt x="69" y="59"/>
                        </a:cubicBezTo>
                        <a:cubicBezTo>
                          <a:pt x="69" y="59"/>
                          <a:pt x="69" y="59"/>
                          <a:pt x="69" y="59"/>
                        </a:cubicBezTo>
                        <a:cubicBezTo>
                          <a:pt x="69" y="59"/>
                          <a:pt x="69" y="59"/>
                          <a:pt x="70" y="60"/>
                        </a:cubicBezTo>
                        <a:cubicBezTo>
                          <a:pt x="70" y="60"/>
                          <a:pt x="70" y="60"/>
                          <a:pt x="70" y="60"/>
                        </a:cubicBezTo>
                        <a:cubicBezTo>
                          <a:pt x="70" y="61"/>
                          <a:pt x="70" y="61"/>
                          <a:pt x="70" y="61"/>
                        </a:cubicBezTo>
                        <a:cubicBezTo>
                          <a:pt x="71" y="61"/>
                          <a:pt x="71" y="62"/>
                          <a:pt x="71" y="63"/>
                        </a:cubicBezTo>
                        <a:cubicBezTo>
                          <a:pt x="71" y="63"/>
                          <a:pt x="71" y="63"/>
                          <a:pt x="72" y="63"/>
                        </a:cubicBezTo>
                        <a:cubicBezTo>
                          <a:pt x="73" y="63"/>
                          <a:pt x="73" y="63"/>
                          <a:pt x="73" y="63"/>
                        </a:cubicBezTo>
                        <a:cubicBezTo>
                          <a:pt x="72" y="63"/>
                          <a:pt x="72" y="63"/>
                          <a:pt x="72" y="63"/>
                        </a:cubicBezTo>
                        <a:cubicBezTo>
                          <a:pt x="72" y="65"/>
                          <a:pt x="72" y="66"/>
                          <a:pt x="73" y="67"/>
                        </a:cubicBezTo>
                        <a:cubicBezTo>
                          <a:pt x="73" y="67"/>
                          <a:pt x="73" y="67"/>
                          <a:pt x="74" y="68"/>
                        </a:cubicBezTo>
                        <a:cubicBezTo>
                          <a:pt x="74" y="68"/>
                          <a:pt x="74" y="68"/>
                          <a:pt x="74" y="68"/>
                        </a:cubicBezTo>
                        <a:cubicBezTo>
                          <a:pt x="74" y="68"/>
                          <a:pt x="75" y="69"/>
                          <a:pt x="75" y="69"/>
                        </a:cubicBezTo>
                        <a:cubicBezTo>
                          <a:pt x="75" y="69"/>
                          <a:pt x="75" y="69"/>
                          <a:pt x="75" y="69"/>
                        </a:cubicBezTo>
                        <a:cubicBezTo>
                          <a:pt x="75" y="70"/>
                          <a:pt x="75" y="70"/>
                          <a:pt x="75" y="70"/>
                        </a:cubicBezTo>
                        <a:cubicBezTo>
                          <a:pt x="75" y="70"/>
                          <a:pt x="75" y="70"/>
                          <a:pt x="75" y="70"/>
                        </a:cubicBezTo>
                        <a:cubicBezTo>
                          <a:pt x="75" y="70"/>
                          <a:pt x="75" y="70"/>
                          <a:pt x="75" y="70"/>
                        </a:cubicBezTo>
                        <a:cubicBezTo>
                          <a:pt x="76" y="70"/>
                          <a:pt x="76" y="71"/>
                          <a:pt x="76" y="72"/>
                        </a:cubicBezTo>
                        <a:cubicBezTo>
                          <a:pt x="76" y="72"/>
                          <a:pt x="76" y="72"/>
                          <a:pt x="76" y="72"/>
                        </a:cubicBezTo>
                        <a:cubicBezTo>
                          <a:pt x="76" y="72"/>
                          <a:pt x="76" y="72"/>
                          <a:pt x="76" y="72"/>
                        </a:cubicBezTo>
                        <a:cubicBezTo>
                          <a:pt x="77" y="72"/>
                          <a:pt x="77" y="72"/>
                          <a:pt x="77" y="73"/>
                        </a:cubicBezTo>
                        <a:cubicBezTo>
                          <a:pt x="77" y="73"/>
                          <a:pt x="77" y="73"/>
                          <a:pt x="77" y="73"/>
                        </a:cubicBezTo>
                        <a:cubicBezTo>
                          <a:pt x="78" y="73"/>
                          <a:pt x="78" y="74"/>
                          <a:pt x="78" y="74"/>
                        </a:cubicBezTo>
                        <a:cubicBezTo>
                          <a:pt x="78" y="75"/>
                          <a:pt x="78" y="75"/>
                          <a:pt x="78" y="75"/>
                        </a:cubicBezTo>
                        <a:cubicBezTo>
                          <a:pt x="78" y="75"/>
                          <a:pt x="78" y="75"/>
                          <a:pt x="78" y="75"/>
                        </a:cubicBezTo>
                        <a:cubicBezTo>
                          <a:pt x="78" y="75"/>
                          <a:pt x="78" y="75"/>
                          <a:pt x="78" y="75"/>
                        </a:cubicBezTo>
                        <a:cubicBezTo>
                          <a:pt x="78" y="75"/>
                          <a:pt x="79" y="75"/>
                          <a:pt x="79" y="75"/>
                        </a:cubicBezTo>
                        <a:cubicBezTo>
                          <a:pt x="79" y="78"/>
                          <a:pt x="79" y="78"/>
                          <a:pt x="79" y="78"/>
                        </a:cubicBezTo>
                        <a:cubicBezTo>
                          <a:pt x="79" y="78"/>
                          <a:pt x="79" y="78"/>
                          <a:pt x="79" y="78"/>
                        </a:cubicBezTo>
                        <a:cubicBezTo>
                          <a:pt x="80" y="79"/>
                          <a:pt x="81" y="80"/>
                          <a:pt x="81" y="80"/>
                        </a:cubicBezTo>
                        <a:cubicBezTo>
                          <a:pt x="82" y="81"/>
                          <a:pt x="82" y="82"/>
                          <a:pt x="82" y="82"/>
                        </a:cubicBezTo>
                        <a:cubicBezTo>
                          <a:pt x="82" y="82"/>
                          <a:pt x="82" y="83"/>
                          <a:pt x="82" y="83"/>
                        </a:cubicBezTo>
                        <a:cubicBezTo>
                          <a:pt x="82" y="87"/>
                          <a:pt x="82" y="87"/>
                          <a:pt x="82" y="87"/>
                        </a:cubicBezTo>
                        <a:cubicBezTo>
                          <a:pt x="81" y="87"/>
                          <a:pt x="81" y="87"/>
                          <a:pt x="81" y="87"/>
                        </a:cubicBezTo>
                        <a:cubicBezTo>
                          <a:pt x="81" y="87"/>
                          <a:pt x="81" y="87"/>
                          <a:pt x="81" y="87"/>
                        </a:cubicBezTo>
                        <a:cubicBezTo>
                          <a:pt x="81" y="88"/>
                          <a:pt x="81" y="88"/>
                          <a:pt x="81" y="89"/>
                        </a:cubicBezTo>
                        <a:cubicBezTo>
                          <a:pt x="81" y="89"/>
                          <a:pt x="81" y="89"/>
                          <a:pt x="81" y="89"/>
                        </a:cubicBezTo>
                        <a:cubicBezTo>
                          <a:pt x="81" y="90"/>
                          <a:pt x="81" y="90"/>
                          <a:pt x="81" y="90"/>
                        </a:cubicBezTo>
                        <a:cubicBezTo>
                          <a:pt x="81" y="91"/>
                          <a:pt x="81" y="91"/>
                          <a:pt x="81" y="91"/>
                        </a:cubicBezTo>
                        <a:cubicBezTo>
                          <a:pt x="81" y="92"/>
                          <a:pt x="80" y="92"/>
                          <a:pt x="80" y="92"/>
                        </a:cubicBezTo>
                        <a:cubicBezTo>
                          <a:pt x="80" y="92"/>
                          <a:pt x="80" y="92"/>
                          <a:pt x="80" y="92"/>
                        </a:cubicBezTo>
                        <a:cubicBezTo>
                          <a:pt x="80" y="92"/>
                          <a:pt x="80" y="93"/>
                          <a:pt x="80" y="94"/>
                        </a:cubicBezTo>
                        <a:cubicBezTo>
                          <a:pt x="80" y="94"/>
                          <a:pt x="80" y="94"/>
                          <a:pt x="80" y="94"/>
                        </a:cubicBezTo>
                        <a:cubicBezTo>
                          <a:pt x="80" y="94"/>
                          <a:pt x="80" y="95"/>
                          <a:pt x="80" y="95"/>
                        </a:cubicBezTo>
                        <a:cubicBezTo>
                          <a:pt x="80" y="95"/>
                          <a:pt x="80" y="96"/>
                          <a:pt x="80" y="96"/>
                        </a:cubicBezTo>
                        <a:cubicBezTo>
                          <a:pt x="80" y="96"/>
                          <a:pt x="80" y="96"/>
                          <a:pt x="80" y="96"/>
                        </a:cubicBezTo>
                        <a:cubicBezTo>
                          <a:pt x="81" y="96"/>
                          <a:pt x="81" y="97"/>
                          <a:pt x="81" y="97"/>
                        </a:cubicBezTo>
                        <a:cubicBezTo>
                          <a:pt x="81" y="100"/>
                          <a:pt x="81" y="100"/>
                          <a:pt x="81" y="100"/>
                        </a:cubicBezTo>
                        <a:cubicBezTo>
                          <a:pt x="80" y="100"/>
                          <a:pt x="80" y="100"/>
                          <a:pt x="80" y="100"/>
                        </a:cubicBezTo>
                        <a:cubicBezTo>
                          <a:pt x="80" y="100"/>
                          <a:pt x="80" y="100"/>
                          <a:pt x="80" y="100"/>
                        </a:cubicBezTo>
                        <a:cubicBezTo>
                          <a:pt x="80" y="100"/>
                          <a:pt x="80" y="101"/>
                          <a:pt x="80" y="101"/>
                        </a:cubicBezTo>
                        <a:cubicBezTo>
                          <a:pt x="80" y="101"/>
                          <a:pt x="80" y="101"/>
                          <a:pt x="80" y="101"/>
                        </a:cubicBezTo>
                        <a:cubicBezTo>
                          <a:pt x="80" y="102"/>
                          <a:pt x="80" y="102"/>
                          <a:pt x="80" y="102"/>
                        </a:cubicBezTo>
                        <a:cubicBezTo>
                          <a:pt x="79" y="102"/>
                          <a:pt x="79" y="102"/>
                          <a:pt x="79" y="102"/>
                        </a:cubicBezTo>
                        <a:cubicBezTo>
                          <a:pt x="79" y="102"/>
                          <a:pt x="79" y="102"/>
                          <a:pt x="79" y="102"/>
                        </a:cubicBezTo>
                        <a:cubicBezTo>
                          <a:pt x="79" y="102"/>
                          <a:pt x="79" y="102"/>
                          <a:pt x="79" y="102"/>
                        </a:cubicBezTo>
                        <a:cubicBezTo>
                          <a:pt x="79" y="102"/>
                          <a:pt x="79" y="102"/>
                          <a:pt x="79" y="102"/>
                        </a:cubicBezTo>
                        <a:cubicBezTo>
                          <a:pt x="79" y="103"/>
                          <a:pt x="79" y="103"/>
                          <a:pt x="79" y="103"/>
                        </a:cubicBezTo>
                        <a:cubicBezTo>
                          <a:pt x="79" y="103"/>
                          <a:pt x="79" y="103"/>
                          <a:pt x="79" y="103"/>
                        </a:cubicBezTo>
                        <a:cubicBezTo>
                          <a:pt x="79" y="103"/>
                          <a:pt x="78" y="103"/>
                          <a:pt x="78" y="104"/>
                        </a:cubicBezTo>
                        <a:cubicBezTo>
                          <a:pt x="78" y="105"/>
                          <a:pt x="78" y="106"/>
                          <a:pt x="78" y="107"/>
                        </a:cubicBezTo>
                        <a:cubicBezTo>
                          <a:pt x="78" y="108"/>
                          <a:pt x="78" y="109"/>
                          <a:pt x="78" y="110"/>
                        </a:cubicBezTo>
                        <a:cubicBezTo>
                          <a:pt x="78" y="112"/>
                          <a:pt x="78" y="114"/>
                          <a:pt x="78" y="115"/>
                        </a:cubicBezTo>
                        <a:cubicBezTo>
                          <a:pt x="78" y="116"/>
                          <a:pt x="78" y="116"/>
                          <a:pt x="78" y="116"/>
                        </a:cubicBezTo>
                        <a:cubicBezTo>
                          <a:pt x="77" y="116"/>
                          <a:pt x="77" y="116"/>
                          <a:pt x="77" y="116"/>
                        </a:cubicBezTo>
                        <a:cubicBezTo>
                          <a:pt x="77" y="116"/>
                          <a:pt x="77" y="116"/>
                          <a:pt x="77" y="116"/>
                        </a:cubicBezTo>
                        <a:cubicBezTo>
                          <a:pt x="77" y="116"/>
                          <a:pt x="77" y="116"/>
                          <a:pt x="77" y="116"/>
                        </a:cubicBezTo>
                        <a:cubicBezTo>
                          <a:pt x="77" y="116"/>
                          <a:pt x="77" y="116"/>
                          <a:pt x="77" y="116"/>
                        </a:cubicBezTo>
                        <a:cubicBezTo>
                          <a:pt x="77" y="116"/>
                          <a:pt x="77" y="116"/>
                          <a:pt x="77" y="116"/>
                        </a:cubicBezTo>
                        <a:cubicBezTo>
                          <a:pt x="77" y="116"/>
                          <a:pt x="77" y="117"/>
                          <a:pt x="77" y="117"/>
                        </a:cubicBezTo>
                        <a:cubicBezTo>
                          <a:pt x="77" y="117"/>
                          <a:pt x="77" y="117"/>
                          <a:pt x="76" y="117"/>
                        </a:cubicBezTo>
                        <a:cubicBezTo>
                          <a:pt x="76" y="118"/>
                          <a:pt x="76" y="119"/>
                          <a:pt x="76" y="119"/>
                        </a:cubicBezTo>
                        <a:cubicBezTo>
                          <a:pt x="76" y="120"/>
                          <a:pt x="76" y="121"/>
                          <a:pt x="76" y="122"/>
                        </a:cubicBezTo>
                        <a:cubicBezTo>
                          <a:pt x="76" y="122"/>
                          <a:pt x="76" y="122"/>
                          <a:pt x="76" y="123"/>
                        </a:cubicBezTo>
                        <a:cubicBezTo>
                          <a:pt x="76" y="123"/>
                          <a:pt x="76" y="124"/>
                          <a:pt x="76" y="124"/>
                        </a:cubicBezTo>
                        <a:cubicBezTo>
                          <a:pt x="76" y="125"/>
                          <a:pt x="76" y="125"/>
                          <a:pt x="76" y="125"/>
                        </a:cubicBezTo>
                        <a:cubicBezTo>
                          <a:pt x="75" y="126"/>
                          <a:pt x="75" y="126"/>
                          <a:pt x="75" y="126"/>
                        </a:cubicBezTo>
                        <a:cubicBezTo>
                          <a:pt x="74" y="126"/>
                          <a:pt x="73" y="127"/>
                          <a:pt x="72" y="128"/>
                        </a:cubicBezTo>
                        <a:cubicBezTo>
                          <a:pt x="72" y="129"/>
                          <a:pt x="72" y="129"/>
                          <a:pt x="71" y="129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30"/>
                          <a:pt x="71" y="130"/>
                          <a:pt x="71" y="131"/>
                        </a:cubicBezTo>
                        <a:cubicBezTo>
                          <a:pt x="71" y="131"/>
                          <a:pt x="71" y="132"/>
                          <a:pt x="71" y="132"/>
                        </a:cubicBezTo>
                        <a:cubicBezTo>
                          <a:pt x="71" y="133"/>
                          <a:pt x="70" y="133"/>
                          <a:pt x="70" y="133"/>
                        </a:cubicBezTo>
                        <a:cubicBezTo>
                          <a:pt x="70" y="133"/>
                          <a:pt x="70" y="133"/>
                          <a:pt x="70" y="133"/>
                        </a:cubicBezTo>
                        <a:cubicBezTo>
                          <a:pt x="69" y="133"/>
                          <a:pt x="69" y="133"/>
                          <a:pt x="69" y="134"/>
                        </a:cubicBezTo>
                        <a:cubicBezTo>
                          <a:pt x="69" y="134"/>
                          <a:pt x="69" y="134"/>
                          <a:pt x="69" y="135"/>
                        </a:cubicBezTo>
                        <a:cubicBezTo>
                          <a:pt x="69" y="136"/>
                          <a:pt x="69" y="136"/>
                          <a:pt x="69" y="136"/>
                        </a:cubicBezTo>
                        <a:cubicBezTo>
                          <a:pt x="68" y="136"/>
                          <a:pt x="68" y="136"/>
                          <a:pt x="68" y="136"/>
                        </a:cubicBezTo>
                        <a:cubicBezTo>
                          <a:pt x="68" y="135"/>
                          <a:pt x="68" y="135"/>
                          <a:pt x="68" y="135"/>
                        </a:cubicBezTo>
                        <a:cubicBezTo>
                          <a:pt x="68" y="136"/>
                          <a:pt x="68" y="136"/>
                          <a:pt x="68" y="137"/>
                        </a:cubicBezTo>
                        <a:cubicBezTo>
                          <a:pt x="68" y="137"/>
                          <a:pt x="68" y="137"/>
                          <a:pt x="68" y="137"/>
                        </a:cubicBezTo>
                        <a:cubicBezTo>
                          <a:pt x="68" y="138"/>
                          <a:pt x="68" y="139"/>
                          <a:pt x="68" y="140"/>
                        </a:cubicBezTo>
                        <a:cubicBezTo>
                          <a:pt x="67" y="141"/>
                          <a:pt x="67" y="142"/>
                          <a:pt x="66" y="142"/>
                        </a:cubicBezTo>
                        <a:cubicBezTo>
                          <a:pt x="66" y="142"/>
                          <a:pt x="66" y="142"/>
                          <a:pt x="65" y="142"/>
                        </a:cubicBezTo>
                        <a:cubicBezTo>
                          <a:pt x="65" y="142"/>
                          <a:pt x="65" y="142"/>
                          <a:pt x="65" y="142"/>
                        </a:cubicBezTo>
                        <a:cubicBezTo>
                          <a:pt x="65" y="142"/>
                          <a:pt x="65" y="142"/>
                          <a:pt x="65" y="142"/>
                        </a:cubicBezTo>
                        <a:cubicBezTo>
                          <a:pt x="65" y="142"/>
                          <a:pt x="65" y="142"/>
                          <a:pt x="65" y="142"/>
                        </a:cubicBezTo>
                        <a:cubicBezTo>
                          <a:pt x="65" y="143"/>
                          <a:pt x="65" y="143"/>
                          <a:pt x="65" y="143"/>
                        </a:cubicBezTo>
                        <a:cubicBezTo>
                          <a:pt x="64" y="143"/>
                          <a:pt x="64" y="143"/>
                          <a:pt x="64" y="143"/>
                        </a:cubicBezTo>
                        <a:cubicBezTo>
                          <a:pt x="64" y="143"/>
                          <a:pt x="64" y="143"/>
                          <a:pt x="64" y="143"/>
                        </a:cubicBezTo>
                        <a:cubicBezTo>
                          <a:pt x="64" y="143"/>
                          <a:pt x="64" y="143"/>
                          <a:pt x="64" y="143"/>
                        </a:cubicBezTo>
                        <a:cubicBezTo>
                          <a:pt x="64" y="143"/>
                          <a:pt x="64" y="143"/>
                          <a:pt x="64" y="143"/>
                        </a:cubicBezTo>
                        <a:cubicBezTo>
                          <a:pt x="64" y="143"/>
                          <a:pt x="64" y="143"/>
                          <a:pt x="64" y="143"/>
                        </a:cubicBezTo>
                        <a:cubicBezTo>
                          <a:pt x="64" y="143"/>
                          <a:pt x="64" y="144"/>
                          <a:pt x="63" y="144"/>
                        </a:cubicBezTo>
                        <a:cubicBezTo>
                          <a:pt x="63" y="144"/>
                          <a:pt x="63" y="144"/>
                          <a:pt x="63" y="144"/>
                        </a:cubicBezTo>
                        <a:cubicBezTo>
                          <a:pt x="63" y="144"/>
                          <a:pt x="63" y="145"/>
                          <a:pt x="63" y="145"/>
                        </a:cubicBezTo>
                        <a:cubicBezTo>
                          <a:pt x="63" y="145"/>
                          <a:pt x="63" y="145"/>
                          <a:pt x="63" y="145"/>
                        </a:cubicBezTo>
                        <a:cubicBezTo>
                          <a:pt x="64" y="145"/>
                          <a:pt x="64" y="146"/>
                          <a:pt x="64" y="146"/>
                        </a:cubicBezTo>
                        <a:cubicBezTo>
                          <a:pt x="64" y="147"/>
                          <a:pt x="64" y="147"/>
                          <a:pt x="64" y="147"/>
                        </a:cubicBezTo>
                        <a:cubicBezTo>
                          <a:pt x="64" y="147"/>
                          <a:pt x="64" y="148"/>
                          <a:pt x="64" y="148"/>
                        </a:cubicBezTo>
                        <a:cubicBezTo>
                          <a:pt x="64" y="148"/>
                          <a:pt x="64" y="149"/>
                          <a:pt x="64" y="149"/>
                        </a:cubicBezTo>
                        <a:cubicBezTo>
                          <a:pt x="64" y="150"/>
                          <a:pt x="64" y="150"/>
                          <a:pt x="63" y="150"/>
                        </a:cubicBezTo>
                        <a:cubicBezTo>
                          <a:pt x="63" y="150"/>
                          <a:pt x="62" y="150"/>
                          <a:pt x="62" y="150"/>
                        </a:cubicBezTo>
                        <a:cubicBezTo>
                          <a:pt x="62" y="150"/>
                          <a:pt x="61" y="150"/>
                          <a:pt x="61" y="150"/>
                        </a:cubicBezTo>
                        <a:cubicBezTo>
                          <a:pt x="61" y="150"/>
                          <a:pt x="61" y="150"/>
                          <a:pt x="60" y="150"/>
                        </a:cubicBezTo>
                        <a:cubicBezTo>
                          <a:pt x="60" y="150"/>
                          <a:pt x="60" y="150"/>
                          <a:pt x="60" y="150"/>
                        </a:cubicBezTo>
                        <a:cubicBezTo>
                          <a:pt x="59" y="150"/>
                          <a:pt x="58" y="151"/>
                          <a:pt x="58" y="151"/>
                        </a:cubicBezTo>
                        <a:cubicBezTo>
                          <a:pt x="57" y="152"/>
                          <a:pt x="57" y="153"/>
                          <a:pt x="57" y="154"/>
                        </a:cubicBezTo>
                        <a:cubicBezTo>
                          <a:pt x="57" y="155"/>
                          <a:pt x="57" y="155"/>
                          <a:pt x="57" y="155"/>
                        </a:cubicBezTo>
                        <a:cubicBezTo>
                          <a:pt x="56" y="155"/>
                          <a:pt x="56" y="155"/>
                          <a:pt x="56" y="155"/>
                        </a:cubicBezTo>
                        <a:cubicBezTo>
                          <a:pt x="56" y="155"/>
                          <a:pt x="55" y="156"/>
                          <a:pt x="55" y="156"/>
                        </a:cubicBezTo>
                        <a:cubicBezTo>
                          <a:pt x="55" y="156"/>
                          <a:pt x="55" y="156"/>
                          <a:pt x="55" y="156"/>
                        </a:cubicBezTo>
                        <a:cubicBezTo>
                          <a:pt x="55" y="157"/>
                          <a:pt x="54" y="157"/>
                          <a:pt x="54" y="157"/>
                        </a:cubicBezTo>
                        <a:cubicBezTo>
                          <a:pt x="54" y="157"/>
                          <a:pt x="54" y="157"/>
                          <a:pt x="54" y="157"/>
                        </a:cubicBezTo>
                        <a:cubicBezTo>
                          <a:pt x="54" y="157"/>
                          <a:pt x="54" y="157"/>
                          <a:pt x="54" y="157"/>
                        </a:cubicBezTo>
                        <a:cubicBezTo>
                          <a:pt x="52" y="157"/>
                          <a:pt x="52" y="157"/>
                          <a:pt x="52" y="157"/>
                        </a:cubicBezTo>
                        <a:cubicBezTo>
                          <a:pt x="51" y="158"/>
                          <a:pt x="50" y="158"/>
                          <a:pt x="49" y="158"/>
                        </a:cubicBezTo>
                        <a:cubicBezTo>
                          <a:pt x="49" y="158"/>
                          <a:pt x="49" y="158"/>
                          <a:pt x="48" y="158"/>
                        </a:cubicBezTo>
                        <a:cubicBezTo>
                          <a:pt x="48" y="158"/>
                          <a:pt x="47" y="158"/>
                          <a:pt x="46" y="158"/>
                        </a:cubicBezTo>
                        <a:cubicBezTo>
                          <a:pt x="46" y="158"/>
                          <a:pt x="46" y="158"/>
                          <a:pt x="46" y="158"/>
                        </a:cubicBezTo>
                        <a:cubicBezTo>
                          <a:pt x="45" y="158"/>
                          <a:pt x="45" y="159"/>
                          <a:pt x="45" y="159"/>
                        </a:cubicBezTo>
                        <a:close/>
                        <a:moveTo>
                          <a:pt x="33" y="25"/>
                        </a:moveTo>
                        <a:cubicBezTo>
                          <a:pt x="33" y="25"/>
                          <a:pt x="33" y="26"/>
                          <a:pt x="34" y="26"/>
                        </a:cubicBezTo>
                        <a:cubicBezTo>
                          <a:pt x="34" y="25"/>
                          <a:pt x="34" y="25"/>
                          <a:pt x="34" y="25"/>
                        </a:cubicBezTo>
                        <a:cubicBezTo>
                          <a:pt x="34" y="25"/>
                          <a:pt x="34" y="25"/>
                          <a:pt x="34" y="25"/>
                        </a:cubicBezTo>
                        <a:cubicBezTo>
                          <a:pt x="34" y="25"/>
                          <a:pt x="34" y="25"/>
                          <a:pt x="33" y="24"/>
                        </a:cubicBezTo>
                        <a:cubicBezTo>
                          <a:pt x="33" y="24"/>
                          <a:pt x="33" y="24"/>
                          <a:pt x="33" y="24"/>
                        </a:cubicBezTo>
                        <a:cubicBezTo>
                          <a:pt x="32" y="24"/>
                          <a:pt x="32" y="24"/>
                          <a:pt x="32" y="24"/>
                        </a:cubicBezTo>
                        <a:cubicBezTo>
                          <a:pt x="32" y="24"/>
                          <a:pt x="32" y="23"/>
                          <a:pt x="32" y="23"/>
                        </a:cubicBezTo>
                        <a:cubicBezTo>
                          <a:pt x="31" y="23"/>
                          <a:pt x="31" y="23"/>
                          <a:pt x="31" y="23"/>
                        </a:cubicBezTo>
                        <a:cubicBezTo>
                          <a:pt x="30" y="23"/>
                          <a:pt x="30" y="23"/>
                          <a:pt x="30" y="23"/>
                        </a:cubicBezTo>
                        <a:cubicBezTo>
                          <a:pt x="30" y="22"/>
                          <a:pt x="30" y="22"/>
                          <a:pt x="30" y="22"/>
                        </a:cubicBezTo>
                        <a:cubicBezTo>
                          <a:pt x="30" y="22"/>
                          <a:pt x="30" y="22"/>
                          <a:pt x="30" y="22"/>
                        </a:cubicBezTo>
                        <a:cubicBezTo>
                          <a:pt x="30" y="22"/>
                          <a:pt x="30" y="22"/>
                          <a:pt x="30" y="22"/>
                        </a:cubicBezTo>
                        <a:cubicBezTo>
                          <a:pt x="30" y="22"/>
                          <a:pt x="29" y="22"/>
                          <a:pt x="29" y="22"/>
                        </a:cubicBezTo>
                        <a:cubicBezTo>
                          <a:pt x="29" y="22"/>
                          <a:pt x="30" y="22"/>
                          <a:pt x="30" y="22"/>
                        </a:cubicBezTo>
                        <a:cubicBezTo>
                          <a:pt x="30" y="23"/>
                          <a:pt x="30" y="24"/>
                          <a:pt x="31" y="24"/>
                        </a:cubicBezTo>
                        <a:cubicBezTo>
                          <a:pt x="32" y="24"/>
                          <a:pt x="32" y="24"/>
                          <a:pt x="32" y="24"/>
                        </a:cubicBezTo>
                        <a:cubicBezTo>
                          <a:pt x="31" y="24"/>
                          <a:pt x="31" y="24"/>
                          <a:pt x="31" y="24"/>
                        </a:cubicBezTo>
                        <a:cubicBezTo>
                          <a:pt x="31" y="24"/>
                          <a:pt x="31" y="24"/>
                          <a:pt x="31" y="24"/>
                        </a:cubicBezTo>
                        <a:cubicBezTo>
                          <a:pt x="31" y="24"/>
                          <a:pt x="31" y="24"/>
                          <a:pt x="31" y="24"/>
                        </a:cubicBezTo>
                        <a:cubicBezTo>
                          <a:pt x="31" y="24"/>
                          <a:pt x="32" y="25"/>
                          <a:pt x="32" y="25"/>
                        </a:cubicBezTo>
                        <a:cubicBezTo>
                          <a:pt x="32" y="25"/>
                          <a:pt x="32" y="25"/>
                          <a:pt x="32" y="25"/>
                        </a:cubicBezTo>
                        <a:cubicBezTo>
                          <a:pt x="33" y="25"/>
                          <a:pt x="33" y="25"/>
                          <a:pt x="33" y="25"/>
                        </a:cubicBezTo>
                        <a:cubicBezTo>
                          <a:pt x="33" y="25"/>
                          <a:pt x="33" y="25"/>
                          <a:pt x="33" y="25"/>
                        </a:cubicBezTo>
                        <a:cubicBezTo>
                          <a:pt x="33" y="25"/>
                          <a:pt x="33" y="25"/>
                          <a:pt x="33" y="25"/>
                        </a:cubicBezTo>
                        <a:cubicBezTo>
                          <a:pt x="33" y="25"/>
                          <a:pt x="33" y="25"/>
                          <a:pt x="33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4" name="Freeform 15"/>
                  <p:cNvSpPr/>
                  <p:nvPr/>
                </p:nvSpPr>
                <p:spPr bwMode="auto">
                  <a:xfrm>
                    <a:off x="3436" y="1498"/>
                    <a:ext cx="388" cy="810"/>
                  </a:xfrm>
                  <a:custGeom>
                    <a:avLst/>
                    <a:gdLst>
                      <a:gd name="T0" fmla="*/ 50 w 88"/>
                      <a:gd name="T1" fmla="*/ 182 h 184"/>
                      <a:gd name="T2" fmla="*/ 46 w 88"/>
                      <a:gd name="T3" fmla="*/ 177 h 184"/>
                      <a:gd name="T4" fmla="*/ 40 w 88"/>
                      <a:gd name="T5" fmla="*/ 170 h 184"/>
                      <a:gd name="T6" fmla="*/ 36 w 88"/>
                      <a:gd name="T7" fmla="*/ 159 h 184"/>
                      <a:gd name="T8" fmla="*/ 34 w 88"/>
                      <a:gd name="T9" fmla="*/ 143 h 184"/>
                      <a:gd name="T10" fmla="*/ 33 w 88"/>
                      <a:gd name="T11" fmla="*/ 139 h 184"/>
                      <a:gd name="T12" fmla="*/ 29 w 88"/>
                      <a:gd name="T13" fmla="*/ 133 h 184"/>
                      <a:gd name="T14" fmla="*/ 23 w 88"/>
                      <a:gd name="T15" fmla="*/ 127 h 184"/>
                      <a:gd name="T16" fmla="*/ 20 w 88"/>
                      <a:gd name="T17" fmla="*/ 119 h 184"/>
                      <a:gd name="T18" fmla="*/ 17 w 88"/>
                      <a:gd name="T19" fmla="*/ 113 h 184"/>
                      <a:gd name="T20" fmla="*/ 15 w 88"/>
                      <a:gd name="T21" fmla="*/ 102 h 184"/>
                      <a:gd name="T22" fmla="*/ 17 w 88"/>
                      <a:gd name="T23" fmla="*/ 95 h 184"/>
                      <a:gd name="T24" fmla="*/ 15 w 88"/>
                      <a:gd name="T25" fmla="*/ 84 h 184"/>
                      <a:gd name="T26" fmla="*/ 11 w 88"/>
                      <a:gd name="T27" fmla="*/ 79 h 184"/>
                      <a:gd name="T28" fmla="*/ 8 w 88"/>
                      <a:gd name="T29" fmla="*/ 74 h 184"/>
                      <a:gd name="T30" fmla="*/ 3 w 88"/>
                      <a:gd name="T31" fmla="*/ 71 h 184"/>
                      <a:gd name="T32" fmla="*/ 2 w 88"/>
                      <a:gd name="T33" fmla="*/ 54 h 184"/>
                      <a:gd name="T34" fmla="*/ 55 w 88"/>
                      <a:gd name="T35" fmla="*/ 0 h 184"/>
                      <a:gd name="T36" fmla="*/ 53 w 88"/>
                      <a:gd name="T37" fmla="*/ 6 h 184"/>
                      <a:gd name="T38" fmla="*/ 49 w 88"/>
                      <a:gd name="T39" fmla="*/ 10 h 184"/>
                      <a:gd name="T40" fmla="*/ 48 w 88"/>
                      <a:gd name="T41" fmla="*/ 15 h 184"/>
                      <a:gd name="T42" fmla="*/ 53 w 88"/>
                      <a:gd name="T43" fmla="*/ 8 h 184"/>
                      <a:gd name="T44" fmla="*/ 63 w 88"/>
                      <a:gd name="T45" fmla="*/ 8 h 184"/>
                      <a:gd name="T46" fmla="*/ 66 w 88"/>
                      <a:gd name="T47" fmla="*/ 16 h 184"/>
                      <a:gd name="T48" fmla="*/ 61 w 88"/>
                      <a:gd name="T49" fmla="*/ 17 h 184"/>
                      <a:gd name="T50" fmla="*/ 50 w 88"/>
                      <a:gd name="T51" fmla="*/ 20 h 184"/>
                      <a:gd name="T52" fmla="*/ 51 w 88"/>
                      <a:gd name="T53" fmla="*/ 23 h 184"/>
                      <a:gd name="T54" fmla="*/ 46 w 88"/>
                      <a:gd name="T55" fmla="*/ 26 h 184"/>
                      <a:gd name="T56" fmla="*/ 42 w 88"/>
                      <a:gd name="T57" fmla="*/ 30 h 184"/>
                      <a:gd name="T58" fmla="*/ 35 w 88"/>
                      <a:gd name="T59" fmla="*/ 38 h 184"/>
                      <a:gd name="T60" fmla="*/ 29 w 88"/>
                      <a:gd name="T61" fmla="*/ 44 h 184"/>
                      <a:gd name="T62" fmla="*/ 26 w 88"/>
                      <a:gd name="T63" fmla="*/ 48 h 184"/>
                      <a:gd name="T64" fmla="*/ 21 w 88"/>
                      <a:gd name="T65" fmla="*/ 53 h 184"/>
                      <a:gd name="T66" fmla="*/ 14 w 88"/>
                      <a:gd name="T67" fmla="*/ 48 h 184"/>
                      <a:gd name="T68" fmla="*/ 9 w 88"/>
                      <a:gd name="T69" fmla="*/ 54 h 184"/>
                      <a:gd name="T70" fmla="*/ 7 w 88"/>
                      <a:gd name="T71" fmla="*/ 60 h 184"/>
                      <a:gd name="T72" fmla="*/ 6 w 88"/>
                      <a:gd name="T73" fmla="*/ 64 h 184"/>
                      <a:gd name="T74" fmla="*/ 10 w 88"/>
                      <a:gd name="T75" fmla="*/ 62 h 184"/>
                      <a:gd name="T76" fmla="*/ 12 w 88"/>
                      <a:gd name="T77" fmla="*/ 65 h 184"/>
                      <a:gd name="T78" fmla="*/ 13 w 88"/>
                      <a:gd name="T79" fmla="*/ 69 h 184"/>
                      <a:gd name="T80" fmla="*/ 14 w 88"/>
                      <a:gd name="T81" fmla="*/ 79 h 184"/>
                      <a:gd name="T82" fmla="*/ 20 w 88"/>
                      <a:gd name="T83" fmla="*/ 82 h 184"/>
                      <a:gd name="T84" fmla="*/ 22 w 88"/>
                      <a:gd name="T85" fmla="*/ 79 h 184"/>
                      <a:gd name="T86" fmla="*/ 29 w 88"/>
                      <a:gd name="T87" fmla="*/ 77 h 184"/>
                      <a:gd name="T88" fmla="*/ 40 w 88"/>
                      <a:gd name="T89" fmla="*/ 79 h 184"/>
                      <a:gd name="T90" fmla="*/ 46 w 88"/>
                      <a:gd name="T91" fmla="*/ 84 h 184"/>
                      <a:gd name="T92" fmla="*/ 55 w 88"/>
                      <a:gd name="T93" fmla="*/ 89 h 184"/>
                      <a:gd name="T94" fmla="*/ 60 w 88"/>
                      <a:gd name="T95" fmla="*/ 94 h 184"/>
                      <a:gd name="T96" fmla="*/ 59 w 88"/>
                      <a:gd name="T97" fmla="*/ 100 h 184"/>
                      <a:gd name="T98" fmla="*/ 68 w 88"/>
                      <a:gd name="T99" fmla="*/ 102 h 184"/>
                      <a:gd name="T100" fmla="*/ 78 w 88"/>
                      <a:gd name="T101" fmla="*/ 104 h 184"/>
                      <a:gd name="T102" fmla="*/ 87 w 88"/>
                      <a:gd name="T103" fmla="*/ 107 h 184"/>
                      <a:gd name="T104" fmla="*/ 88 w 88"/>
                      <a:gd name="T105" fmla="*/ 115 h 184"/>
                      <a:gd name="T106" fmla="*/ 82 w 88"/>
                      <a:gd name="T107" fmla="*/ 121 h 184"/>
                      <a:gd name="T108" fmla="*/ 81 w 88"/>
                      <a:gd name="T109" fmla="*/ 133 h 184"/>
                      <a:gd name="T110" fmla="*/ 73 w 88"/>
                      <a:gd name="T111" fmla="*/ 141 h 184"/>
                      <a:gd name="T112" fmla="*/ 65 w 88"/>
                      <a:gd name="T113" fmla="*/ 145 h 184"/>
                      <a:gd name="T114" fmla="*/ 60 w 88"/>
                      <a:gd name="T115" fmla="*/ 159 h 184"/>
                      <a:gd name="T116" fmla="*/ 56 w 88"/>
                      <a:gd name="T117" fmla="*/ 165 h 184"/>
                      <a:gd name="T118" fmla="*/ 51 w 88"/>
                      <a:gd name="T119" fmla="*/ 169 h 184"/>
                      <a:gd name="T120" fmla="*/ 54 w 88"/>
                      <a:gd name="T121" fmla="*/ 178 h 184"/>
                      <a:gd name="T122" fmla="*/ 55 w 88"/>
                      <a:gd name="T123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88" h="184">
                        <a:moveTo>
                          <a:pt x="54" y="184"/>
                        </a:moveTo>
                        <a:cubicBezTo>
                          <a:pt x="54" y="184"/>
                          <a:pt x="53" y="184"/>
                          <a:pt x="53" y="184"/>
                        </a:cubicBezTo>
                        <a:cubicBezTo>
                          <a:pt x="53" y="184"/>
                          <a:pt x="53" y="184"/>
                          <a:pt x="53" y="184"/>
                        </a:cubicBezTo>
                        <a:cubicBezTo>
                          <a:pt x="52" y="184"/>
                          <a:pt x="52" y="184"/>
                          <a:pt x="52" y="184"/>
                        </a:cubicBezTo>
                        <a:cubicBezTo>
                          <a:pt x="52" y="183"/>
                          <a:pt x="52" y="183"/>
                          <a:pt x="52" y="183"/>
                        </a:cubicBezTo>
                        <a:cubicBezTo>
                          <a:pt x="52" y="183"/>
                          <a:pt x="52" y="183"/>
                          <a:pt x="52" y="183"/>
                        </a:cubicBezTo>
                        <a:cubicBezTo>
                          <a:pt x="52" y="183"/>
                          <a:pt x="52" y="183"/>
                          <a:pt x="52" y="183"/>
                        </a:cubicBezTo>
                        <a:cubicBezTo>
                          <a:pt x="52" y="183"/>
                          <a:pt x="52" y="183"/>
                          <a:pt x="52" y="183"/>
                        </a:cubicBezTo>
                        <a:cubicBezTo>
                          <a:pt x="52" y="183"/>
                          <a:pt x="51" y="183"/>
                          <a:pt x="51" y="183"/>
                        </a:cubicBezTo>
                        <a:cubicBezTo>
                          <a:pt x="51" y="183"/>
                          <a:pt x="51" y="183"/>
                          <a:pt x="51" y="183"/>
                        </a:cubicBezTo>
                        <a:cubicBezTo>
                          <a:pt x="50" y="183"/>
                          <a:pt x="50" y="183"/>
                          <a:pt x="50" y="183"/>
                        </a:cubicBezTo>
                        <a:cubicBezTo>
                          <a:pt x="50" y="182"/>
                          <a:pt x="50" y="182"/>
                          <a:pt x="50" y="182"/>
                        </a:cubicBezTo>
                        <a:cubicBezTo>
                          <a:pt x="50" y="182"/>
                          <a:pt x="50" y="182"/>
                          <a:pt x="50" y="182"/>
                        </a:cubicBezTo>
                        <a:cubicBezTo>
                          <a:pt x="50" y="182"/>
                          <a:pt x="50" y="182"/>
                          <a:pt x="50" y="182"/>
                        </a:cubicBezTo>
                        <a:cubicBezTo>
                          <a:pt x="50" y="182"/>
                          <a:pt x="50" y="182"/>
                          <a:pt x="50" y="182"/>
                        </a:cubicBezTo>
                        <a:cubicBezTo>
                          <a:pt x="50" y="182"/>
                          <a:pt x="50" y="182"/>
                          <a:pt x="50" y="182"/>
                        </a:cubicBezTo>
                        <a:cubicBezTo>
                          <a:pt x="50" y="182"/>
                          <a:pt x="49" y="182"/>
                          <a:pt x="49" y="181"/>
                        </a:cubicBezTo>
                        <a:cubicBezTo>
                          <a:pt x="48" y="181"/>
                          <a:pt x="48" y="181"/>
                          <a:pt x="48" y="181"/>
                        </a:cubicBezTo>
                        <a:cubicBezTo>
                          <a:pt x="48" y="181"/>
                          <a:pt x="48" y="181"/>
                          <a:pt x="48" y="180"/>
                        </a:cubicBezTo>
                        <a:cubicBezTo>
                          <a:pt x="48" y="180"/>
                          <a:pt x="48" y="180"/>
                          <a:pt x="48" y="180"/>
                        </a:cubicBezTo>
                        <a:cubicBezTo>
                          <a:pt x="47" y="180"/>
                          <a:pt x="47" y="180"/>
                          <a:pt x="47" y="180"/>
                        </a:cubicBezTo>
                        <a:cubicBezTo>
                          <a:pt x="47" y="179"/>
                          <a:pt x="46" y="179"/>
                          <a:pt x="46" y="179"/>
                        </a:cubicBezTo>
                        <a:cubicBezTo>
                          <a:pt x="46" y="179"/>
                          <a:pt x="46" y="178"/>
                          <a:pt x="46" y="178"/>
                        </a:cubicBezTo>
                        <a:cubicBezTo>
                          <a:pt x="46" y="178"/>
                          <a:pt x="46" y="178"/>
                          <a:pt x="46" y="178"/>
                        </a:cubicBezTo>
                        <a:cubicBezTo>
                          <a:pt x="46" y="178"/>
                          <a:pt x="46" y="178"/>
                          <a:pt x="46" y="178"/>
                        </a:cubicBezTo>
                        <a:cubicBezTo>
                          <a:pt x="46" y="178"/>
                          <a:pt x="46" y="178"/>
                          <a:pt x="46" y="177"/>
                        </a:cubicBezTo>
                        <a:cubicBezTo>
                          <a:pt x="46" y="177"/>
                          <a:pt x="46" y="177"/>
                          <a:pt x="46" y="177"/>
                        </a:cubicBezTo>
                        <a:cubicBezTo>
                          <a:pt x="46" y="177"/>
                          <a:pt x="46" y="177"/>
                          <a:pt x="46" y="177"/>
                        </a:cubicBezTo>
                        <a:cubicBezTo>
                          <a:pt x="46" y="176"/>
                          <a:pt x="45" y="176"/>
                          <a:pt x="45" y="175"/>
                        </a:cubicBezTo>
                        <a:cubicBezTo>
                          <a:pt x="44" y="175"/>
                          <a:pt x="44" y="175"/>
                          <a:pt x="44" y="175"/>
                        </a:cubicBezTo>
                        <a:cubicBezTo>
                          <a:pt x="43" y="174"/>
                          <a:pt x="43" y="174"/>
                          <a:pt x="43" y="173"/>
                        </a:cubicBezTo>
                        <a:cubicBezTo>
                          <a:pt x="43" y="173"/>
                          <a:pt x="43" y="173"/>
                          <a:pt x="43" y="173"/>
                        </a:cubicBezTo>
                        <a:cubicBezTo>
                          <a:pt x="43" y="173"/>
                          <a:pt x="43" y="173"/>
                          <a:pt x="43" y="173"/>
                        </a:cubicBezTo>
                        <a:cubicBezTo>
                          <a:pt x="43" y="173"/>
                          <a:pt x="42" y="173"/>
                          <a:pt x="42" y="172"/>
                        </a:cubicBezTo>
                        <a:cubicBezTo>
                          <a:pt x="42" y="172"/>
                          <a:pt x="42" y="172"/>
                          <a:pt x="42" y="171"/>
                        </a:cubicBezTo>
                        <a:cubicBezTo>
                          <a:pt x="42" y="171"/>
                          <a:pt x="41" y="171"/>
                          <a:pt x="41" y="170"/>
                        </a:cubicBezTo>
                        <a:cubicBezTo>
                          <a:pt x="41" y="170"/>
                          <a:pt x="41" y="170"/>
                          <a:pt x="41" y="170"/>
                        </a:cubicBezTo>
                        <a:cubicBezTo>
                          <a:pt x="41" y="170"/>
                          <a:pt x="41" y="170"/>
                          <a:pt x="41" y="170"/>
                        </a:cubicBezTo>
                        <a:cubicBezTo>
                          <a:pt x="41" y="170"/>
                          <a:pt x="41" y="170"/>
                          <a:pt x="41" y="170"/>
                        </a:cubicBezTo>
                        <a:cubicBezTo>
                          <a:pt x="41" y="170"/>
                          <a:pt x="41" y="170"/>
                          <a:pt x="41" y="170"/>
                        </a:cubicBezTo>
                        <a:cubicBezTo>
                          <a:pt x="41" y="170"/>
                          <a:pt x="41" y="170"/>
                          <a:pt x="41" y="170"/>
                        </a:cubicBezTo>
                        <a:cubicBezTo>
                          <a:pt x="40" y="170"/>
                          <a:pt x="40" y="170"/>
                          <a:pt x="40" y="170"/>
                        </a:cubicBezTo>
                        <a:cubicBezTo>
                          <a:pt x="40" y="169"/>
                          <a:pt x="40" y="169"/>
                          <a:pt x="40" y="169"/>
                        </a:cubicBezTo>
                        <a:cubicBezTo>
                          <a:pt x="40" y="169"/>
                          <a:pt x="40" y="168"/>
                          <a:pt x="39" y="168"/>
                        </a:cubicBezTo>
                        <a:cubicBezTo>
                          <a:pt x="39" y="168"/>
                          <a:pt x="39" y="168"/>
                          <a:pt x="39" y="168"/>
                        </a:cubicBezTo>
                        <a:cubicBezTo>
                          <a:pt x="38" y="167"/>
                          <a:pt x="37" y="166"/>
                          <a:pt x="37" y="165"/>
                        </a:cubicBezTo>
                        <a:cubicBezTo>
                          <a:pt x="37" y="165"/>
                          <a:pt x="37" y="164"/>
                          <a:pt x="37" y="164"/>
                        </a:cubicBezTo>
                        <a:cubicBezTo>
                          <a:pt x="37" y="164"/>
                          <a:pt x="37" y="164"/>
                          <a:pt x="37" y="163"/>
                        </a:cubicBezTo>
                        <a:cubicBezTo>
                          <a:pt x="37" y="163"/>
                          <a:pt x="37" y="163"/>
                          <a:pt x="37" y="163"/>
                        </a:cubicBezTo>
                        <a:cubicBezTo>
                          <a:pt x="37" y="162"/>
                          <a:pt x="37" y="162"/>
                          <a:pt x="38" y="162"/>
                        </a:cubicBezTo>
                        <a:cubicBezTo>
                          <a:pt x="38" y="161"/>
                          <a:pt x="37" y="161"/>
                          <a:pt x="37" y="161"/>
                        </a:cubicBezTo>
                        <a:cubicBezTo>
                          <a:pt x="37" y="161"/>
                          <a:pt x="37" y="161"/>
                          <a:pt x="37" y="161"/>
                        </a:cubicBezTo>
                        <a:cubicBezTo>
                          <a:pt x="37" y="161"/>
                          <a:pt x="37" y="161"/>
                          <a:pt x="37" y="161"/>
                        </a:cubicBezTo>
                        <a:cubicBezTo>
                          <a:pt x="36" y="161"/>
                          <a:pt x="36" y="161"/>
                          <a:pt x="36" y="161"/>
                        </a:cubicBezTo>
                        <a:cubicBezTo>
                          <a:pt x="36" y="160"/>
                          <a:pt x="36" y="160"/>
                          <a:pt x="36" y="160"/>
                        </a:cubicBezTo>
                        <a:cubicBezTo>
                          <a:pt x="36" y="160"/>
                          <a:pt x="36" y="160"/>
                          <a:pt x="36" y="159"/>
                        </a:cubicBezTo>
                        <a:cubicBezTo>
                          <a:pt x="36" y="158"/>
                          <a:pt x="36" y="158"/>
                          <a:pt x="37" y="157"/>
                        </a:cubicBezTo>
                        <a:cubicBezTo>
                          <a:pt x="37" y="157"/>
                          <a:pt x="37" y="156"/>
                          <a:pt x="36" y="156"/>
                        </a:cubicBezTo>
                        <a:cubicBezTo>
                          <a:pt x="36" y="156"/>
                          <a:pt x="36" y="156"/>
                          <a:pt x="36" y="156"/>
                        </a:cubicBezTo>
                        <a:cubicBezTo>
                          <a:pt x="36" y="156"/>
                          <a:pt x="36" y="156"/>
                          <a:pt x="36" y="155"/>
                        </a:cubicBezTo>
                        <a:cubicBezTo>
                          <a:pt x="36" y="154"/>
                          <a:pt x="36" y="154"/>
                          <a:pt x="36" y="154"/>
                        </a:cubicBezTo>
                        <a:cubicBezTo>
                          <a:pt x="36" y="154"/>
                          <a:pt x="36" y="154"/>
                          <a:pt x="36" y="154"/>
                        </a:cubicBezTo>
                        <a:cubicBezTo>
                          <a:pt x="36" y="154"/>
                          <a:pt x="36" y="154"/>
                          <a:pt x="36" y="154"/>
                        </a:cubicBezTo>
                        <a:cubicBezTo>
                          <a:pt x="35" y="154"/>
                          <a:pt x="35" y="154"/>
                          <a:pt x="35" y="154"/>
                        </a:cubicBezTo>
                        <a:cubicBezTo>
                          <a:pt x="35" y="154"/>
                          <a:pt x="35" y="154"/>
                          <a:pt x="35" y="154"/>
                        </a:cubicBezTo>
                        <a:cubicBezTo>
                          <a:pt x="35" y="154"/>
                          <a:pt x="35" y="154"/>
                          <a:pt x="35" y="154"/>
                        </a:cubicBezTo>
                        <a:cubicBezTo>
                          <a:pt x="35" y="146"/>
                          <a:pt x="35" y="146"/>
                          <a:pt x="35" y="146"/>
                        </a:cubicBezTo>
                        <a:cubicBezTo>
                          <a:pt x="35" y="146"/>
                          <a:pt x="35" y="146"/>
                          <a:pt x="35" y="145"/>
                        </a:cubicBezTo>
                        <a:cubicBezTo>
                          <a:pt x="35" y="145"/>
                          <a:pt x="35" y="145"/>
                          <a:pt x="35" y="144"/>
                        </a:cubicBezTo>
                        <a:cubicBezTo>
                          <a:pt x="35" y="144"/>
                          <a:pt x="35" y="143"/>
                          <a:pt x="34" y="143"/>
                        </a:cubicBezTo>
                        <a:cubicBezTo>
                          <a:pt x="34" y="143"/>
                          <a:pt x="34" y="143"/>
                          <a:pt x="34" y="143"/>
                        </a:cubicBezTo>
                        <a:cubicBezTo>
                          <a:pt x="34" y="143"/>
                          <a:pt x="34" y="143"/>
                          <a:pt x="34" y="143"/>
                        </a:cubicBezTo>
                        <a:cubicBezTo>
                          <a:pt x="34" y="142"/>
                          <a:pt x="34" y="142"/>
                          <a:pt x="34" y="142"/>
                        </a:cubicBezTo>
                        <a:cubicBezTo>
                          <a:pt x="34" y="142"/>
                          <a:pt x="34" y="142"/>
                          <a:pt x="34" y="142"/>
                        </a:cubicBezTo>
                        <a:cubicBezTo>
                          <a:pt x="34" y="142"/>
                          <a:pt x="34" y="141"/>
                          <a:pt x="34" y="141"/>
                        </a:cubicBezTo>
                        <a:cubicBezTo>
                          <a:pt x="34" y="141"/>
                          <a:pt x="34" y="141"/>
                          <a:pt x="34" y="141"/>
                        </a:cubicBezTo>
                        <a:cubicBezTo>
                          <a:pt x="34" y="141"/>
                          <a:pt x="34" y="141"/>
                          <a:pt x="33" y="141"/>
                        </a:cubicBezTo>
                        <a:cubicBezTo>
                          <a:pt x="33" y="141"/>
                          <a:pt x="33" y="141"/>
                          <a:pt x="33" y="141"/>
                        </a:cubicBezTo>
                        <a:cubicBezTo>
                          <a:pt x="33" y="141"/>
                          <a:pt x="33" y="140"/>
                          <a:pt x="33" y="140"/>
                        </a:cubicBezTo>
                        <a:cubicBezTo>
                          <a:pt x="33" y="140"/>
                          <a:pt x="33" y="140"/>
                          <a:pt x="33" y="140"/>
                        </a:cubicBezTo>
                        <a:cubicBezTo>
                          <a:pt x="33" y="140"/>
                          <a:pt x="33" y="140"/>
                          <a:pt x="33" y="140"/>
                        </a:cubicBezTo>
                        <a:cubicBezTo>
                          <a:pt x="33" y="140"/>
                          <a:pt x="33" y="139"/>
                          <a:pt x="33" y="139"/>
                        </a:cubicBezTo>
                        <a:cubicBezTo>
                          <a:pt x="33" y="139"/>
                          <a:pt x="33" y="139"/>
                          <a:pt x="33" y="139"/>
                        </a:cubicBezTo>
                        <a:cubicBezTo>
                          <a:pt x="33" y="139"/>
                          <a:pt x="33" y="139"/>
                          <a:pt x="33" y="139"/>
                        </a:cubicBezTo>
                        <a:cubicBezTo>
                          <a:pt x="32" y="139"/>
                          <a:pt x="32" y="138"/>
                          <a:pt x="32" y="138"/>
                        </a:cubicBezTo>
                        <a:cubicBezTo>
                          <a:pt x="32" y="138"/>
                          <a:pt x="32" y="138"/>
                          <a:pt x="32" y="138"/>
                        </a:cubicBezTo>
                        <a:cubicBezTo>
                          <a:pt x="32" y="138"/>
                          <a:pt x="32" y="137"/>
                          <a:pt x="32" y="137"/>
                        </a:cubicBezTo>
                        <a:cubicBezTo>
                          <a:pt x="32" y="137"/>
                          <a:pt x="32" y="136"/>
                          <a:pt x="32" y="136"/>
                        </a:cubicBezTo>
                        <a:cubicBezTo>
                          <a:pt x="32" y="135"/>
                          <a:pt x="32" y="135"/>
                          <a:pt x="32" y="134"/>
                        </a:cubicBezTo>
                        <a:cubicBezTo>
                          <a:pt x="32" y="134"/>
                          <a:pt x="32" y="134"/>
                          <a:pt x="32" y="134"/>
                        </a:cubicBezTo>
                        <a:cubicBezTo>
                          <a:pt x="32" y="134"/>
                          <a:pt x="32" y="134"/>
                          <a:pt x="32" y="134"/>
                        </a:cubicBezTo>
                        <a:cubicBezTo>
                          <a:pt x="31" y="134"/>
                          <a:pt x="31" y="134"/>
                          <a:pt x="31" y="134"/>
                        </a:cubicBezTo>
                        <a:cubicBezTo>
                          <a:pt x="31" y="134"/>
                          <a:pt x="31" y="134"/>
                          <a:pt x="31" y="134"/>
                        </a:cubicBezTo>
                        <a:cubicBezTo>
                          <a:pt x="31" y="134"/>
                          <a:pt x="31" y="134"/>
                          <a:pt x="31" y="134"/>
                        </a:cubicBezTo>
                        <a:cubicBezTo>
                          <a:pt x="31" y="134"/>
                          <a:pt x="31" y="134"/>
                          <a:pt x="31" y="134"/>
                        </a:cubicBezTo>
                        <a:cubicBezTo>
                          <a:pt x="30" y="134"/>
                          <a:pt x="30" y="133"/>
                          <a:pt x="30" y="133"/>
                        </a:cubicBezTo>
                        <a:cubicBezTo>
                          <a:pt x="30" y="133"/>
                          <a:pt x="30" y="133"/>
                          <a:pt x="29" y="133"/>
                        </a:cubicBezTo>
                        <a:cubicBezTo>
                          <a:pt x="29" y="133"/>
                          <a:pt x="29" y="133"/>
                          <a:pt x="29" y="133"/>
                        </a:cubicBezTo>
                        <a:cubicBezTo>
                          <a:pt x="29" y="133"/>
                          <a:pt x="29" y="133"/>
                          <a:pt x="28" y="133"/>
                        </a:cubicBezTo>
                        <a:cubicBezTo>
                          <a:pt x="28" y="133"/>
                          <a:pt x="28" y="133"/>
                          <a:pt x="28" y="133"/>
                        </a:cubicBezTo>
                        <a:cubicBezTo>
                          <a:pt x="28" y="133"/>
                          <a:pt x="28" y="133"/>
                          <a:pt x="28" y="133"/>
                        </a:cubicBezTo>
                        <a:cubicBezTo>
                          <a:pt x="28" y="133"/>
                          <a:pt x="28" y="133"/>
                          <a:pt x="28" y="133"/>
                        </a:cubicBezTo>
                        <a:cubicBezTo>
                          <a:pt x="28" y="133"/>
                          <a:pt x="27" y="133"/>
                          <a:pt x="27" y="132"/>
                        </a:cubicBezTo>
                        <a:cubicBezTo>
                          <a:pt x="27" y="131"/>
                          <a:pt x="27" y="131"/>
                          <a:pt x="27" y="131"/>
                        </a:cubicBezTo>
                        <a:cubicBezTo>
                          <a:pt x="27" y="130"/>
                          <a:pt x="27" y="130"/>
                          <a:pt x="27" y="130"/>
                        </a:cubicBezTo>
                        <a:cubicBezTo>
                          <a:pt x="27" y="130"/>
                          <a:pt x="27" y="130"/>
                          <a:pt x="27" y="130"/>
                        </a:cubicBezTo>
                        <a:cubicBezTo>
                          <a:pt x="27" y="130"/>
                          <a:pt x="27" y="130"/>
                          <a:pt x="27" y="130"/>
                        </a:cubicBezTo>
                        <a:cubicBezTo>
                          <a:pt x="23" y="130"/>
                          <a:pt x="23" y="130"/>
                          <a:pt x="23" y="130"/>
                        </a:cubicBezTo>
                        <a:cubicBezTo>
                          <a:pt x="23" y="129"/>
                          <a:pt x="23" y="129"/>
                          <a:pt x="23" y="129"/>
                        </a:cubicBezTo>
                        <a:cubicBezTo>
                          <a:pt x="24" y="129"/>
                          <a:pt x="24" y="128"/>
                          <a:pt x="23" y="128"/>
                        </a:cubicBezTo>
                        <a:cubicBezTo>
                          <a:pt x="23" y="128"/>
                          <a:pt x="23" y="128"/>
                          <a:pt x="23" y="128"/>
                        </a:cubicBezTo>
                        <a:cubicBezTo>
                          <a:pt x="23" y="128"/>
                          <a:pt x="22" y="128"/>
                          <a:pt x="23" y="127"/>
                        </a:cubicBezTo>
                        <a:cubicBezTo>
                          <a:pt x="23" y="127"/>
                          <a:pt x="23" y="127"/>
                          <a:pt x="23" y="127"/>
                        </a:cubicBezTo>
                        <a:cubicBezTo>
                          <a:pt x="23" y="127"/>
                          <a:pt x="23" y="127"/>
                          <a:pt x="22" y="126"/>
                        </a:cubicBezTo>
                        <a:cubicBezTo>
                          <a:pt x="22" y="126"/>
                          <a:pt x="22" y="126"/>
                          <a:pt x="22" y="125"/>
                        </a:cubicBezTo>
                        <a:cubicBezTo>
                          <a:pt x="21" y="125"/>
                          <a:pt x="21" y="125"/>
                          <a:pt x="21" y="125"/>
                        </a:cubicBezTo>
                        <a:cubicBezTo>
                          <a:pt x="21" y="125"/>
                          <a:pt x="21" y="125"/>
                          <a:pt x="21" y="125"/>
                        </a:cubicBezTo>
                        <a:cubicBezTo>
                          <a:pt x="21" y="124"/>
                          <a:pt x="21" y="124"/>
                          <a:pt x="21" y="124"/>
                        </a:cubicBezTo>
                        <a:cubicBezTo>
                          <a:pt x="21" y="124"/>
                          <a:pt x="21" y="124"/>
                          <a:pt x="21" y="124"/>
                        </a:cubicBezTo>
                        <a:cubicBezTo>
                          <a:pt x="21" y="124"/>
                          <a:pt x="21" y="124"/>
                          <a:pt x="21" y="124"/>
                        </a:cubicBezTo>
                        <a:cubicBezTo>
                          <a:pt x="21" y="123"/>
                          <a:pt x="21" y="123"/>
                          <a:pt x="21" y="122"/>
                        </a:cubicBezTo>
                        <a:cubicBezTo>
                          <a:pt x="21" y="121"/>
                          <a:pt x="21" y="120"/>
                          <a:pt x="21" y="120"/>
                        </a:cubicBezTo>
                        <a:cubicBezTo>
                          <a:pt x="21" y="120"/>
                          <a:pt x="21" y="120"/>
                          <a:pt x="20" y="120"/>
                        </a:cubicBezTo>
                        <a:cubicBezTo>
                          <a:pt x="20" y="120"/>
                          <a:pt x="20" y="120"/>
                          <a:pt x="20" y="120"/>
                        </a:cubicBezTo>
                        <a:cubicBezTo>
                          <a:pt x="20" y="120"/>
                          <a:pt x="20" y="120"/>
                          <a:pt x="20" y="120"/>
                        </a:cubicBezTo>
                        <a:cubicBezTo>
                          <a:pt x="20" y="119"/>
                          <a:pt x="20" y="119"/>
                          <a:pt x="20" y="119"/>
                        </a:cubicBezTo>
                        <a:cubicBezTo>
                          <a:pt x="20" y="119"/>
                          <a:pt x="20" y="119"/>
                          <a:pt x="20" y="119"/>
                        </a:cubicBezTo>
                        <a:cubicBezTo>
                          <a:pt x="20" y="119"/>
                          <a:pt x="20" y="118"/>
                          <a:pt x="20" y="118"/>
                        </a:cubicBezTo>
                        <a:cubicBezTo>
                          <a:pt x="20" y="118"/>
                          <a:pt x="20" y="118"/>
                          <a:pt x="20" y="118"/>
                        </a:cubicBezTo>
                        <a:cubicBezTo>
                          <a:pt x="19" y="118"/>
                          <a:pt x="19" y="118"/>
                          <a:pt x="19" y="118"/>
                        </a:cubicBezTo>
                        <a:cubicBezTo>
                          <a:pt x="19" y="117"/>
                          <a:pt x="19" y="117"/>
                          <a:pt x="19" y="117"/>
                        </a:cubicBezTo>
                        <a:cubicBezTo>
                          <a:pt x="19" y="117"/>
                          <a:pt x="19" y="117"/>
                          <a:pt x="19" y="117"/>
                        </a:cubicBezTo>
                        <a:cubicBezTo>
                          <a:pt x="19" y="117"/>
                          <a:pt x="19" y="117"/>
                          <a:pt x="19" y="116"/>
                        </a:cubicBezTo>
                        <a:cubicBezTo>
                          <a:pt x="19" y="116"/>
                          <a:pt x="19" y="116"/>
                          <a:pt x="19" y="116"/>
                        </a:cubicBezTo>
                        <a:cubicBezTo>
                          <a:pt x="19" y="116"/>
                          <a:pt x="19" y="116"/>
                          <a:pt x="19" y="116"/>
                        </a:cubicBezTo>
                        <a:cubicBezTo>
                          <a:pt x="19" y="116"/>
                          <a:pt x="19" y="116"/>
                          <a:pt x="19" y="116"/>
                        </a:cubicBezTo>
                        <a:cubicBezTo>
                          <a:pt x="18" y="116"/>
                          <a:pt x="18" y="116"/>
                          <a:pt x="18" y="115"/>
                        </a:cubicBezTo>
                        <a:cubicBezTo>
                          <a:pt x="18" y="115"/>
                          <a:pt x="18" y="115"/>
                          <a:pt x="18" y="115"/>
                        </a:cubicBezTo>
                        <a:cubicBezTo>
                          <a:pt x="17" y="115"/>
                          <a:pt x="17" y="114"/>
                          <a:pt x="17" y="114"/>
                        </a:cubicBezTo>
                        <a:cubicBezTo>
                          <a:pt x="17" y="114"/>
                          <a:pt x="17" y="113"/>
                          <a:pt x="17" y="113"/>
                        </a:cubicBezTo>
                        <a:cubicBezTo>
                          <a:pt x="16" y="113"/>
                          <a:pt x="16" y="112"/>
                          <a:pt x="16" y="112"/>
                        </a:cubicBezTo>
                        <a:cubicBezTo>
                          <a:pt x="16" y="111"/>
                          <a:pt x="15" y="111"/>
                          <a:pt x="15" y="110"/>
                        </a:cubicBezTo>
                        <a:cubicBezTo>
                          <a:pt x="14" y="110"/>
                          <a:pt x="14" y="110"/>
                          <a:pt x="14" y="110"/>
                        </a:cubicBezTo>
                        <a:cubicBezTo>
                          <a:pt x="13" y="109"/>
                          <a:pt x="13" y="108"/>
                          <a:pt x="13" y="108"/>
                        </a:cubicBezTo>
                        <a:cubicBezTo>
                          <a:pt x="13" y="108"/>
                          <a:pt x="13" y="108"/>
                          <a:pt x="13" y="108"/>
                        </a:cubicBezTo>
                        <a:cubicBezTo>
                          <a:pt x="13" y="104"/>
                          <a:pt x="13" y="104"/>
                          <a:pt x="13" y="104"/>
                        </a:cubicBezTo>
                        <a:cubicBezTo>
                          <a:pt x="14" y="105"/>
                          <a:pt x="14" y="105"/>
                          <a:pt x="14" y="105"/>
                        </a:cubicBezTo>
                        <a:cubicBezTo>
                          <a:pt x="14" y="105"/>
                          <a:pt x="14" y="105"/>
                          <a:pt x="14" y="105"/>
                        </a:cubicBezTo>
                        <a:cubicBezTo>
                          <a:pt x="14" y="105"/>
                          <a:pt x="14" y="105"/>
                          <a:pt x="14" y="105"/>
                        </a:cubicBezTo>
                        <a:cubicBezTo>
                          <a:pt x="14" y="105"/>
                          <a:pt x="14" y="104"/>
                          <a:pt x="14" y="104"/>
                        </a:cubicBezTo>
                        <a:cubicBezTo>
                          <a:pt x="14" y="104"/>
                          <a:pt x="14" y="104"/>
                          <a:pt x="14" y="104"/>
                        </a:cubicBezTo>
                        <a:cubicBezTo>
                          <a:pt x="14" y="103"/>
                          <a:pt x="14" y="103"/>
                          <a:pt x="15" y="103"/>
                        </a:cubicBezTo>
                        <a:cubicBezTo>
                          <a:pt x="15" y="103"/>
                          <a:pt x="15" y="103"/>
                          <a:pt x="15" y="103"/>
                        </a:cubicBezTo>
                        <a:cubicBezTo>
                          <a:pt x="15" y="103"/>
                          <a:pt x="15" y="103"/>
                          <a:pt x="15" y="102"/>
                        </a:cubicBezTo>
                        <a:cubicBezTo>
                          <a:pt x="15" y="102"/>
                          <a:pt x="15" y="102"/>
                          <a:pt x="15" y="102"/>
                        </a:cubicBezTo>
                        <a:cubicBezTo>
                          <a:pt x="14" y="102"/>
                          <a:pt x="14" y="101"/>
                          <a:pt x="14" y="100"/>
                        </a:cubicBezTo>
                        <a:cubicBezTo>
                          <a:pt x="14" y="100"/>
                          <a:pt x="14" y="100"/>
                          <a:pt x="14" y="100"/>
                        </a:cubicBezTo>
                        <a:cubicBezTo>
                          <a:pt x="14" y="98"/>
                          <a:pt x="14" y="98"/>
                          <a:pt x="14" y="98"/>
                        </a:cubicBezTo>
                        <a:cubicBezTo>
                          <a:pt x="15" y="98"/>
                          <a:pt x="15" y="98"/>
                          <a:pt x="15" y="98"/>
                        </a:cubicBezTo>
                        <a:cubicBezTo>
                          <a:pt x="15" y="98"/>
                          <a:pt x="15" y="98"/>
                          <a:pt x="15" y="98"/>
                        </a:cubicBezTo>
                        <a:cubicBezTo>
                          <a:pt x="15" y="98"/>
                          <a:pt x="15" y="98"/>
                          <a:pt x="15" y="98"/>
                        </a:cubicBezTo>
                        <a:cubicBezTo>
                          <a:pt x="15" y="98"/>
                          <a:pt x="15" y="97"/>
                          <a:pt x="15" y="97"/>
                        </a:cubicBezTo>
                        <a:cubicBezTo>
                          <a:pt x="15" y="97"/>
                          <a:pt x="16" y="97"/>
                          <a:pt x="16" y="97"/>
                        </a:cubicBezTo>
                        <a:cubicBezTo>
                          <a:pt x="16" y="96"/>
                          <a:pt x="16" y="96"/>
                          <a:pt x="16" y="96"/>
                        </a:cubicBezTo>
                        <a:cubicBezTo>
                          <a:pt x="16" y="95"/>
                          <a:pt x="16" y="95"/>
                          <a:pt x="16" y="95"/>
                        </a:cubicBezTo>
                        <a:cubicBezTo>
                          <a:pt x="17" y="95"/>
                          <a:pt x="17" y="95"/>
                          <a:pt x="17" y="95"/>
                        </a:cubicBezTo>
                        <a:cubicBezTo>
                          <a:pt x="17" y="95"/>
                          <a:pt x="17" y="95"/>
                          <a:pt x="17" y="95"/>
                        </a:cubicBezTo>
                        <a:cubicBezTo>
                          <a:pt x="17" y="95"/>
                          <a:pt x="17" y="95"/>
                          <a:pt x="17" y="95"/>
                        </a:cubicBezTo>
                        <a:cubicBezTo>
                          <a:pt x="17" y="95"/>
                          <a:pt x="17" y="95"/>
                          <a:pt x="17" y="95"/>
                        </a:cubicBezTo>
                        <a:cubicBezTo>
                          <a:pt x="17" y="91"/>
                          <a:pt x="17" y="91"/>
                          <a:pt x="17" y="91"/>
                        </a:cubicBezTo>
                        <a:cubicBezTo>
                          <a:pt x="18" y="92"/>
                          <a:pt x="18" y="92"/>
                          <a:pt x="18" y="92"/>
                        </a:cubicBezTo>
                        <a:cubicBezTo>
                          <a:pt x="18" y="92"/>
                          <a:pt x="18" y="91"/>
                          <a:pt x="18" y="90"/>
                        </a:cubicBezTo>
                        <a:cubicBezTo>
                          <a:pt x="18" y="90"/>
                          <a:pt x="18" y="89"/>
                          <a:pt x="18" y="89"/>
                        </a:cubicBezTo>
                        <a:cubicBezTo>
                          <a:pt x="17" y="89"/>
                          <a:pt x="17" y="89"/>
                          <a:pt x="17" y="89"/>
                        </a:cubicBezTo>
                        <a:cubicBezTo>
                          <a:pt x="17" y="88"/>
                          <a:pt x="17" y="88"/>
                          <a:pt x="17" y="88"/>
                        </a:cubicBezTo>
                        <a:cubicBezTo>
                          <a:pt x="17" y="88"/>
                          <a:pt x="17" y="88"/>
                          <a:pt x="17" y="88"/>
                        </a:cubicBezTo>
                        <a:cubicBezTo>
                          <a:pt x="17" y="87"/>
                          <a:pt x="17" y="87"/>
                          <a:pt x="17" y="86"/>
                        </a:cubicBezTo>
                        <a:cubicBezTo>
                          <a:pt x="17" y="86"/>
                          <a:pt x="17" y="86"/>
                          <a:pt x="17" y="86"/>
                        </a:cubicBezTo>
                        <a:cubicBezTo>
                          <a:pt x="16" y="86"/>
                          <a:pt x="16" y="86"/>
                          <a:pt x="16" y="85"/>
                        </a:cubicBezTo>
                        <a:cubicBezTo>
                          <a:pt x="16" y="84"/>
                          <a:pt x="16" y="84"/>
                          <a:pt x="16" y="84"/>
                        </a:cubicBezTo>
                        <a:cubicBezTo>
                          <a:pt x="16" y="84"/>
                          <a:pt x="16" y="84"/>
                          <a:pt x="16" y="84"/>
                        </a:cubicBezTo>
                        <a:cubicBezTo>
                          <a:pt x="15" y="84"/>
                          <a:pt x="15" y="84"/>
                          <a:pt x="15" y="84"/>
                        </a:cubicBezTo>
                        <a:cubicBezTo>
                          <a:pt x="15" y="84"/>
                          <a:pt x="15" y="84"/>
                          <a:pt x="15" y="84"/>
                        </a:cubicBezTo>
                        <a:cubicBezTo>
                          <a:pt x="12" y="84"/>
                          <a:pt x="12" y="84"/>
                          <a:pt x="12" y="84"/>
                        </a:cubicBezTo>
                        <a:cubicBezTo>
                          <a:pt x="12" y="84"/>
                          <a:pt x="12" y="84"/>
                          <a:pt x="12" y="84"/>
                        </a:cubicBezTo>
                        <a:cubicBezTo>
                          <a:pt x="12" y="84"/>
                          <a:pt x="12" y="84"/>
                          <a:pt x="12" y="84"/>
                        </a:cubicBezTo>
                        <a:cubicBezTo>
                          <a:pt x="12" y="84"/>
                          <a:pt x="12" y="84"/>
                          <a:pt x="12" y="84"/>
                        </a:cubicBezTo>
                        <a:cubicBezTo>
                          <a:pt x="12" y="84"/>
                          <a:pt x="12" y="84"/>
                          <a:pt x="12" y="84"/>
                        </a:cubicBezTo>
                        <a:cubicBezTo>
                          <a:pt x="12" y="84"/>
                          <a:pt x="12" y="84"/>
                          <a:pt x="12" y="84"/>
                        </a:cubicBezTo>
                        <a:cubicBezTo>
                          <a:pt x="12" y="84"/>
                          <a:pt x="11" y="83"/>
                          <a:pt x="11" y="83"/>
                        </a:cubicBezTo>
                        <a:cubicBezTo>
                          <a:pt x="11" y="82"/>
                          <a:pt x="11" y="82"/>
                          <a:pt x="11" y="82"/>
                        </a:cubicBezTo>
                        <a:cubicBezTo>
                          <a:pt x="11" y="82"/>
                          <a:pt x="11" y="82"/>
                          <a:pt x="11" y="82"/>
                        </a:cubicBezTo>
                        <a:cubicBezTo>
                          <a:pt x="11" y="82"/>
                          <a:pt x="11" y="82"/>
                          <a:pt x="11" y="82"/>
                        </a:cubicBezTo>
                        <a:cubicBezTo>
                          <a:pt x="11" y="81"/>
                          <a:pt x="11" y="81"/>
                          <a:pt x="11" y="81"/>
                        </a:cubicBezTo>
                        <a:cubicBezTo>
                          <a:pt x="11" y="80"/>
                          <a:pt x="11" y="80"/>
                          <a:pt x="11" y="79"/>
                        </a:cubicBezTo>
                        <a:cubicBezTo>
                          <a:pt x="11" y="79"/>
                          <a:pt x="11" y="79"/>
                          <a:pt x="11" y="79"/>
                        </a:cubicBezTo>
                        <a:cubicBezTo>
                          <a:pt x="11" y="79"/>
                          <a:pt x="11" y="79"/>
                          <a:pt x="11" y="79"/>
                        </a:cubicBezTo>
                        <a:cubicBezTo>
                          <a:pt x="10" y="78"/>
                          <a:pt x="10" y="78"/>
                          <a:pt x="10" y="78"/>
                        </a:cubicBezTo>
                        <a:cubicBezTo>
                          <a:pt x="10" y="78"/>
                          <a:pt x="10" y="78"/>
                          <a:pt x="10" y="78"/>
                        </a:cubicBezTo>
                        <a:cubicBezTo>
                          <a:pt x="10" y="78"/>
                          <a:pt x="10" y="78"/>
                          <a:pt x="10" y="78"/>
                        </a:cubicBezTo>
                        <a:cubicBezTo>
                          <a:pt x="10" y="77"/>
                          <a:pt x="10" y="77"/>
                          <a:pt x="10" y="76"/>
                        </a:cubicBezTo>
                        <a:cubicBezTo>
                          <a:pt x="10" y="76"/>
                          <a:pt x="10" y="76"/>
                          <a:pt x="10" y="76"/>
                        </a:cubicBezTo>
                        <a:cubicBezTo>
                          <a:pt x="9" y="76"/>
                          <a:pt x="9" y="76"/>
                          <a:pt x="9" y="76"/>
                        </a:cubicBezTo>
                        <a:cubicBezTo>
                          <a:pt x="8" y="76"/>
                          <a:pt x="8" y="76"/>
                          <a:pt x="8" y="76"/>
                        </a:cubicBezTo>
                        <a:cubicBezTo>
                          <a:pt x="9" y="75"/>
                          <a:pt x="9" y="75"/>
                          <a:pt x="9" y="75"/>
                        </a:cubicBezTo>
                        <a:cubicBezTo>
                          <a:pt x="9" y="75"/>
                          <a:pt x="9" y="75"/>
                          <a:pt x="9" y="75"/>
                        </a:cubicBezTo>
                        <a:cubicBezTo>
                          <a:pt x="9" y="75"/>
                          <a:pt x="9" y="75"/>
                          <a:pt x="9" y="75"/>
                        </a:cubicBezTo>
                        <a:cubicBezTo>
                          <a:pt x="9" y="75"/>
                          <a:pt x="8" y="75"/>
                          <a:pt x="8" y="75"/>
                        </a:cubicBezTo>
                        <a:cubicBezTo>
                          <a:pt x="8" y="75"/>
                          <a:pt x="8" y="75"/>
                          <a:pt x="8" y="75"/>
                        </a:cubicBezTo>
                        <a:cubicBezTo>
                          <a:pt x="8" y="74"/>
                          <a:pt x="8" y="74"/>
                          <a:pt x="8" y="74"/>
                        </a:cubicBezTo>
                        <a:cubicBezTo>
                          <a:pt x="8" y="74"/>
                          <a:pt x="8" y="74"/>
                          <a:pt x="8" y="74"/>
                        </a:cubicBezTo>
                        <a:cubicBezTo>
                          <a:pt x="8" y="74"/>
                          <a:pt x="8" y="74"/>
                          <a:pt x="8" y="74"/>
                        </a:cubicBezTo>
                        <a:cubicBezTo>
                          <a:pt x="8" y="74"/>
                          <a:pt x="8" y="74"/>
                          <a:pt x="7" y="74"/>
                        </a:cubicBezTo>
                        <a:cubicBezTo>
                          <a:pt x="7" y="74"/>
                          <a:pt x="7" y="74"/>
                          <a:pt x="7" y="74"/>
                        </a:cubicBezTo>
                        <a:cubicBezTo>
                          <a:pt x="7" y="74"/>
                          <a:pt x="6" y="74"/>
                          <a:pt x="6" y="74"/>
                        </a:cubicBezTo>
                        <a:cubicBezTo>
                          <a:pt x="6" y="74"/>
                          <a:pt x="6" y="74"/>
                          <a:pt x="6" y="74"/>
                        </a:cubicBezTo>
                        <a:cubicBezTo>
                          <a:pt x="6" y="74"/>
                          <a:pt x="6" y="74"/>
                          <a:pt x="6" y="74"/>
                        </a:cubicBezTo>
                        <a:cubicBezTo>
                          <a:pt x="6" y="73"/>
                          <a:pt x="5" y="73"/>
                          <a:pt x="5" y="72"/>
                        </a:cubicBezTo>
                        <a:cubicBezTo>
                          <a:pt x="5" y="72"/>
                          <a:pt x="5" y="72"/>
                          <a:pt x="5" y="72"/>
                        </a:cubicBezTo>
                        <a:cubicBezTo>
                          <a:pt x="4" y="72"/>
                          <a:pt x="4" y="72"/>
                          <a:pt x="4" y="71"/>
                        </a:cubicBezTo>
                        <a:cubicBezTo>
                          <a:pt x="4" y="71"/>
                          <a:pt x="4" y="71"/>
                          <a:pt x="4" y="71"/>
                        </a:cubicBezTo>
                        <a:cubicBezTo>
                          <a:pt x="4" y="71"/>
                          <a:pt x="4" y="71"/>
                          <a:pt x="4" y="71"/>
                        </a:cubicBezTo>
                        <a:cubicBezTo>
                          <a:pt x="4" y="71"/>
                          <a:pt x="4" y="71"/>
                          <a:pt x="4" y="71"/>
                        </a:cubicBezTo>
                        <a:cubicBezTo>
                          <a:pt x="4" y="71"/>
                          <a:pt x="3" y="71"/>
                          <a:pt x="3" y="71"/>
                        </a:cubicBezTo>
                        <a:cubicBezTo>
                          <a:pt x="3" y="70"/>
                          <a:pt x="2" y="70"/>
                          <a:pt x="2" y="70"/>
                        </a:cubicBezTo>
                        <a:cubicBezTo>
                          <a:pt x="2" y="70"/>
                          <a:pt x="2" y="70"/>
                          <a:pt x="2" y="70"/>
                        </a:cubicBezTo>
                        <a:cubicBezTo>
                          <a:pt x="1" y="70"/>
                          <a:pt x="1" y="70"/>
                          <a:pt x="1" y="70"/>
                        </a:cubicBezTo>
                        <a:cubicBezTo>
                          <a:pt x="1" y="70"/>
                          <a:pt x="1" y="70"/>
                          <a:pt x="1" y="70"/>
                        </a:cubicBezTo>
                        <a:cubicBezTo>
                          <a:pt x="0" y="70"/>
                          <a:pt x="0" y="69"/>
                          <a:pt x="0" y="69"/>
                        </a:cubicBezTo>
                        <a:cubicBezTo>
                          <a:pt x="0" y="56"/>
                          <a:pt x="0" y="56"/>
                          <a:pt x="0" y="56"/>
                        </a:cubicBezTo>
                        <a:cubicBezTo>
                          <a:pt x="1" y="56"/>
                          <a:pt x="1" y="56"/>
                          <a:pt x="1" y="56"/>
                        </a:cubicBezTo>
                        <a:cubicBezTo>
                          <a:pt x="1" y="56"/>
                          <a:pt x="1" y="56"/>
                          <a:pt x="1" y="56"/>
                        </a:cubicBezTo>
                        <a:cubicBezTo>
                          <a:pt x="1" y="56"/>
                          <a:pt x="1" y="56"/>
                          <a:pt x="1" y="55"/>
                        </a:cubicBezTo>
                        <a:cubicBezTo>
                          <a:pt x="1" y="55"/>
                          <a:pt x="1" y="55"/>
                          <a:pt x="1" y="55"/>
                        </a:cubicBezTo>
                        <a:cubicBezTo>
                          <a:pt x="1" y="54"/>
                          <a:pt x="1" y="54"/>
                          <a:pt x="1" y="54"/>
                        </a:cubicBezTo>
                        <a:cubicBezTo>
                          <a:pt x="2" y="54"/>
                          <a:pt x="2" y="54"/>
                          <a:pt x="2" y="54"/>
                        </a:cubicBezTo>
                        <a:cubicBezTo>
                          <a:pt x="2" y="54"/>
                          <a:pt x="2" y="54"/>
                          <a:pt x="2" y="54"/>
                        </a:cubicBezTo>
                        <a:cubicBezTo>
                          <a:pt x="2" y="54"/>
                          <a:pt x="2" y="54"/>
                          <a:pt x="2" y="54"/>
                        </a:cubicBezTo>
                        <a:cubicBezTo>
                          <a:pt x="2" y="54"/>
                          <a:pt x="2" y="54"/>
                          <a:pt x="2" y="54"/>
                        </a:cubicBezTo>
                        <a:cubicBezTo>
                          <a:pt x="2" y="52"/>
                          <a:pt x="2" y="52"/>
                          <a:pt x="2" y="52"/>
                        </a:cubicBezTo>
                        <a:cubicBezTo>
                          <a:pt x="2" y="52"/>
                          <a:pt x="3" y="52"/>
                          <a:pt x="3" y="52"/>
                        </a:cubicBezTo>
                        <a:cubicBezTo>
                          <a:pt x="3" y="52"/>
                          <a:pt x="3" y="52"/>
                          <a:pt x="3" y="52"/>
                        </a:cubicBezTo>
                        <a:cubicBezTo>
                          <a:pt x="3" y="51"/>
                          <a:pt x="3" y="51"/>
                          <a:pt x="3" y="51"/>
                        </a:cubicBezTo>
                        <a:cubicBezTo>
                          <a:pt x="3" y="51"/>
                          <a:pt x="3" y="51"/>
                          <a:pt x="2" y="51"/>
                        </a:cubicBezTo>
                        <a:cubicBezTo>
                          <a:pt x="2" y="51"/>
                          <a:pt x="2" y="51"/>
                          <a:pt x="2" y="51"/>
                        </a:cubicBezTo>
                        <a:cubicBezTo>
                          <a:pt x="2" y="51"/>
                          <a:pt x="2" y="51"/>
                          <a:pt x="2" y="51"/>
                        </a:cubicBezTo>
                        <a:cubicBezTo>
                          <a:pt x="1" y="51"/>
                          <a:pt x="1" y="51"/>
                          <a:pt x="1" y="51"/>
                        </a:cubicBezTo>
                        <a:cubicBezTo>
                          <a:pt x="1" y="50"/>
                          <a:pt x="1" y="50"/>
                          <a:pt x="1" y="50"/>
                        </a:cubicBezTo>
                        <a:cubicBezTo>
                          <a:pt x="4" y="46"/>
                          <a:pt x="6" y="41"/>
                          <a:pt x="9" y="37"/>
                        </a:cubicBezTo>
                        <a:cubicBezTo>
                          <a:pt x="17" y="28"/>
                          <a:pt x="26" y="19"/>
                          <a:pt x="36" y="11"/>
                        </a:cubicBezTo>
                        <a:cubicBezTo>
                          <a:pt x="42" y="7"/>
                          <a:pt x="47" y="4"/>
                          <a:pt x="53" y="1"/>
                        </a:cubicBezTo>
                        <a:cubicBezTo>
                          <a:pt x="54" y="0"/>
                          <a:pt x="54" y="0"/>
                          <a:pt x="55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57" y="0"/>
                          <a:pt x="58" y="0"/>
                          <a:pt x="58" y="2"/>
                        </a:cubicBezTo>
                        <a:cubicBezTo>
                          <a:pt x="58" y="2"/>
                          <a:pt x="58" y="3"/>
                          <a:pt x="58" y="4"/>
                        </a:cubicBezTo>
                        <a:cubicBezTo>
                          <a:pt x="57" y="4"/>
                          <a:pt x="57" y="4"/>
                          <a:pt x="57" y="4"/>
                        </a:cubicBezTo>
                        <a:cubicBezTo>
                          <a:pt x="57" y="5"/>
                          <a:pt x="57" y="5"/>
                          <a:pt x="57" y="5"/>
                        </a:cubicBezTo>
                        <a:cubicBezTo>
                          <a:pt x="56" y="4"/>
                          <a:pt x="56" y="4"/>
                          <a:pt x="56" y="4"/>
                        </a:cubicBezTo>
                        <a:cubicBezTo>
                          <a:pt x="56" y="4"/>
                          <a:pt x="56" y="4"/>
                          <a:pt x="56" y="4"/>
                        </a:cubicBezTo>
                        <a:cubicBezTo>
                          <a:pt x="56" y="4"/>
                          <a:pt x="56" y="5"/>
                          <a:pt x="56" y="5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5"/>
                          <a:pt x="56" y="5"/>
                          <a:pt x="55" y="5"/>
                        </a:cubicBezTo>
                        <a:cubicBezTo>
                          <a:pt x="54" y="5"/>
                          <a:pt x="54" y="5"/>
                          <a:pt x="54" y="5"/>
                        </a:cubicBezTo>
                        <a:cubicBezTo>
                          <a:pt x="54" y="5"/>
                          <a:pt x="54" y="5"/>
                          <a:pt x="54" y="5"/>
                        </a:cubicBezTo>
                        <a:cubicBezTo>
                          <a:pt x="54" y="5"/>
                          <a:pt x="54" y="5"/>
                          <a:pt x="54" y="6"/>
                        </a:cubicBezTo>
                        <a:cubicBezTo>
                          <a:pt x="53" y="6"/>
                          <a:pt x="53" y="6"/>
                          <a:pt x="53" y="6"/>
                        </a:cubicBezTo>
                        <a:cubicBezTo>
                          <a:pt x="53" y="6"/>
                          <a:pt x="52" y="6"/>
                          <a:pt x="52" y="6"/>
                        </a:cubicBezTo>
                        <a:cubicBezTo>
                          <a:pt x="52" y="6"/>
                          <a:pt x="52" y="6"/>
                          <a:pt x="52" y="6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50" y="6"/>
                          <a:pt x="50" y="6"/>
                          <a:pt x="50" y="7"/>
                        </a:cubicBezTo>
                        <a:cubicBezTo>
                          <a:pt x="50" y="7"/>
                          <a:pt x="50" y="7"/>
                          <a:pt x="50" y="7"/>
                        </a:cubicBezTo>
                        <a:cubicBezTo>
                          <a:pt x="49" y="7"/>
                          <a:pt x="49" y="7"/>
                          <a:pt x="49" y="7"/>
                        </a:cubicBezTo>
                        <a:cubicBezTo>
                          <a:pt x="49" y="7"/>
                          <a:pt x="49" y="7"/>
                          <a:pt x="49" y="7"/>
                        </a:cubicBezTo>
                        <a:cubicBezTo>
                          <a:pt x="49" y="7"/>
                          <a:pt x="49" y="8"/>
                          <a:pt x="49" y="8"/>
                        </a:cubicBezTo>
                        <a:cubicBezTo>
                          <a:pt x="49" y="9"/>
                          <a:pt x="49" y="9"/>
                          <a:pt x="49" y="9"/>
                        </a:cubicBezTo>
                        <a:cubicBezTo>
                          <a:pt x="49" y="9"/>
                          <a:pt x="49" y="9"/>
                          <a:pt x="49" y="9"/>
                        </a:cubicBezTo>
                        <a:cubicBezTo>
                          <a:pt x="49" y="9"/>
                          <a:pt x="49" y="10"/>
                          <a:pt x="49" y="10"/>
                        </a:cubicBezTo>
                        <a:cubicBezTo>
                          <a:pt x="48" y="10"/>
                          <a:pt x="48" y="10"/>
                          <a:pt x="48" y="10"/>
                        </a:cubicBezTo>
                        <a:cubicBezTo>
                          <a:pt x="48" y="10"/>
                          <a:pt x="48" y="10"/>
                          <a:pt x="48" y="10"/>
                        </a:cubicBezTo>
                        <a:cubicBezTo>
                          <a:pt x="48" y="11"/>
                          <a:pt x="48" y="11"/>
                          <a:pt x="48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7" y="11"/>
                          <a:pt x="47" y="11"/>
                          <a:pt x="47" y="11"/>
                        </a:cubicBezTo>
                        <a:cubicBezTo>
                          <a:pt x="47" y="11"/>
                          <a:pt x="47" y="12"/>
                          <a:pt x="47" y="12"/>
                        </a:cubicBezTo>
                        <a:cubicBezTo>
                          <a:pt x="47" y="12"/>
                          <a:pt x="47" y="12"/>
                          <a:pt x="47" y="12"/>
                        </a:cubicBezTo>
                        <a:cubicBezTo>
                          <a:pt x="47" y="12"/>
                          <a:pt x="47" y="12"/>
                          <a:pt x="47" y="13"/>
                        </a:cubicBezTo>
                        <a:cubicBezTo>
                          <a:pt x="47" y="13"/>
                          <a:pt x="48" y="14"/>
                          <a:pt x="48" y="14"/>
                        </a:cubicBezTo>
                        <a:cubicBezTo>
                          <a:pt x="47" y="15"/>
                          <a:pt x="47" y="15"/>
                          <a:pt x="47" y="15"/>
                        </a:cubicBezTo>
                        <a:cubicBezTo>
                          <a:pt x="47" y="15"/>
                          <a:pt x="47" y="15"/>
                          <a:pt x="47" y="15"/>
                        </a:cubicBezTo>
                        <a:cubicBezTo>
                          <a:pt x="47" y="15"/>
                          <a:pt x="47" y="15"/>
                          <a:pt x="47" y="15"/>
                        </a:cubicBezTo>
                        <a:cubicBezTo>
                          <a:pt x="47" y="15"/>
                          <a:pt x="47" y="15"/>
                          <a:pt x="47" y="15"/>
                        </a:cubicBezTo>
                        <a:cubicBezTo>
                          <a:pt x="47" y="15"/>
                          <a:pt x="48" y="15"/>
                          <a:pt x="48" y="15"/>
                        </a:cubicBezTo>
                        <a:cubicBezTo>
                          <a:pt x="48" y="15"/>
                          <a:pt x="48" y="15"/>
                          <a:pt x="48" y="15"/>
                        </a:cubicBezTo>
                        <a:cubicBezTo>
                          <a:pt x="48" y="15"/>
                          <a:pt x="48" y="14"/>
                          <a:pt x="48" y="14"/>
                        </a:cubicBezTo>
                        <a:cubicBezTo>
                          <a:pt x="49" y="14"/>
                          <a:pt x="49" y="14"/>
                          <a:pt x="49" y="14"/>
                        </a:cubicBezTo>
                        <a:cubicBezTo>
                          <a:pt x="49" y="13"/>
                          <a:pt x="50" y="13"/>
                          <a:pt x="50" y="13"/>
                        </a:cubicBezTo>
                        <a:cubicBezTo>
                          <a:pt x="50" y="13"/>
                          <a:pt x="51" y="13"/>
                          <a:pt x="51" y="13"/>
                        </a:cubicBezTo>
                        <a:cubicBezTo>
                          <a:pt x="51" y="13"/>
                          <a:pt x="51" y="13"/>
                          <a:pt x="51" y="13"/>
                        </a:cubicBezTo>
                        <a:cubicBezTo>
                          <a:pt x="52" y="13"/>
                          <a:pt x="52" y="13"/>
                          <a:pt x="52" y="12"/>
                        </a:cubicBezTo>
                        <a:cubicBezTo>
                          <a:pt x="52" y="12"/>
                          <a:pt x="52" y="12"/>
                          <a:pt x="52" y="12"/>
                        </a:cubicBezTo>
                        <a:cubicBezTo>
                          <a:pt x="52" y="12"/>
                          <a:pt x="52" y="12"/>
                          <a:pt x="52" y="12"/>
                        </a:cubicBezTo>
                        <a:cubicBezTo>
                          <a:pt x="52" y="11"/>
                          <a:pt x="52" y="11"/>
                          <a:pt x="53" y="11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53" y="10"/>
                          <a:pt x="53" y="9"/>
                          <a:pt x="53" y="9"/>
                        </a:cubicBezTo>
                        <a:cubicBezTo>
                          <a:pt x="53" y="9"/>
                          <a:pt x="53" y="9"/>
                          <a:pt x="53" y="9"/>
                        </a:cubicBezTo>
                        <a:cubicBezTo>
                          <a:pt x="53" y="8"/>
                          <a:pt x="53" y="8"/>
                          <a:pt x="53" y="8"/>
                        </a:cubicBezTo>
                        <a:cubicBezTo>
                          <a:pt x="55" y="8"/>
                          <a:pt x="55" y="8"/>
                          <a:pt x="55" y="8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56" y="8"/>
                          <a:pt x="57" y="8"/>
                          <a:pt x="57" y="8"/>
                        </a:cubicBezTo>
                        <a:cubicBezTo>
                          <a:pt x="57" y="8"/>
                          <a:pt x="58" y="7"/>
                          <a:pt x="58" y="7"/>
                        </a:cubicBezTo>
                        <a:cubicBezTo>
                          <a:pt x="58" y="6"/>
                          <a:pt x="58" y="6"/>
                          <a:pt x="59" y="6"/>
                        </a:cubicBezTo>
                        <a:cubicBezTo>
                          <a:pt x="63" y="6"/>
                          <a:pt x="63" y="6"/>
                          <a:pt x="63" y="6"/>
                        </a:cubicBezTo>
                        <a:cubicBezTo>
                          <a:pt x="63" y="6"/>
                          <a:pt x="63" y="6"/>
                          <a:pt x="63" y="6"/>
                        </a:cubicBezTo>
                        <a:cubicBezTo>
                          <a:pt x="63" y="6"/>
                          <a:pt x="63" y="6"/>
                          <a:pt x="63" y="6"/>
                        </a:cubicBezTo>
                        <a:cubicBezTo>
                          <a:pt x="63" y="6"/>
                          <a:pt x="64" y="6"/>
                          <a:pt x="64" y="7"/>
                        </a:cubicBezTo>
                        <a:cubicBezTo>
                          <a:pt x="64" y="8"/>
                          <a:pt x="64" y="8"/>
                          <a:pt x="64" y="8"/>
                        </a:cubicBezTo>
                        <a:cubicBezTo>
                          <a:pt x="63" y="8"/>
                          <a:pt x="63" y="8"/>
                          <a:pt x="63" y="8"/>
                        </a:cubicBezTo>
                        <a:cubicBezTo>
                          <a:pt x="63" y="8"/>
                          <a:pt x="63" y="8"/>
                          <a:pt x="63" y="8"/>
                        </a:cubicBezTo>
                        <a:cubicBezTo>
                          <a:pt x="63" y="8"/>
                          <a:pt x="63" y="8"/>
                          <a:pt x="63" y="8"/>
                        </a:cubicBezTo>
                        <a:cubicBezTo>
                          <a:pt x="63" y="8"/>
                          <a:pt x="63" y="8"/>
                          <a:pt x="63" y="9"/>
                        </a:cubicBezTo>
                        <a:cubicBezTo>
                          <a:pt x="63" y="9"/>
                          <a:pt x="63" y="9"/>
                          <a:pt x="63" y="9"/>
                        </a:cubicBezTo>
                        <a:cubicBezTo>
                          <a:pt x="63" y="9"/>
                          <a:pt x="63" y="9"/>
                          <a:pt x="64" y="9"/>
                        </a:cubicBezTo>
                        <a:cubicBezTo>
                          <a:pt x="64" y="9"/>
                          <a:pt x="64" y="9"/>
                          <a:pt x="64" y="9"/>
                        </a:cubicBezTo>
                        <a:cubicBezTo>
                          <a:pt x="64" y="9"/>
                          <a:pt x="64" y="9"/>
                          <a:pt x="64" y="9"/>
                        </a:cubicBezTo>
                        <a:cubicBezTo>
                          <a:pt x="65" y="9"/>
                          <a:pt x="65" y="9"/>
                          <a:pt x="65" y="8"/>
                        </a:cubicBezTo>
                        <a:cubicBezTo>
                          <a:pt x="65" y="8"/>
                          <a:pt x="65" y="8"/>
                          <a:pt x="66" y="8"/>
                        </a:cubicBezTo>
                        <a:cubicBezTo>
                          <a:pt x="67" y="8"/>
                          <a:pt x="67" y="8"/>
                          <a:pt x="67" y="8"/>
                        </a:cubicBezTo>
                        <a:cubicBezTo>
                          <a:pt x="67" y="11"/>
                          <a:pt x="67" y="11"/>
                          <a:pt x="67" y="11"/>
                        </a:cubicBezTo>
                        <a:cubicBezTo>
                          <a:pt x="67" y="11"/>
                          <a:pt x="67" y="12"/>
                          <a:pt x="67" y="12"/>
                        </a:cubicBezTo>
                        <a:cubicBezTo>
                          <a:pt x="67" y="12"/>
                          <a:pt x="67" y="12"/>
                          <a:pt x="67" y="12"/>
                        </a:cubicBezTo>
                        <a:cubicBezTo>
                          <a:pt x="67" y="13"/>
                          <a:pt x="67" y="13"/>
                          <a:pt x="68" y="14"/>
                        </a:cubicBezTo>
                        <a:cubicBezTo>
                          <a:pt x="68" y="14"/>
                          <a:pt x="68" y="15"/>
                          <a:pt x="68" y="15"/>
                        </a:cubicBezTo>
                        <a:cubicBezTo>
                          <a:pt x="67" y="15"/>
                          <a:pt x="67" y="16"/>
                          <a:pt x="66" y="16"/>
                        </a:cubicBezTo>
                        <a:cubicBezTo>
                          <a:pt x="66" y="16"/>
                          <a:pt x="66" y="16"/>
                          <a:pt x="66" y="16"/>
                        </a:cubicBezTo>
                        <a:cubicBezTo>
                          <a:pt x="66" y="16"/>
                          <a:pt x="66" y="16"/>
                          <a:pt x="66" y="16"/>
                        </a:cubicBezTo>
                        <a:cubicBezTo>
                          <a:pt x="66" y="16"/>
                          <a:pt x="66" y="16"/>
                          <a:pt x="66" y="16"/>
                        </a:cubicBezTo>
                        <a:cubicBezTo>
                          <a:pt x="65" y="16"/>
                          <a:pt x="65" y="16"/>
                          <a:pt x="65" y="16"/>
                        </a:cubicBezTo>
                        <a:cubicBezTo>
                          <a:pt x="65" y="16"/>
                          <a:pt x="64" y="16"/>
                          <a:pt x="64" y="16"/>
                        </a:cubicBezTo>
                        <a:cubicBezTo>
                          <a:pt x="64" y="16"/>
                          <a:pt x="63" y="16"/>
                          <a:pt x="63" y="16"/>
                        </a:cubicBezTo>
                        <a:cubicBezTo>
                          <a:pt x="63" y="16"/>
                          <a:pt x="63" y="16"/>
                          <a:pt x="63" y="16"/>
                        </a:cubicBezTo>
                        <a:cubicBezTo>
                          <a:pt x="63" y="16"/>
                          <a:pt x="63" y="16"/>
                          <a:pt x="63" y="16"/>
                        </a:cubicBezTo>
                        <a:cubicBezTo>
                          <a:pt x="63" y="16"/>
                          <a:pt x="62" y="17"/>
                          <a:pt x="62" y="17"/>
                        </a:cubicBezTo>
                        <a:cubicBezTo>
                          <a:pt x="62" y="17"/>
                          <a:pt x="62" y="17"/>
                          <a:pt x="62" y="17"/>
                        </a:cubicBezTo>
                        <a:cubicBezTo>
                          <a:pt x="62" y="17"/>
                          <a:pt x="62" y="17"/>
                          <a:pt x="62" y="17"/>
                        </a:cubicBezTo>
                        <a:cubicBezTo>
                          <a:pt x="62" y="18"/>
                          <a:pt x="62" y="18"/>
                          <a:pt x="62" y="18"/>
                        </a:cubicBezTo>
                        <a:cubicBezTo>
                          <a:pt x="61" y="17"/>
                          <a:pt x="61" y="17"/>
                          <a:pt x="61" y="17"/>
                        </a:cubicBezTo>
                        <a:cubicBezTo>
                          <a:pt x="61" y="17"/>
                          <a:pt x="61" y="17"/>
                          <a:pt x="61" y="17"/>
                        </a:cubicBezTo>
                        <a:cubicBezTo>
                          <a:pt x="61" y="18"/>
                          <a:pt x="61" y="18"/>
                          <a:pt x="61" y="18"/>
                        </a:cubicBezTo>
                        <a:cubicBezTo>
                          <a:pt x="61" y="18"/>
                          <a:pt x="61" y="18"/>
                          <a:pt x="61" y="18"/>
                        </a:cubicBezTo>
                        <a:cubicBezTo>
                          <a:pt x="54" y="18"/>
                          <a:pt x="54" y="18"/>
                          <a:pt x="54" y="18"/>
                        </a:cubicBezTo>
                        <a:cubicBezTo>
                          <a:pt x="54" y="18"/>
                          <a:pt x="54" y="18"/>
                          <a:pt x="53" y="18"/>
                        </a:cubicBezTo>
                        <a:cubicBezTo>
                          <a:pt x="53" y="18"/>
                          <a:pt x="53" y="18"/>
                          <a:pt x="53" y="18"/>
                        </a:cubicBezTo>
                        <a:cubicBezTo>
                          <a:pt x="53" y="18"/>
                          <a:pt x="53" y="18"/>
                          <a:pt x="53" y="18"/>
                        </a:cubicBezTo>
                        <a:cubicBezTo>
                          <a:pt x="53" y="18"/>
                          <a:pt x="53" y="19"/>
                          <a:pt x="53" y="19"/>
                        </a:cubicBezTo>
                        <a:cubicBezTo>
                          <a:pt x="52" y="19"/>
                          <a:pt x="52" y="19"/>
                          <a:pt x="52" y="19"/>
                        </a:cubicBezTo>
                        <a:cubicBezTo>
                          <a:pt x="52" y="19"/>
                          <a:pt x="52" y="19"/>
                          <a:pt x="52" y="19"/>
                        </a:cubicBezTo>
                        <a:cubicBezTo>
                          <a:pt x="51" y="19"/>
                          <a:pt x="51" y="19"/>
                          <a:pt x="51" y="19"/>
                        </a:cubicBezTo>
                        <a:cubicBezTo>
                          <a:pt x="51" y="19"/>
                          <a:pt x="51" y="19"/>
                          <a:pt x="51" y="19"/>
                        </a:cubicBezTo>
                        <a:cubicBezTo>
                          <a:pt x="51" y="19"/>
                          <a:pt x="51" y="20"/>
                          <a:pt x="51" y="20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50" y="21"/>
                          <a:pt x="50" y="21"/>
                          <a:pt x="50" y="21"/>
                        </a:cubicBezTo>
                        <a:cubicBezTo>
                          <a:pt x="50" y="21"/>
                          <a:pt x="51" y="21"/>
                          <a:pt x="51" y="21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51" y="20"/>
                          <a:pt x="52" y="20"/>
                          <a:pt x="52" y="20"/>
                        </a:cubicBezTo>
                        <a:cubicBezTo>
                          <a:pt x="54" y="20"/>
                          <a:pt x="54" y="20"/>
                          <a:pt x="54" y="20"/>
                        </a:cubicBezTo>
                        <a:cubicBezTo>
                          <a:pt x="54" y="21"/>
                          <a:pt x="54" y="21"/>
                          <a:pt x="54" y="21"/>
                        </a:cubicBezTo>
                        <a:cubicBezTo>
                          <a:pt x="54" y="21"/>
                          <a:pt x="54" y="22"/>
                          <a:pt x="54" y="22"/>
                        </a:cubicBezTo>
                        <a:cubicBezTo>
                          <a:pt x="54" y="22"/>
                          <a:pt x="54" y="22"/>
                          <a:pt x="54" y="22"/>
                        </a:cubicBezTo>
                        <a:cubicBezTo>
                          <a:pt x="53" y="23"/>
                          <a:pt x="53" y="23"/>
                          <a:pt x="53" y="23"/>
                        </a:cubicBezTo>
                        <a:cubicBezTo>
                          <a:pt x="52" y="23"/>
                          <a:pt x="52" y="23"/>
                          <a:pt x="52" y="23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51" y="24"/>
                          <a:pt x="51" y="24"/>
                          <a:pt x="50" y="24"/>
                        </a:cubicBezTo>
                        <a:cubicBezTo>
                          <a:pt x="50" y="24"/>
                          <a:pt x="49" y="24"/>
                          <a:pt x="49" y="24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9" y="24"/>
                          <a:pt x="49" y="24"/>
                          <a:pt x="49" y="24"/>
                        </a:cubicBezTo>
                        <a:cubicBezTo>
                          <a:pt x="49" y="24"/>
                          <a:pt x="49" y="25"/>
                          <a:pt x="49" y="25"/>
                        </a:cubicBezTo>
                        <a:cubicBezTo>
                          <a:pt x="48" y="25"/>
                          <a:pt x="48" y="25"/>
                          <a:pt x="48" y="25"/>
                        </a:cubicBezTo>
                        <a:cubicBezTo>
                          <a:pt x="48" y="25"/>
                          <a:pt x="48" y="25"/>
                          <a:pt x="48" y="25"/>
                        </a:cubicBezTo>
                        <a:cubicBezTo>
                          <a:pt x="48" y="25"/>
                          <a:pt x="47" y="25"/>
                          <a:pt x="47" y="25"/>
                        </a:cubicBezTo>
                        <a:cubicBezTo>
                          <a:pt x="47" y="25"/>
                          <a:pt x="47" y="25"/>
                          <a:pt x="47" y="25"/>
                        </a:cubicBezTo>
                        <a:cubicBezTo>
                          <a:pt x="47" y="25"/>
                          <a:pt x="47" y="26"/>
                          <a:pt x="47" y="26"/>
                        </a:cubicBezTo>
                        <a:cubicBezTo>
                          <a:pt x="46" y="26"/>
                          <a:pt x="46" y="26"/>
                          <a:pt x="46" y="26"/>
                        </a:cubicBezTo>
                        <a:cubicBezTo>
                          <a:pt x="46" y="26"/>
                          <a:pt x="46" y="26"/>
                          <a:pt x="46" y="26"/>
                        </a:cubicBezTo>
                        <a:cubicBezTo>
                          <a:pt x="46" y="26"/>
                          <a:pt x="46" y="26"/>
                          <a:pt x="46" y="26"/>
                        </a:cubicBezTo>
                        <a:cubicBezTo>
                          <a:pt x="46" y="26"/>
                          <a:pt x="46" y="26"/>
                          <a:pt x="46" y="26"/>
                        </a:cubicBezTo>
                        <a:cubicBezTo>
                          <a:pt x="46" y="27"/>
                          <a:pt x="46" y="27"/>
                          <a:pt x="46" y="27"/>
                        </a:cubicBezTo>
                        <a:cubicBezTo>
                          <a:pt x="45" y="27"/>
                          <a:pt x="45" y="27"/>
                          <a:pt x="45" y="27"/>
                        </a:cubicBezTo>
                        <a:cubicBezTo>
                          <a:pt x="45" y="27"/>
                          <a:pt x="45" y="27"/>
                          <a:pt x="45" y="27"/>
                        </a:cubicBezTo>
                        <a:cubicBezTo>
                          <a:pt x="45" y="27"/>
                          <a:pt x="45" y="27"/>
                          <a:pt x="45" y="28"/>
                        </a:cubicBezTo>
                        <a:cubicBezTo>
                          <a:pt x="45" y="28"/>
                          <a:pt x="45" y="29"/>
                          <a:pt x="45" y="29"/>
                        </a:cubicBezTo>
                        <a:cubicBezTo>
                          <a:pt x="45" y="29"/>
                          <a:pt x="45" y="29"/>
                          <a:pt x="45" y="30"/>
                        </a:cubicBezTo>
                        <a:cubicBezTo>
                          <a:pt x="44" y="30"/>
                          <a:pt x="44" y="30"/>
                          <a:pt x="44" y="30"/>
                        </a:cubicBezTo>
                        <a:cubicBezTo>
                          <a:pt x="44" y="30"/>
                          <a:pt x="44" y="30"/>
                          <a:pt x="44" y="30"/>
                        </a:cubicBezTo>
                        <a:cubicBezTo>
                          <a:pt x="44" y="30"/>
                          <a:pt x="44" y="30"/>
                          <a:pt x="43" y="30"/>
                        </a:cubicBezTo>
                        <a:cubicBezTo>
                          <a:pt x="42" y="30"/>
                          <a:pt x="42" y="30"/>
                          <a:pt x="42" y="30"/>
                        </a:cubicBezTo>
                        <a:cubicBezTo>
                          <a:pt x="42" y="30"/>
                          <a:pt x="42" y="30"/>
                          <a:pt x="42" y="30"/>
                        </a:cubicBezTo>
                        <a:cubicBezTo>
                          <a:pt x="42" y="30"/>
                          <a:pt x="42" y="30"/>
                          <a:pt x="41" y="30"/>
                        </a:cubicBezTo>
                        <a:cubicBezTo>
                          <a:pt x="41" y="30"/>
                          <a:pt x="41" y="30"/>
                          <a:pt x="41" y="30"/>
                        </a:cubicBezTo>
                        <a:cubicBezTo>
                          <a:pt x="41" y="31"/>
                          <a:pt x="41" y="31"/>
                          <a:pt x="41" y="31"/>
                        </a:cubicBezTo>
                        <a:cubicBezTo>
                          <a:pt x="41" y="31"/>
                          <a:pt x="41" y="31"/>
                          <a:pt x="40" y="31"/>
                        </a:cubicBezTo>
                        <a:cubicBezTo>
                          <a:pt x="40" y="31"/>
                          <a:pt x="40" y="31"/>
                          <a:pt x="40" y="31"/>
                        </a:cubicBezTo>
                        <a:cubicBezTo>
                          <a:pt x="40" y="31"/>
                          <a:pt x="40" y="31"/>
                          <a:pt x="40" y="31"/>
                        </a:cubicBezTo>
                        <a:cubicBezTo>
                          <a:pt x="39" y="32"/>
                          <a:pt x="38" y="33"/>
                          <a:pt x="37" y="34"/>
                        </a:cubicBezTo>
                        <a:cubicBezTo>
                          <a:pt x="37" y="34"/>
                          <a:pt x="37" y="34"/>
                          <a:pt x="37" y="35"/>
                        </a:cubicBezTo>
                        <a:cubicBezTo>
                          <a:pt x="37" y="36"/>
                          <a:pt x="37" y="36"/>
                          <a:pt x="37" y="36"/>
                        </a:cubicBezTo>
                        <a:cubicBezTo>
                          <a:pt x="37" y="36"/>
                          <a:pt x="37" y="36"/>
                          <a:pt x="37" y="36"/>
                        </a:cubicBezTo>
                        <a:cubicBezTo>
                          <a:pt x="37" y="37"/>
                          <a:pt x="36" y="37"/>
                          <a:pt x="36" y="37"/>
                        </a:cubicBezTo>
                        <a:cubicBezTo>
                          <a:pt x="36" y="37"/>
                          <a:pt x="36" y="37"/>
                          <a:pt x="36" y="37"/>
                        </a:cubicBezTo>
                        <a:cubicBezTo>
                          <a:pt x="36" y="37"/>
                          <a:pt x="36" y="37"/>
                          <a:pt x="35" y="38"/>
                        </a:cubicBezTo>
                        <a:cubicBezTo>
                          <a:pt x="35" y="38"/>
                          <a:pt x="35" y="38"/>
                          <a:pt x="35" y="38"/>
                        </a:cubicBezTo>
                        <a:cubicBezTo>
                          <a:pt x="35" y="38"/>
                          <a:pt x="35" y="38"/>
                          <a:pt x="35" y="38"/>
                        </a:cubicBezTo>
                        <a:cubicBezTo>
                          <a:pt x="35" y="39"/>
                          <a:pt x="34" y="39"/>
                          <a:pt x="34" y="39"/>
                        </a:cubicBezTo>
                        <a:cubicBezTo>
                          <a:pt x="33" y="39"/>
                          <a:pt x="33" y="39"/>
                          <a:pt x="33" y="39"/>
                        </a:cubicBezTo>
                        <a:cubicBezTo>
                          <a:pt x="33" y="39"/>
                          <a:pt x="33" y="39"/>
                          <a:pt x="32" y="40"/>
                        </a:cubicBezTo>
                        <a:cubicBezTo>
                          <a:pt x="32" y="40"/>
                          <a:pt x="31" y="41"/>
                          <a:pt x="31" y="41"/>
                        </a:cubicBezTo>
                        <a:cubicBezTo>
                          <a:pt x="31" y="42"/>
                          <a:pt x="31" y="42"/>
                          <a:pt x="30" y="42"/>
                        </a:cubicBezTo>
                        <a:cubicBezTo>
                          <a:pt x="30" y="42"/>
                          <a:pt x="30" y="42"/>
                          <a:pt x="30" y="42"/>
                        </a:cubicBezTo>
                        <a:cubicBezTo>
                          <a:pt x="30" y="42"/>
                          <a:pt x="29" y="42"/>
                          <a:pt x="29" y="42"/>
                        </a:cubicBezTo>
                        <a:cubicBezTo>
                          <a:pt x="28" y="42"/>
                          <a:pt x="28" y="42"/>
                          <a:pt x="28" y="42"/>
                        </a:cubicBezTo>
                        <a:cubicBezTo>
                          <a:pt x="28" y="42"/>
                          <a:pt x="28" y="42"/>
                          <a:pt x="28" y="42"/>
                        </a:cubicBezTo>
                        <a:cubicBezTo>
                          <a:pt x="28" y="42"/>
                          <a:pt x="28" y="42"/>
                          <a:pt x="29" y="42"/>
                        </a:cubicBezTo>
                        <a:cubicBezTo>
                          <a:pt x="29" y="42"/>
                          <a:pt x="29" y="42"/>
                          <a:pt x="29" y="42"/>
                        </a:cubicBezTo>
                        <a:cubicBezTo>
                          <a:pt x="29" y="43"/>
                          <a:pt x="29" y="43"/>
                          <a:pt x="29" y="44"/>
                        </a:cubicBezTo>
                        <a:cubicBezTo>
                          <a:pt x="29" y="44"/>
                          <a:pt x="29" y="44"/>
                          <a:pt x="29" y="44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29" y="44"/>
                          <a:pt x="29" y="44"/>
                          <a:pt x="29" y="44"/>
                        </a:cubicBezTo>
                        <a:cubicBezTo>
                          <a:pt x="29" y="44"/>
                          <a:pt x="28" y="44"/>
                          <a:pt x="28" y="44"/>
                        </a:cubicBezTo>
                        <a:cubicBezTo>
                          <a:pt x="28" y="44"/>
                          <a:pt x="28" y="44"/>
                          <a:pt x="28" y="45"/>
                        </a:cubicBezTo>
                        <a:cubicBezTo>
                          <a:pt x="28" y="45"/>
                          <a:pt x="28" y="45"/>
                          <a:pt x="27" y="45"/>
                        </a:cubicBezTo>
                        <a:cubicBezTo>
                          <a:pt x="27" y="45"/>
                          <a:pt x="27" y="45"/>
                          <a:pt x="26" y="45"/>
                        </a:cubicBezTo>
                        <a:cubicBezTo>
                          <a:pt x="26" y="45"/>
                          <a:pt x="26" y="45"/>
                          <a:pt x="26" y="45"/>
                        </a:cubicBezTo>
                        <a:cubicBezTo>
                          <a:pt x="26" y="45"/>
                          <a:pt x="26" y="45"/>
                          <a:pt x="26" y="45"/>
                        </a:cubicBezTo>
                        <a:cubicBezTo>
                          <a:pt x="26" y="45"/>
                          <a:pt x="26" y="45"/>
                          <a:pt x="26" y="45"/>
                        </a:cubicBezTo>
                        <a:cubicBezTo>
                          <a:pt x="26" y="45"/>
                          <a:pt x="26" y="45"/>
                          <a:pt x="26" y="45"/>
                        </a:cubicBezTo>
                        <a:cubicBezTo>
                          <a:pt x="26" y="45"/>
                          <a:pt x="26" y="45"/>
                          <a:pt x="26" y="45"/>
                        </a:cubicBezTo>
                        <a:cubicBezTo>
                          <a:pt x="26" y="45"/>
                          <a:pt x="26" y="46"/>
                          <a:pt x="26" y="47"/>
                        </a:cubicBezTo>
                        <a:cubicBezTo>
                          <a:pt x="26" y="47"/>
                          <a:pt x="26" y="47"/>
                          <a:pt x="26" y="48"/>
                        </a:cubicBezTo>
                        <a:cubicBezTo>
                          <a:pt x="26" y="48"/>
                          <a:pt x="26" y="48"/>
                          <a:pt x="26" y="48"/>
                        </a:cubicBezTo>
                        <a:cubicBezTo>
                          <a:pt x="25" y="48"/>
                          <a:pt x="25" y="48"/>
                          <a:pt x="25" y="48"/>
                        </a:cubicBezTo>
                        <a:cubicBezTo>
                          <a:pt x="25" y="48"/>
                          <a:pt x="25" y="48"/>
                          <a:pt x="25" y="48"/>
                        </a:cubicBezTo>
                        <a:cubicBezTo>
                          <a:pt x="25" y="48"/>
                          <a:pt x="25" y="49"/>
                          <a:pt x="25" y="49"/>
                        </a:cubicBezTo>
                        <a:cubicBezTo>
                          <a:pt x="25" y="49"/>
                          <a:pt x="25" y="49"/>
                          <a:pt x="25" y="49"/>
                        </a:cubicBezTo>
                        <a:cubicBezTo>
                          <a:pt x="25" y="50"/>
                          <a:pt x="25" y="50"/>
                          <a:pt x="25" y="50"/>
                        </a:cubicBezTo>
                        <a:cubicBezTo>
                          <a:pt x="24" y="50"/>
                          <a:pt x="24" y="50"/>
                          <a:pt x="24" y="50"/>
                        </a:cubicBezTo>
                        <a:cubicBezTo>
                          <a:pt x="24" y="50"/>
                          <a:pt x="24" y="50"/>
                          <a:pt x="24" y="50"/>
                        </a:cubicBezTo>
                        <a:cubicBezTo>
                          <a:pt x="24" y="50"/>
                          <a:pt x="24" y="51"/>
                          <a:pt x="24" y="51"/>
                        </a:cubicBezTo>
                        <a:cubicBezTo>
                          <a:pt x="24" y="52"/>
                          <a:pt x="24" y="54"/>
                          <a:pt x="22" y="54"/>
                        </a:cubicBezTo>
                        <a:cubicBezTo>
                          <a:pt x="21" y="54"/>
                          <a:pt x="21" y="54"/>
                          <a:pt x="21" y="54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22" y="53"/>
                          <a:pt x="22" y="53"/>
                          <a:pt x="22" y="53"/>
                        </a:cubicBezTo>
                        <a:cubicBezTo>
                          <a:pt x="22" y="53"/>
                          <a:pt x="22" y="53"/>
                          <a:pt x="21" y="53"/>
                        </a:cubicBezTo>
                        <a:cubicBezTo>
                          <a:pt x="21" y="53"/>
                          <a:pt x="21" y="53"/>
                          <a:pt x="21" y="53"/>
                        </a:cubicBezTo>
                        <a:cubicBezTo>
                          <a:pt x="21" y="53"/>
                          <a:pt x="21" y="53"/>
                          <a:pt x="21" y="52"/>
                        </a:cubicBezTo>
                        <a:cubicBezTo>
                          <a:pt x="21" y="51"/>
                          <a:pt x="21" y="51"/>
                          <a:pt x="21" y="51"/>
                        </a:cubicBezTo>
                        <a:cubicBezTo>
                          <a:pt x="21" y="51"/>
                          <a:pt x="21" y="51"/>
                          <a:pt x="21" y="51"/>
                        </a:cubicBezTo>
                        <a:cubicBezTo>
                          <a:pt x="21" y="51"/>
                          <a:pt x="21" y="50"/>
                          <a:pt x="22" y="50"/>
                        </a:cubicBezTo>
                        <a:cubicBezTo>
                          <a:pt x="22" y="50"/>
                          <a:pt x="22" y="49"/>
                          <a:pt x="22" y="48"/>
                        </a:cubicBezTo>
                        <a:cubicBezTo>
                          <a:pt x="22" y="47"/>
                          <a:pt x="21" y="47"/>
                          <a:pt x="21" y="46"/>
                        </a:cubicBezTo>
                        <a:cubicBezTo>
                          <a:pt x="21" y="46"/>
                          <a:pt x="21" y="46"/>
                          <a:pt x="20" y="46"/>
                        </a:cubicBezTo>
                        <a:cubicBezTo>
                          <a:pt x="20" y="46"/>
                          <a:pt x="20" y="46"/>
                          <a:pt x="20" y="46"/>
                        </a:cubicBezTo>
                        <a:cubicBezTo>
                          <a:pt x="20" y="46"/>
                          <a:pt x="20" y="46"/>
                          <a:pt x="20" y="46"/>
                        </a:cubicBezTo>
                        <a:cubicBezTo>
                          <a:pt x="19" y="46"/>
                          <a:pt x="18" y="47"/>
                          <a:pt x="18" y="47"/>
                        </a:cubicBezTo>
                        <a:cubicBezTo>
                          <a:pt x="18" y="47"/>
                          <a:pt x="18" y="47"/>
                          <a:pt x="18" y="47"/>
                        </a:cubicBezTo>
                        <a:cubicBezTo>
                          <a:pt x="17" y="48"/>
                          <a:pt x="17" y="48"/>
                          <a:pt x="16" y="48"/>
                        </a:cubicBezTo>
                        <a:cubicBezTo>
                          <a:pt x="16" y="48"/>
                          <a:pt x="16" y="48"/>
                          <a:pt x="16" y="48"/>
                        </a:cubicBezTo>
                        <a:cubicBezTo>
                          <a:pt x="15" y="48"/>
                          <a:pt x="15" y="48"/>
                          <a:pt x="14" y="48"/>
                        </a:cubicBezTo>
                        <a:cubicBezTo>
                          <a:pt x="14" y="48"/>
                          <a:pt x="14" y="47"/>
                          <a:pt x="14" y="47"/>
                        </a:cubicBezTo>
                        <a:cubicBezTo>
                          <a:pt x="14" y="47"/>
                          <a:pt x="14" y="47"/>
                          <a:pt x="14" y="47"/>
                        </a:cubicBezTo>
                        <a:cubicBezTo>
                          <a:pt x="14" y="47"/>
                          <a:pt x="14" y="47"/>
                          <a:pt x="14" y="48"/>
                        </a:cubicBezTo>
                        <a:cubicBezTo>
                          <a:pt x="14" y="48"/>
                          <a:pt x="13" y="48"/>
                          <a:pt x="13" y="48"/>
                        </a:cubicBezTo>
                        <a:cubicBezTo>
                          <a:pt x="13" y="49"/>
                          <a:pt x="13" y="49"/>
                          <a:pt x="12" y="50"/>
                        </a:cubicBezTo>
                        <a:cubicBezTo>
                          <a:pt x="12" y="50"/>
                          <a:pt x="11" y="50"/>
                          <a:pt x="11" y="51"/>
                        </a:cubicBezTo>
                        <a:cubicBezTo>
                          <a:pt x="11" y="51"/>
                          <a:pt x="11" y="51"/>
                          <a:pt x="11" y="51"/>
                        </a:cubicBezTo>
                        <a:cubicBezTo>
                          <a:pt x="11" y="52"/>
                          <a:pt x="10" y="52"/>
                          <a:pt x="10" y="52"/>
                        </a:cubicBezTo>
                        <a:cubicBezTo>
                          <a:pt x="10" y="52"/>
                          <a:pt x="10" y="52"/>
                          <a:pt x="10" y="52"/>
                        </a:cubicBezTo>
                        <a:cubicBezTo>
                          <a:pt x="10" y="52"/>
                          <a:pt x="10" y="52"/>
                          <a:pt x="10" y="52"/>
                        </a:cubicBezTo>
                        <a:cubicBezTo>
                          <a:pt x="10" y="52"/>
                          <a:pt x="10" y="53"/>
                          <a:pt x="10" y="53"/>
                        </a:cubicBezTo>
                        <a:cubicBezTo>
                          <a:pt x="10" y="53"/>
                          <a:pt x="10" y="53"/>
                          <a:pt x="10" y="53"/>
                        </a:cubicBezTo>
                        <a:cubicBezTo>
                          <a:pt x="10" y="54"/>
                          <a:pt x="10" y="54"/>
                          <a:pt x="10" y="54"/>
                        </a:cubicBezTo>
                        <a:cubicBezTo>
                          <a:pt x="9" y="54"/>
                          <a:pt x="9" y="54"/>
                          <a:pt x="9" y="54"/>
                        </a:cubicBezTo>
                        <a:cubicBezTo>
                          <a:pt x="9" y="54"/>
                          <a:pt x="9" y="54"/>
                          <a:pt x="9" y="54"/>
                        </a:cubicBezTo>
                        <a:cubicBezTo>
                          <a:pt x="9" y="54"/>
                          <a:pt x="9" y="54"/>
                          <a:pt x="9" y="55"/>
                        </a:cubicBezTo>
                        <a:cubicBezTo>
                          <a:pt x="9" y="55"/>
                          <a:pt x="9" y="55"/>
                          <a:pt x="9" y="55"/>
                        </a:cubicBezTo>
                        <a:cubicBezTo>
                          <a:pt x="9" y="56"/>
                          <a:pt x="9" y="56"/>
                          <a:pt x="9" y="56"/>
                        </a:cubicBezTo>
                        <a:cubicBezTo>
                          <a:pt x="8" y="56"/>
                          <a:pt x="8" y="56"/>
                          <a:pt x="8" y="56"/>
                        </a:cubicBezTo>
                        <a:cubicBezTo>
                          <a:pt x="8" y="56"/>
                          <a:pt x="8" y="56"/>
                          <a:pt x="8" y="56"/>
                        </a:cubicBezTo>
                        <a:cubicBezTo>
                          <a:pt x="8" y="56"/>
                          <a:pt x="8" y="56"/>
                          <a:pt x="8" y="57"/>
                        </a:cubicBezTo>
                        <a:cubicBezTo>
                          <a:pt x="8" y="57"/>
                          <a:pt x="8" y="58"/>
                          <a:pt x="8" y="58"/>
                        </a:cubicBezTo>
                        <a:cubicBezTo>
                          <a:pt x="8" y="59"/>
                          <a:pt x="8" y="59"/>
                          <a:pt x="8" y="59"/>
                        </a:cubicBezTo>
                        <a:cubicBezTo>
                          <a:pt x="7" y="58"/>
                          <a:pt x="7" y="58"/>
                          <a:pt x="7" y="58"/>
                        </a:cubicBezTo>
                        <a:cubicBezTo>
                          <a:pt x="7" y="58"/>
                          <a:pt x="7" y="58"/>
                          <a:pt x="7" y="58"/>
                        </a:cubicBezTo>
                        <a:cubicBezTo>
                          <a:pt x="7" y="58"/>
                          <a:pt x="7" y="59"/>
                          <a:pt x="7" y="59"/>
                        </a:cubicBezTo>
                        <a:cubicBezTo>
                          <a:pt x="7" y="59"/>
                          <a:pt x="7" y="60"/>
                          <a:pt x="7" y="60"/>
                        </a:cubicBezTo>
                        <a:cubicBezTo>
                          <a:pt x="7" y="60"/>
                          <a:pt x="7" y="60"/>
                          <a:pt x="7" y="60"/>
                        </a:cubicBezTo>
                        <a:cubicBezTo>
                          <a:pt x="6" y="60"/>
                          <a:pt x="6" y="60"/>
                          <a:pt x="6" y="60"/>
                        </a:cubicBezTo>
                        <a:cubicBezTo>
                          <a:pt x="6" y="60"/>
                          <a:pt x="6" y="60"/>
                          <a:pt x="6" y="60"/>
                        </a:cubicBezTo>
                        <a:cubicBezTo>
                          <a:pt x="6" y="60"/>
                          <a:pt x="6" y="60"/>
                          <a:pt x="6" y="60"/>
                        </a:cubicBezTo>
                        <a:cubicBezTo>
                          <a:pt x="6" y="60"/>
                          <a:pt x="6" y="60"/>
                          <a:pt x="6" y="61"/>
                        </a:cubicBezTo>
                        <a:cubicBezTo>
                          <a:pt x="6" y="61"/>
                          <a:pt x="6" y="61"/>
                          <a:pt x="6" y="61"/>
                        </a:cubicBezTo>
                        <a:cubicBezTo>
                          <a:pt x="5" y="61"/>
                          <a:pt x="5" y="61"/>
                          <a:pt x="5" y="61"/>
                        </a:cubicBezTo>
                        <a:cubicBezTo>
                          <a:pt x="5" y="61"/>
                          <a:pt x="5" y="61"/>
                          <a:pt x="5" y="61"/>
                        </a:cubicBezTo>
                        <a:cubicBezTo>
                          <a:pt x="5" y="61"/>
                          <a:pt x="5" y="61"/>
                          <a:pt x="5" y="61"/>
                        </a:cubicBezTo>
                        <a:cubicBezTo>
                          <a:pt x="5" y="61"/>
                          <a:pt x="5" y="61"/>
                          <a:pt x="5" y="62"/>
                        </a:cubicBezTo>
                        <a:cubicBezTo>
                          <a:pt x="5" y="62"/>
                          <a:pt x="5" y="62"/>
                          <a:pt x="5" y="62"/>
                        </a:cubicBezTo>
                        <a:cubicBezTo>
                          <a:pt x="5" y="62"/>
                          <a:pt x="5" y="63"/>
                          <a:pt x="5" y="63"/>
                        </a:cubicBezTo>
                        <a:cubicBezTo>
                          <a:pt x="5" y="63"/>
                          <a:pt x="5" y="63"/>
                          <a:pt x="5" y="63"/>
                        </a:cubicBezTo>
                        <a:cubicBezTo>
                          <a:pt x="5" y="63"/>
                          <a:pt x="5" y="63"/>
                          <a:pt x="5" y="63"/>
                        </a:cubicBezTo>
                        <a:cubicBezTo>
                          <a:pt x="6" y="63"/>
                          <a:pt x="6" y="63"/>
                          <a:pt x="6" y="64"/>
                        </a:cubicBezTo>
                        <a:cubicBezTo>
                          <a:pt x="6" y="64"/>
                          <a:pt x="6" y="64"/>
                          <a:pt x="6" y="64"/>
                        </a:cubicBezTo>
                        <a:cubicBezTo>
                          <a:pt x="6" y="64"/>
                          <a:pt x="6" y="65"/>
                          <a:pt x="6" y="65"/>
                        </a:cubicBezTo>
                        <a:cubicBezTo>
                          <a:pt x="6" y="65"/>
                          <a:pt x="6" y="65"/>
                          <a:pt x="6" y="65"/>
                        </a:cubicBezTo>
                        <a:cubicBezTo>
                          <a:pt x="7" y="65"/>
                          <a:pt x="7" y="65"/>
                          <a:pt x="8" y="64"/>
                        </a:cubicBezTo>
                        <a:cubicBezTo>
                          <a:pt x="8" y="64"/>
                          <a:pt x="8" y="64"/>
                          <a:pt x="8" y="64"/>
                        </a:cubicBezTo>
                        <a:cubicBezTo>
                          <a:pt x="8" y="64"/>
                          <a:pt x="8" y="64"/>
                          <a:pt x="8" y="64"/>
                        </a:cubicBezTo>
                        <a:cubicBezTo>
                          <a:pt x="8" y="63"/>
                          <a:pt x="9" y="63"/>
                          <a:pt x="9" y="63"/>
                        </a:cubicBezTo>
                        <a:cubicBezTo>
                          <a:pt x="9" y="63"/>
                          <a:pt x="9" y="63"/>
                          <a:pt x="9" y="63"/>
                        </a:cubicBezTo>
                        <a:cubicBezTo>
                          <a:pt x="9" y="63"/>
                          <a:pt x="9" y="63"/>
                          <a:pt x="9" y="63"/>
                        </a:cubicBezTo>
                        <a:cubicBezTo>
                          <a:pt x="9" y="63"/>
                          <a:pt x="9" y="63"/>
                          <a:pt x="9" y="63"/>
                        </a:cubicBezTo>
                        <a:cubicBezTo>
                          <a:pt x="9" y="63"/>
                          <a:pt x="9" y="63"/>
                          <a:pt x="9" y="63"/>
                        </a:cubicBezTo>
                        <a:cubicBezTo>
                          <a:pt x="9" y="63"/>
                          <a:pt x="9" y="63"/>
                          <a:pt x="10" y="62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11" y="61"/>
                          <a:pt x="11" y="60"/>
                          <a:pt x="12" y="60"/>
                        </a:cubicBezTo>
                        <a:cubicBezTo>
                          <a:pt x="12" y="60"/>
                          <a:pt x="12" y="60"/>
                          <a:pt x="13" y="60"/>
                        </a:cubicBezTo>
                        <a:cubicBezTo>
                          <a:pt x="13" y="60"/>
                          <a:pt x="13" y="60"/>
                          <a:pt x="14" y="60"/>
                        </a:cubicBezTo>
                        <a:cubicBezTo>
                          <a:pt x="14" y="60"/>
                          <a:pt x="14" y="60"/>
                          <a:pt x="14" y="60"/>
                        </a:cubicBezTo>
                        <a:cubicBezTo>
                          <a:pt x="14" y="61"/>
                          <a:pt x="14" y="61"/>
                          <a:pt x="14" y="61"/>
                        </a:cubicBezTo>
                        <a:cubicBezTo>
                          <a:pt x="14" y="61"/>
                          <a:pt x="14" y="61"/>
                          <a:pt x="14" y="61"/>
                        </a:cubicBezTo>
                        <a:cubicBezTo>
                          <a:pt x="14" y="62"/>
                          <a:pt x="14" y="62"/>
                          <a:pt x="14" y="63"/>
                        </a:cubicBezTo>
                        <a:cubicBezTo>
                          <a:pt x="14" y="65"/>
                          <a:pt x="13" y="65"/>
                          <a:pt x="12" y="65"/>
                        </a:cubicBez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12" y="65"/>
                          <a:pt x="12" y="65"/>
                          <a:pt x="12" y="65"/>
                        </a:cubicBezTo>
                        <a:cubicBezTo>
                          <a:pt x="12" y="65"/>
                          <a:pt x="12" y="66"/>
                          <a:pt x="12" y="66"/>
                        </a:cubicBezTo>
                        <a:cubicBezTo>
                          <a:pt x="12" y="67"/>
                          <a:pt x="12" y="67"/>
                          <a:pt x="12" y="67"/>
                        </a:cubicBezTo>
                        <a:cubicBezTo>
                          <a:pt x="12" y="68"/>
                          <a:pt x="12" y="68"/>
                          <a:pt x="12" y="68"/>
                        </a:cubicBezTo>
                        <a:cubicBezTo>
                          <a:pt x="11" y="68"/>
                          <a:pt x="11" y="68"/>
                          <a:pt x="11" y="68"/>
                        </a:cubicBezTo>
                        <a:cubicBezTo>
                          <a:pt x="11" y="68"/>
                          <a:pt x="11" y="68"/>
                          <a:pt x="11" y="68"/>
                        </a:cubicBezTo>
                        <a:cubicBezTo>
                          <a:pt x="11" y="68"/>
                          <a:pt x="11" y="68"/>
                          <a:pt x="11" y="69"/>
                        </a:cubicBezTo>
                        <a:cubicBezTo>
                          <a:pt x="11" y="69"/>
                          <a:pt x="11" y="69"/>
                          <a:pt x="11" y="69"/>
                        </a:cubicBezTo>
                        <a:cubicBezTo>
                          <a:pt x="11" y="69"/>
                          <a:pt x="11" y="69"/>
                          <a:pt x="12" y="69"/>
                        </a:cubicBezTo>
                        <a:cubicBezTo>
                          <a:pt x="12" y="69"/>
                          <a:pt x="12" y="69"/>
                          <a:pt x="12" y="69"/>
                        </a:cubicBezTo>
                        <a:cubicBezTo>
                          <a:pt x="12" y="69"/>
                          <a:pt x="12" y="69"/>
                          <a:pt x="13" y="69"/>
                        </a:cubicBezTo>
                        <a:cubicBezTo>
                          <a:pt x="13" y="69"/>
                          <a:pt x="13" y="69"/>
                          <a:pt x="13" y="69"/>
                        </a:cubicBezTo>
                        <a:cubicBezTo>
                          <a:pt x="13" y="69"/>
                          <a:pt x="13" y="69"/>
                          <a:pt x="13" y="69"/>
                        </a:cubicBezTo>
                        <a:cubicBezTo>
                          <a:pt x="13" y="69"/>
                          <a:pt x="13" y="69"/>
                          <a:pt x="13" y="69"/>
                        </a:cubicBezTo>
                        <a:cubicBezTo>
                          <a:pt x="14" y="69"/>
                          <a:pt x="14" y="70"/>
                          <a:pt x="14" y="70"/>
                        </a:cubicBezTo>
                        <a:cubicBezTo>
                          <a:pt x="15" y="70"/>
                          <a:pt x="14" y="71"/>
                          <a:pt x="14" y="71"/>
                        </a:cubicBezTo>
                        <a:cubicBezTo>
                          <a:pt x="14" y="72"/>
                          <a:pt x="14" y="72"/>
                          <a:pt x="15" y="72"/>
                        </a:cubicBezTo>
                        <a:cubicBezTo>
                          <a:pt x="15" y="73"/>
                          <a:pt x="15" y="73"/>
                          <a:pt x="15" y="73"/>
                        </a:cubicBezTo>
                        <a:cubicBezTo>
                          <a:pt x="15" y="73"/>
                          <a:pt x="15" y="73"/>
                          <a:pt x="15" y="73"/>
                        </a:cubicBezTo>
                        <a:cubicBezTo>
                          <a:pt x="15" y="73"/>
                          <a:pt x="15" y="73"/>
                          <a:pt x="15" y="73"/>
                        </a:cubicBezTo>
                        <a:cubicBezTo>
                          <a:pt x="15" y="74"/>
                          <a:pt x="16" y="75"/>
                          <a:pt x="15" y="75"/>
                        </a:cubicBezTo>
                        <a:cubicBezTo>
                          <a:pt x="15" y="76"/>
                          <a:pt x="14" y="76"/>
                          <a:pt x="13" y="76"/>
                        </a:cubicBezTo>
                        <a:cubicBezTo>
                          <a:pt x="13" y="76"/>
                          <a:pt x="13" y="77"/>
                          <a:pt x="13" y="77"/>
                        </a:cubicBezTo>
                        <a:cubicBezTo>
                          <a:pt x="13" y="77"/>
                          <a:pt x="13" y="77"/>
                          <a:pt x="13" y="77"/>
                        </a:cubicBezTo>
                        <a:cubicBezTo>
                          <a:pt x="13" y="77"/>
                          <a:pt x="13" y="77"/>
                          <a:pt x="13" y="77"/>
                        </a:cubicBezTo>
                        <a:cubicBezTo>
                          <a:pt x="13" y="78"/>
                          <a:pt x="13" y="78"/>
                          <a:pt x="13" y="78"/>
                        </a:cubicBezTo>
                        <a:cubicBezTo>
                          <a:pt x="13" y="78"/>
                          <a:pt x="13" y="78"/>
                          <a:pt x="13" y="78"/>
                        </a:cubicBezTo>
                        <a:cubicBezTo>
                          <a:pt x="13" y="79"/>
                          <a:pt x="14" y="79"/>
                          <a:pt x="14" y="79"/>
                        </a:cubicBezTo>
                        <a:cubicBezTo>
                          <a:pt x="14" y="79"/>
                          <a:pt x="14" y="79"/>
                          <a:pt x="14" y="79"/>
                        </a:cubicBezTo>
                        <a:cubicBezTo>
                          <a:pt x="14" y="79"/>
                          <a:pt x="14" y="80"/>
                          <a:pt x="14" y="80"/>
                        </a:cubicBezTo>
                        <a:cubicBezTo>
                          <a:pt x="14" y="80"/>
                          <a:pt x="15" y="80"/>
                          <a:pt x="15" y="80"/>
                        </a:cubicBezTo>
                        <a:cubicBezTo>
                          <a:pt x="15" y="80"/>
                          <a:pt x="15" y="80"/>
                          <a:pt x="15" y="80"/>
                        </a:cubicBezTo>
                        <a:cubicBezTo>
                          <a:pt x="15" y="80"/>
                          <a:pt x="15" y="80"/>
                          <a:pt x="15" y="80"/>
                        </a:cubicBezTo>
                        <a:cubicBezTo>
                          <a:pt x="15" y="80"/>
                          <a:pt x="15" y="80"/>
                          <a:pt x="15" y="81"/>
                        </a:cubicBezTo>
                        <a:cubicBezTo>
                          <a:pt x="15" y="80"/>
                          <a:pt x="16" y="80"/>
                          <a:pt x="17" y="80"/>
                        </a:cubicBezTo>
                        <a:cubicBezTo>
                          <a:pt x="17" y="80"/>
                          <a:pt x="17" y="80"/>
                          <a:pt x="17" y="80"/>
                        </a:cubicBezTo>
                        <a:cubicBezTo>
                          <a:pt x="17" y="80"/>
                          <a:pt x="17" y="80"/>
                          <a:pt x="18" y="80"/>
                        </a:cubicBezTo>
                        <a:cubicBezTo>
                          <a:pt x="18" y="80"/>
                          <a:pt x="19" y="80"/>
                          <a:pt x="19" y="81"/>
                        </a:cubicBezTo>
                        <a:cubicBezTo>
                          <a:pt x="19" y="81"/>
                          <a:pt x="19" y="81"/>
                          <a:pt x="19" y="81"/>
                        </a:cubicBezTo>
                        <a:cubicBezTo>
                          <a:pt x="19" y="81"/>
                          <a:pt x="19" y="81"/>
                          <a:pt x="19" y="81"/>
                        </a:cubicBezTo>
                        <a:cubicBezTo>
                          <a:pt x="19" y="81"/>
                          <a:pt x="19" y="81"/>
                          <a:pt x="19" y="81"/>
                        </a:cubicBezTo>
                        <a:cubicBezTo>
                          <a:pt x="20" y="82"/>
                          <a:pt x="20" y="82"/>
                          <a:pt x="20" y="82"/>
                        </a:cubicBezTo>
                        <a:cubicBezTo>
                          <a:pt x="20" y="82"/>
                          <a:pt x="20" y="82"/>
                          <a:pt x="20" y="82"/>
                        </a:cubicBezTo>
                        <a:cubicBezTo>
                          <a:pt x="20" y="82"/>
                          <a:pt x="20" y="82"/>
                          <a:pt x="20" y="82"/>
                        </a:cubicBezTo>
                        <a:cubicBezTo>
                          <a:pt x="20" y="82"/>
                          <a:pt x="20" y="82"/>
                          <a:pt x="21" y="82"/>
                        </a:cubicBezTo>
                        <a:cubicBezTo>
                          <a:pt x="21" y="82"/>
                          <a:pt x="21" y="82"/>
                          <a:pt x="21" y="82"/>
                        </a:cubicBezTo>
                        <a:cubicBezTo>
                          <a:pt x="21" y="82"/>
                          <a:pt x="21" y="82"/>
                          <a:pt x="21" y="82"/>
                        </a:cubicBezTo>
                        <a:cubicBezTo>
                          <a:pt x="22" y="82"/>
                          <a:pt x="22" y="82"/>
                          <a:pt x="22" y="82"/>
                        </a:cubicBezTo>
                        <a:cubicBezTo>
                          <a:pt x="22" y="82"/>
                          <a:pt x="22" y="82"/>
                          <a:pt x="22" y="82"/>
                        </a:cubicBezTo>
                        <a:cubicBezTo>
                          <a:pt x="22" y="81"/>
                          <a:pt x="22" y="81"/>
                          <a:pt x="22" y="81"/>
                        </a:cubicBezTo>
                        <a:cubicBezTo>
                          <a:pt x="22" y="81"/>
                          <a:pt x="22" y="81"/>
                          <a:pt x="22" y="81"/>
                        </a:cubicBezTo>
                        <a:cubicBezTo>
                          <a:pt x="22" y="81"/>
                          <a:pt x="21" y="80"/>
                          <a:pt x="21" y="80"/>
                        </a:cubicBezTo>
                        <a:cubicBezTo>
                          <a:pt x="21" y="80"/>
                          <a:pt x="21" y="80"/>
                          <a:pt x="21" y="79"/>
                        </a:cubicBezTo>
                        <a:cubicBezTo>
                          <a:pt x="21" y="79"/>
                          <a:pt x="21" y="79"/>
                          <a:pt x="21" y="79"/>
                        </a:cubicBezTo>
                        <a:cubicBezTo>
                          <a:pt x="21" y="79"/>
                          <a:pt x="21" y="79"/>
                          <a:pt x="21" y="79"/>
                        </a:cubicBezTo>
                        <a:cubicBezTo>
                          <a:pt x="22" y="79"/>
                          <a:pt x="22" y="79"/>
                          <a:pt x="22" y="79"/>
                        </a:cubicBezTo>
                        <a:cubicBezTo>
                          <a:pt x="22" y="79"/>
                          <a:pt x="22" y="79"/>
                          <a:pt x="22" y="79"/>
                        </a:cubicBezTo>
                        <a:cubicBezTo>
                          <a:pt x="23" y="79"/>
                          <a:pt x="23" y="79"/>
                          <a:pt x="23" y="78"/>
                        </a:cubicBezTo>
                        <a:cubicBezTo>
                          <a:pt x="24" y="78"/>
                          <a:pt x="24" y="78"/>
                          <a:pt x="24" y="78"/>
                        </a:cubicBezTo>
                        <a:cubicBezTo>
                          <a:pt x="25" y="78"/>
                          <a:pt x="25" y="78"/>
                          <a:pt x="25" y="78"/>
                        </a:cubicBezTo>
                        <a:cubicBezTo>
                          <a:pt x="25" y="78"/>
                          <a:pt x="25" y="78"/>
                          <a:pt x="25" y="78"/>
                        </a:cubicBezTo>
                        <a:cubicBezTo>
                          <a:pt x="25" y="78"/>
                          <a:pt x="25" y="78"/>
                          <a:pt x="25" y="78"/>
                        </a:cubicBezTo>
                        <a:cubicBezTo>
                          <a:pt x="25" y="78"/>
                          <a:pt x="25" y="78"/>
                          <a:pt x="25" y="77"/>
                        </a:cubicBezTo>
                        <a:cubicBezTo>
                          <a:pt x="25" y="77"/>
                          <a:pt x="25" y="77"/>
                          <a:pt x="25" y="77"/>
                        </a:cubicBezTo>
                        <a:cubicBezTo>
                          <a:pt x="26" y="77"/>
                          <a:pt x="26" y="77"/>
                          <a:pt x="26" y="77"/>
                        </a:cubicBezTo>
                        <a:cubicBezTo>
                          <a:pt x="27" y="77"/>
                          <a:pt x="28" y="77"/>
                          <a:pt x="28" y="77"/>
                        </a:cubicBezTo>
                        <a:cubicBezTo>
                          <a:pt x="28" y="77"/>
                          <a:pt x="28" y="77"/>
                          <a:pt x="28" y="77"/>
                        </a:cubicBezTo>
                        <a:cubicBezTo>
                          <a:pt x="28" y="77"/>
                          <a:pt x="28" y="77"/>
                          <a:pt x="29" y="77"/>
                        </a:cubicBezTo>
                        <a:cubicBezTo>
                          <a:pt x="29" y="77"/>
                          <a:pt x="29" y="77"/>
                          <a:pt x="29" y="77"/>
                        </a:cubicBezTo>
                        <a:cubicBezTo>
                          <a:pt x="29" y="77"/>
                          <a:pt x="29" y="77"/>
                          <a:pt x="29" y="77"/>
                        </a:cubicBezTo>
                        <a:cubicBezTo>
                          <a:pt x="30" y="77"/>
                          <a:pt x="30" y="77"/>
                          <a:pt x="30" y="77"/>
                        </a:cubicBezTo>
                        <a:cubicBezTo>
                          <a:pt x="30" y="77"/>
                          <a:pt x="31" y="77"/>
                          <a:pt x="31" y="77"/>
                        </a:cubicBezTo>
                        <a:cubicBezTo>
                          <a:pt x="32" y="77"/>
                          <a:pt x="32" y="78"/>
                          <a:pt x="33" y="78"/>
                        </a:cubicBezTo>
                        <a:cubicBezTo>
                          <a:pt x="33" y="78"/>
                          <a:pt x="33" y="78"/>
                          <a:pt x="34" y="79"/>
                        </a:cubicBezTo>
                        <a:cubicBezTo>
                          <a:pt x="34" y="79"/>
                          <a:pt x="35" y="79"/>
                          <a:pt x="35" y="79"/>
                        </a:cubicBezTo>
                        <a:cubicBezTo>
                          <a:pt x="36" y="79"/>
                          <a:pt x="36" y="79"/>
                          <a:pt x="37" y="79"/>
                        </a:cubicBezTo>
                        <a:cubicBezTo>
                          <a:pt x="38" y="78"/>
                          <a:pt x="38" y="78"/>
                          <a:pt x="38" y="78"/>
                        </a:cubicBezTo>
                        <a:cubicBezTo>
                          <a:pt x="38" y="79"/>
                          <a:pt x="38" y="79"/>
                          <a:pt x="38" y="79"/>
                        </a:cubicBezTo>
                        <a:cubicBezTo>
                          <a:pt x="38" y="80"/>
                          <a:pt x="38" y="80"/>
                          <a:pt x="39" y="80"/>
                        </a:cubicBezTo>
                        <a:cubicBezTo>
                          <a:pt x="39" y="80"/>
                          <a:pt x="39" y="81"/>
                          <a:pt x="39" y="81"/>
                        </a:cubicBezTo>
                        <a:cubicBezTo>
                          <a:pt x="39" y="81"/>
                          <a:pt x="39" y="81"/>
                          <a:pt x="39" y="80"/>
                        </a:cubicBezTo>
                        <a:cubicBezTo>
                          <a:pt x="39" y="80"/>
                          <a:pt x="39" y="80"/>
                          <a:pt x="39" y="80"/>
                        </a:cubicBezTo>
                        <a:cubicBezTo>
                          <a:pt x="39" y="80"/>
                          <a:pt x="39" y="80"/>
                          <a:pt x="39" y="80"/>
                        </a:cubicBezTo>
                        <a:cubicBezTo>
                          <a:pt x="39" y="80"/>
                          <a:pt x="40" y="79"/>
                          <a:pt x="40" y="79"/>
                        </a:cubicBezTo>
                        <a:cubicBezTo>
                          <a:pt x="42" y="79"/>
                          <a:pt x="42" y="79"/>
                          <a:pt x="42" y="79"/>
                        </a:cubicBezTo>
                        <a:cubicBezTo>
                          <a:pt x="41" y="80"/>
                          <a:pt x="41" y="80"/>
                          <a:pt x="41" y="80"/>
                        </a:cubicBezTo>
                        <a:cubicBezTo>
                          <a:pt x="41" y="80"/>
                          <a:pt x="41" y="80"/>
                          <a:pt x="41" y="80"/>
                        </a:cubicBezTo>
                        <a:cubicBezTo>
                          <a:pt x="41" y="80"/>
                          <a:pt x="41" y="80"/>
                          <a:pt x="41" y="80"/>
                        </a:cubicBezTo>
                        <a:cubicBezTo>
                          <a:pt x="41" y="80"/>
                          <a:pt x="42" y="80"/>
                          <a:pt x="42" y="80"/>
                        </a:cubicBezTo>
                        <a:cubicBezTo>
                          <a:pt x="43" y="81"/>
                          <a:pt x="43" y="81"/>
                          <a:pt x="43" y="81"/>
                        </a:cubicBezTo>
                        <a:cubicBezTo>
                          <a:pt x="42" y="81"/>
                          <a:pt x="42" y="81"/>
                          <a:pt x="42" y="81"/>
                        </a:cubicBezTo>
                        <a:cubicBezTo>
                          <a:pt x="42" y="82"/>
                          <a:pt x="42" y="82"/>
                          <a:pt x="42" y="82"/>
                        </a:cubicBezTo>
                        <a:cubicBezTo>
                          <a:pt x="42" y="82"/>
                          <a:pt x="42" y="82"/>
                          <a:pt x="42" y="82"/>
                        </a:cubicBezTo>
                        <a:cubicBezTo>
                          <a:pt x="43" y="82"/>
                          <a:pt x="43" y="82"/>
                          <a:pt x="43" y="82"/>
                        </a:cubicBezTo>
                        <a:cubicBezTo>
                          <a:pt x="44" y="82"/>
                          <a:pt x="44" y="82"/>
                          <a:pt x="44" y="82"/>
                        </a:cubicBezTo>
                        <a:cubicBezTo>
                          <a:pt x="45" y="82"/>
                          <a:pt x="45" y="82"/>
                          <a:pt x="46" y="83"/>
                        </a:cubicBezTo>
                        <a:cubicBezTo>
                          <a:pt x="46" y="83"/>
                          <a:pt x="46" y="84"/>
                          <a:pt x="46" y="84"/>
                        </a:cubicBezTo>
                        <a:cubicBezTo>
                          <a:pt x="46" y="84"/>
                          <a:pt x="46" y="84"/>
                          <a:pt x="46" y="84"/>
                        </a:cubicBezTo>
                        <a:cubicBezTo>
                          <a:pt x="46" y="84"/>
                          <a:pt x="46" y="84"/>
                          <a:pt x="46" y="84"/>
                        </a:cubicBezTo>
                        <a:cubicBezTo>
                          <a:pt x="47" y="84"/>
                          <a:pt x="47" y="85"/>
                          <a:pt x="47" y="85"/>
                        </a:cubicBezTo>
                        <a:cubicBezTo>
                          <a:pt x="47" y="85"/>
                          <a:pt x="47" y="85"/>
                          <a:pt x="47" y="85"/>
                        </a:cubicBezTo>
                        <a:cubicBezTo>
                          <a:pt x="47" y="86"/>
                          <a:pt x="48" y="86"/>
                          <a:pt x="48" y="86"/>
                        </a:cubicBezTo>
                        <a:cubicBezTo>
                          <a:pt x="48" y="86"/>
                          <a:pt x="49" y="86"/>
                          <a:pt x="49" y="86"/>
                        </a:cubicBezTo>
                        <a:cubicBezTo>
                          <a:pt x="49" y="86"/>
                          <a:pt x="50" y="86"/>
                          <a:pt x="50" y="86"/>
                        </a:cubicBezTo>
                        <a:cubicBezTo>
                          <a:pt x="51" y="86"/>
                          <a:pt x="51" y="86"/>
                          <a:pt x="51" y="86"/>
                        </a:cubicBezTo>
                        <a:cubicBezTo>
                          <a:pt x="51" y="87"/>
                          <a:pt x="51" y="87"/>
                          <a:pt x="51" y="87"/>
                        </a:cubicBezTo>
                        <a:cubicBezTo>
                          <a:pt x="51" y="87"/>
                          <a:pt x="51" y="87"/>
                          <a:pt x="52" y="87"/>
                        </a:cubicBezTo>
                        <a:cubicBezTo>
                          <a:pt x="53" y="87"/>
                          <a:pt x="53" y="87"/>
                          <a:pt x="53" y="87"/>
                        </a:cubicBezTo>
                        <a:cubicBezTo>
                          <a:pt x="53" y="87"/>
                          <a:pt x="54" y="87"/>
                          <a:pt x="54" y="88"/>
                        </a:cubicBezTo>
                        <a:cubicBezTo>
                          <a:pt x="54" y="88"/>
                          <a:pt x="54" y="88"/>
                          <a:pt x="54" y="88"/>
                        </a:cubicBezTo>
                        <a:cubicBezTo>
                          <a:pt x="55" y="88"/>
                          <a:pt x="55" y="88"/>
                          <a:pt x="55" y="89"/>
                        </a:cubicBezTo>
                        <a:cubicBezTo>
                          <a:pt x="55" y="89"/>
                          <a:pt x="55" y="89"/>
                          <a:pt x="55" y="89"/>
                        </a:cubicBezTo>
                        <a:cubicBezTo>
                          <a:pt x="56" y="89"/>
                          <a:pt x="56" y="90"/>
                          <a:pt x="57" y="90"/>
                        </a:cubicBezTo>
                        <a:cubicBezTo>
                          <a:pt x="57" y="90"/>
                          <a:pt x="57" y="91"/>
                          <a:pt x="57" y="91"/>
                        </a:cubicBezTo>
                        <a:cubicBezTo>
                          <a:pt x="57" y="91"/>
                          <a:pt x="57" y="91"/>
                          <a:pt x="57" y="91"/>
                        </a:cubicBezTo>
                        <a:cubicBezTo>
                          <a:pt x="57" y="91"/>
                          <a:pt x="57" y="91"/>
                          <a:pt x="57" y="91"/>
                        </a:cubicBezTo>
                        <a:cubicBezTo>
                          <a:pt x="57" y="91"/>
                          <a:pt x="57" y="91"/>
                          <a:pt x="57" y="92"/>
                        </a:cubicBezTo>
                        <a:cubicBezTo>
                          <a:pt x="57" y="92"/>
                          <a:pt x="57" y="92"/>
                          <a:pt x="57" y="92"/>
                        </a:cubicBezTo>
                        <a:cubicBezTo>
                          <a:pt x="58" y="92"/>
                          <a:pt x="58" y="92"/>
                          <a:pt x="59" y="93"/>
                        </a:cubicBezTo>
                        <a:cubicBezTo>
                          <a:pt x="59" y="93"/>
                          <a:pt x="59" y="93"/>
                          <a:pt x="59" y="93"/>
                        </a:cubicBezTo>
                        <a:cubicBezTo>
                          <a:pt x="59" y="93"/>
                          <a:pt x="59" y="93"/>
                          <a:pt x="59" y="93"/>
                        </a:cubicBezTo>
                        <a:cubicBezTo>
                          <a:pt x="59" y="93"/>
                          <a:pt x="59" y="93"/>
                          <a:pt x="59" y="93"/>
                        </a:cubicBezTo>
                        <a:cubicBezTo>
                          <a:pt x="59" y="93"/>
                          <a:pt x="59" y="93"/>
                          <a:pt x="59" y="93"/>
                        </a:cubicBezTo>
                        <a:cubicBezTo>
                          <a:pt x="60" y="93"/>
                          <a:pt x="60" y="93"/>
                          <a:pt x="60" y="93"/>
                        </a:cubicBezTo>
                        <a:cubicBezTo>
                          <a:pt x="60" y="94"/>
                          <a:pt x="60" y="94"/>
                          <a:pt x="60" y="94"/>
                        </a:cubicBezTo>
                        <a:cubicBezTo>
                          <a:pt x="60" y="94"/>
                          <a:pt x="60" y="94"/>
                          <a:pt x="60" y="94"/>
                        </a:cubicBezTo>
                        <a:cubicBezTo>
                          <a:pt x="61" y="94"/>
                          <a:pt x="62" y="95"/>
                          <a:pt x="62" y="95"/>
                        </a:cubicBezTo>
                        <a:cubicBezTo>
                          <a:pt x="63" y="96"/>
                          <a:pt x="63" y="96"/>
                          <a:pt x="63" y="97"/>
                        </a:cubicBezTo>
                        <a:cubicBezTo>
                          <a:pt x="63" y="97"/>
                          <a:pt x="63" y="97"/>
                          <a:pt x="63" y="98"/>
                        </a:cubicBezTo>
                        <a:cubicBezTo>
                          <a:pt x="63" y="98"/>
                          <a:pt x="63" y="98"/>
                          <a:pt x="63" y="98"/>
                        </a:cubicBezTo>
                        <a:cubicBezTo>
                          <a:pt x="63" y="98"/>
                          <a:pt x="62" y="98"/>
                          <a:pt x="62" y="98"/>
                        </a:cubicBezTo>
                        <a:cubicBezTo>
                          <a:pt x="62" y="98"/>
                          <a:pt x="62" y="98"/>
                          <a:pt x="62" y="98"/>
                        </a:cubicBezTo>
                        <a:cubicBezTo>
                          <a:pt x="60" y="98"/>
                          <a:pt x="60" y="98"/>
                          <a:pt x="60" y="98"/>
                        </a:cubicBezTo>
                        <a:cubicBezTo>
                          <a:pt x="60" y="98"/>
                          <a:pt x="60" y="99"/>
                          <a:pt x="60" y="99"/>
                        </a:cubicBezTo>
                        <a:cubicBezTo>
                          <a:pt x="60" y="99"/>
                          <a:pt x="59" y="99"/>
                          <a:pt x="59" y="99"/>
                        </a:cubicBezTo>
                        <a:cubicBezTo>
                          <a:pt x="58" y="99"/>
                          <a:pt x="58" y="99"/>
                          <a:pt x="58" y="99"/>
                        </a:cubicBezTo>
                        <a:cubicBezTo>
                          <a:pt x="58" y="99"/>
                          <a:pt x="58" y="99"/>
                          <a:pt x="58" y="99"/>
                        </a:cubicBezTo>
                        <a:cubicBezTo>
                          <a:pt x="58" y="99"/>
                          <a:pt x="58" y="99"/>
                          <a:pt x="58" y="99"/>
                        </a:cubicBezTo>
                        <a:cubicBezTo>
                          <a:pt x="58" y="99"/>
                          <a:pt x="58" y="99"/>
                          <a:pt x="58" y="100"/>
                        </a:cubicBezTo>
                        <a:cubicBezTo>
                          <a:pt x="58" y="100"/>
                          <a:pt x="58" y="100"/>
                          <a:pt x="59" y="100"/>
                        </a:cubicBezTo>
                        <a:cubicBezTo>
                          <a:pt x="59" y="100"/>
                          <a:pt x="59" y="100"/>
                          <a:pt x="59" y="100"/>
                        </a:cubicBezTo>
                        <a:cubicBezTo>
                          <a:pt x="60" y="100"/>
                          <a:pt x="60" y="100"/>
                          <a:pt x="60" y="100"/>
                        </a:cubicBezTo>
                        <a:cubicBezTo>
                          <a:pt x="60" y="100"/>
                          <a:pt x="60" y="100"/>
                          <a:pt x="60" y="100"/>
                        </a:cubicBezTo>
                        <a:cubicBezTo>
                          <a:pt x="61" y="100"/>
                          <a:pt x="61" y="100"/>
                          <a:pt x="61" y="100"/>
                        </a:cubicBezTo>
                        <a:cubicBezTo>
                          <a:pt x="62" y="100"/>
                          <a:pt x="62" y="100"/>
                          <a:pt x="62" y="100"/>
                        </a:cubicBezTo>
                        <a:cubicBezTo>
                          <a:pt x="65" y="100"/>
                          <a:pt x="65" y="100"/>
                          <a:pt x="65" y="100"/>
                        </a:cubicBezTo>
                        <a:cubicBezTo>
                          <a:pt x="65" y="100"/>
                          <a:pt x="66" y="100"/>
                          <a:pt x="66" y="100"/>
                        </a:cubicBezTo>
                        <a:cubicBezTo>
                          <a:pt x="66" y="100"/>
                          <a:pt x="66" y="100"/>
                          <a:pt x="66" y="100"/>
                        </a:cubicBezTo>
                        <a:cubicBezTo>
                          <a:pt x="66" y="100"/>
                          <a:pt x="67" y="100"/>
                          <a:pt x="67" y="101"/>
                        </a:cubicBezTo>
                        <a:cubicBezTo>
                          <a:pt x="67" y="101"/>
                          <a:pt x="67" y="101"/>
                          <a:pt x="67" y="101"/>
                        </a:cubicBezTo>
                        <a:cubicBezTo>
                          <a:pt x="67" y="101"/>
                          <a:pt x="67" y="101"/>
                          <a:pt x="67" y="101"/>
                        </a:cubicBezTo>
                        <a:cubicBezTo>
                          <a:pt x="67" y="101"/>
                          <a:pt x="67" y="101"/>
                          <a:pt x="67" y="101"/>
                        </a:cubicBezTo>
                        <a:cubicBezTo>
                          <a:pt x="67" y="101"/>
                          <a:pt x="67" y="101"/>
                          <a:pt x="67" y="101"/>
                        </a:cubicBezTo>
                        <a:cubicBezTo>
                          <a:pt x="67" y="102"/>
                          <a:pt x="68" y="102"/>
                          <a:pt x="68" y="102"/>
                        </a:cubicBezTo>
                        <a:cubicBezTo>
                          <a:pt x="68" y="102"/>
                          <a:pt x="68" y="102"/>
                          <a:pt x="68" y="102"/>
                        </a:cubicBezTo>
                        <a:cubicBezTo>
                          <a:pt x="68" y="102"/>
                          <a:pt x="68" y="102"/>
                          <a:pt x="69" y="102"/>
                        </a:cubicBezTo>
                        <a:cubicBezTo>
                          <a:pt x="69" y="102"/>
                          <a:pt x="69" y="102"/>
                          <a:pt x="70" y="102"/>
                        </a:cubicBezTo>
                        <a:cubicBezTo>
                          <a:pt x="70" y="102"/>
                          <a:pt x="70" y="102"/>
                          <a:pt x="70" y="103"/>
                        </a:cubicBezTo>
                        <a:cubicBezTo>
                          <a:pt x="70" y="103"/>
                          <a:pt x="71" y="103"/>
                          <a:pt x="71" y="103"/>
                        </a:cubicBezTo>
                        <a:cubicBezTo>
                          <a:pt x="72" y="103"/>
                          <a:pt x="72" y="103"/>
                          <a:pt x="72" y="103"/>
                        </a:cubicBezTo>
                        <a:cubicBezTo>
                          <a:pt x="72" y="103"/>
                          <a:pt x="72" y="103"/>
                          <a:pt x="72" y="103"/>
                        </a:cubicBezTo>
                        <a:cubicBezTo>
                          <a:pt x="72" y="103"/>
                          <a:pt x="73" y="103"/>
                          <a:pt x="73" y="103"/>
                        </a:cubicBezTo>
                        <a:cubicBezTo>
                          <a:pt x="74" y="103"/>
                          <a:pt x="75" y="103"/>
                          <a:pt x="75" y="103"/>
                        </a:cubicBezTo>
                        <a:cubicBezTo>
                          <a:pt x="75" y="103"/>
                          <a:pt x="75" y="104"/>
                          <a:pt x="76" y="104"/>
                        </a:cubicBezTo>
                        <a:cubicBezTo>
                          <a:pt x="76" y="104"/>
                          <a:pt x="76" y="104"/>
                          <a:pt x="76" y="104"/>
                        </a:cubicBezTo>
                        <a:cubicBezTo>
                          <a:pt x="77" y="104"/>
                          <a:pt x="77" y="104"/>
                          <a:pt x="77" y="104"/>
                        </a:cubicBezTo>
                        <a:cubicBezTo>
                          <a:pt x="77" y="104"/>
                          <a:pt x="77" y="104"/>
                          <a:pt x="77" y="104"/>
                        </a:cubicBezTo>
                        <a:cubicBezTo>
                          <a:pt x="78" y="104"/>
                          <a:pt x="78" y="104"/>
                          <a:pt x="78" y="104"/>
                        </a:cubicBezTo>
                        <a:cubicBezTo>
                          <a:pt x="78" y="104"/>
                          <a:pt x="78" y="104"/>
                          <a:pt x="78" y="104"/>
                        </a:cubicBezTo>
                        <a:cubicBezTo>
                          <a:pt x="79" y="104"/>
                          <a:pt x="79" y="104"/>
                          <a:pt x="79" y="104"/>
                        </a:cubicBezTo>
                        <a:cubicBezTo>
                          <a:pt x="79" y="104"/>
                          <a:pt x="79" y="104"/>
                          <a:pt x="79" y="104"/>
                        </a:cubicBezTo>
                        <a:cubicBezTo>
                          <a:pt x="79" y="104"/>
                          <a:pt x="79" y="104"/>
                          <a:pt x="80" y="104"/>
                        </a:cubicBezTo>
                        <a:cubicBezTo>
                          <a:pt x="80" y="104"/>
                          <a:pt x="80" y="105"/>
                          <a:pt x="80" y="105"/>
                        </a:cubicBezTo>
                        <a:cubicBezTo>
                          <a:pt x="80" y="105"/>
                          <a:pt x="80" y="105"/>
                          <a:pt x="81" y="106"/>
                        </a:cubicBezTo>
                        <a:cubicBezTo>
                          <a:pt x="82" y="106"/>
                          <a:pt x="82" y="106"/>
                          <a:pt x="82" y="106"/>
                        </a:cubicBezTo>
                        <a:cubicBezTo>
                          <a:pt x="82" y="106"/>
                          <a:pt x="82" y="106"/>
                          <a:pt x="82" y="106"/>
                        </a:cubicBezTo>
                        <a:cubicBezTo>
                          <a:pt x="82" y="106"/>
                          <a:pt x="82" y="106"/>
                          <a:pt x="82" y="106"/>
                        </a:cubicBezTo>
                        <a:cubicBezTo>
                          <a:pt x="82" y="106"/>
                          <a:pt x="83" y="107"/>
                          <a:pt x="83" y="107"/>
                        </a:cubicBezTo>
                        <a:cubicBezTo>
                          <a:pt x="83" y="107"/>
                          <a:pt x="84" y="107"/>
                          <a:pt x="85" y="107"/>
                        </a:cubicBezTo>
                        <a:cubicBezTo>
                          <a:pt x="85" y="107"/>
                          <a:pt x="85" y="107"/>
                          <a:pt x="86" y="107"/>
                        </a:cubicBezTo>
                        <a:cubicBezTo>
                          <a:pt x="86" y="107"/>
                          <a:pt x="86" y="107"/>
                          <a:pt x="86" y="107"/>
                        </a:cubicBezTo>
                        <a:cubicBezTo>
                          <a:pt x="87" y="107"/>
                          <a:pt x="87" y="107"/>
                          <a:pt x="87" y="107"/>
                        </a:cubicBezTo>
                        <a:cubicBezTo>
                          <a:pt x="87" y="108"/>
                          <a:pt x="87" y="108"/>
                          <a:pt x="87" y="108"/>
                        </a:cubicBezTo>
                        <a:cubicBezTo>
                          <a:pt x="87" y="108"/>
                          <a:pt x="87" y="108"/>
                          <a:pt x="87" y="108"/>
                        </a:cubicBezTo>
                        <a:cubicBezTo>
                          <a:pt x="87" y="108"/>
                          <a:pt x="87" y="108"/>
                          <a:pt x="87" y="108"/>
                        </a:cubicBezTo>
                        <a:cubicBezTo>
                          <a:pt x="87" y="108"/>
                          <a:pt x="87" y="108"/>
                          <a:pt x="87" y="108"/>
                        </a:cubicBezTo>
                        <a:cubicBezTo>
                          <a:pt x="88" y="108"/>
                          <a:pt x="88" y="108"/>
                          <a:pt x="88" y="108"/>
                        </a:cubicBezTo>
                        <a:cubicBezTo>
                          <a:pt x="88" y="112"/>
                          <a:pt x="88" y="112"/>
                          <a:pt x="88" y="112"/>
                        </a:cubicBezTo>
                        <a:cubicBezTo>
                          <a:pt x="87" y="112"/>
                          <a:pt x="87" y="112"/>
                          <a:pt x="87" y="112"/>
                        </a:cubicBezTo>
                        <a:cubicBezTo>
                          <a:pt x="87" y="112"/>
                          <a:pt x="87" y="112"/>
                          <a:pt x="87" y="112"/>
                        </a:cubicBezTo>
                        <a:cubicBezTo>
                          <a:pt x="87" y="112"/>
                          <a:pt x="87" y="112"/>
                          <a:pt x="87" y="112"/>
                        </a:cubicBezTo>
                        <a:cubicBezTo>
                          <a:pt x="87" y="112"/>
                          <a:pt x="87" y="112"/>
                          <a:pt x="87" y="112"/>
                        </a:cubicBezTo>
                        <a:cubicBezTo>
                          <a:pt x="87" y="113"/>
                          <a:pt x="87" y="114"/>
                          <a:pt x="87" y="114"/>
                        </a:cubicBezTo>
                        <a:cubicBezTo>
                          <a:pt x="87" y="114"/>
                          <a:pt x="87" y="114"/>
                          <a:pt x="87" y="114"/>
                        </a:cubicBezTo>
                        <a:cubicBezTo>
                          <a:pt x="88" y="114"/>
                          <a:pt x="88" y="114"/>
                          <a:pt x="88" y="114"/>
                        </a:cubicBezTo>
                        <a:cubicBezTo>
                          <a:pt x="88" y="115"/>
                          <a:pt x="88" y="115"/>
                          <a:pt x="88" y="115"/>
                        </a:cubicBezTo>
                        <a:cubicBezTo>
                          <a:pt x="88" y="115"/>
                          <a:pt x="88" y="115"/>
                          <a:pt x="88" y="115"/>
                        </a:cubicBezTo>
                        <a:cubicBezTo>
                          <a:pt x="88" y="115"/>
                          <a:pt x="88" y="116"/>
                          <a:pt x="87" y="116"/>
                        </a:cubicBezTo>
                        <a:cubicBezTo>
                          <a:pt x="87" y="116"/>
                          <a:pt x="87" y="116"/>
                          <a:pt x="87" y="116"/>
                        </a:cubicBezTo>
                        <a:cubicBezTo>
                          <a:pt x="86" y="117"/>
                          <a:pt x="85" y="118"/>
                          <a:pt x="85" y="119"/>
                        </a:cubicBezTo>
                        <a:cubicBezTo>
                          <a:pt x="85" y="119"/>
                          <a:pt x="84" y="119"/>
                          <a:pt x="84" y="119"/>
                        </a:cubicBezTo>
                        <a:cubicBezTo>
                          <a:pt x="84" y="120"/>
                          <a:pt x="84" y="120"/>
                          <a:pt x="83" y="120"/>
                        </a:cubicBezTo>
                        <a:cubicBezTo>
                          <a:pt x="83" y="120"/>
                          <a:pt x="83" y="120"/>
                          <a:pt x="83" y="120"/>
                        </a:cubicBezTo>
                        <a:cubicBezTo>
                          <a:pt x="83" y="120"/>
                          <a:pt x="83" y="120"/>
                          <a:pt x="83" y="120"/>
                        </a:cubicBezTo>
                        <a:cubicBezTo>
                          <a:pt x="83" y="120"/>
                          <a:pt x="83" y="120"/>
                          <a:pt x="83" y="120"/>
                        </a:cubicBezTo>
                        <a:cubicBezTo>
                          <a:pt x="83" y="120"/>
                          <a:pt x="83" y="120"/>
                          <a:pt x="83" y="120"/>
                        </a:cubicBezTo>
                        <a:cubicBezTo>
                          <a:pt x="83" y="121"/>
                          <a:pt x="83" y="121"/>
                          <a:pt x="83" y="121"/>
                        </a:cubicBezTo>
                        <a:cubicBezTo>
                          <a:pt x="83" y="121"/>
                          <a:pt x="83" y="121"/>
                          <a:pt x="83" y="121"/>
                        </a:cubicBezTo>
                        <a:cubicBezTo>
                          <a:pt x="83" y="121"/>
                          <a:pt x="83" y="121"/>
                          <a:pt x="82" y="121"/>
                        </a:cubicBezTo>
                        <a:cubicBezTo>
                          <a:pt x="82" y="121"/>
                          <a:pt x="82" y="121"/>
                          <a:pt x="82" y="121"/>
                        </a:cubicBezTo>
                        <a:cubicBezTo>
                          <a:pt x="82" y="122"/>
                          <a:pt x="82" y="122"/>
                          <a:pt x="82" y="122"/>
                        </a:cubicBezTo>
                        <a:cubicBezTo>
                          <a:pt x="82" y="122"/>
                          <a:pt x="82" y="123"/>
                          <a:pt x="81" y="123"/>
                        </a:cubicBezTo>
                        <a:cubicBezTo>
                          <a:pt x="81" y="123"/>
                          <a:pt x="81" y="123"/>
                          <a:pt x="81" y="123"/>
                        </a:cubicBezTo>
                        <a:cubicBezTo>
                          <a:pt x="81" y="123"/>
                          <a:pt x="81" y="123"/>
                          <a:pt x="81" y="123"/>
                        </a:cubicBezTo>
                        <a:cubicBezTo>
                          <a:pt x="80" y="123"/>
                          <a:pt x="80" y="123"/>
                          <a:pt x="80" y="123"/>
                        </a:cubicBezTo>
                        <a:cubicBezTo>
                          <a:pt x="80" y="123"/>
                          <a:pt x="80" y="123"/>
                          <a:pt x="80" y="123"/>
                        </a:cubicBezTo>
                        <a:cubicBezTo>
                          <a:pt x="80" y="123"/>
                          <a:pt x="80" y="123"/>
                          <a:pt x="80" y="123"/>
                        </a:cubicBezTo>
                        <a:cubicBezTo>
                          <a:pt x="80" y="123"/>
                          <a:pt x="79" y="124"/>
                          <a:pt x="80" y="124"/>
                        </a:cubicBezTo>
                        <a:cubicBezTo>
                          <a:pt x="80" y="124"/>
                          <a:pt x="80" y="124"/>
                          <a:pt x="80" y="124"/>
                        </a:cubicBezTo>
                        <a:cubicBezTo>
                          <a:pt x="80" y="124"/>
                          <a:pt x="80" y="124"/>
                          <a:pt x="80" y="124"/>
                        </a:cubicBezTo>
                        <a:cubicBezTo>
                          <a:pt x="80" y="125"/>
                          <a:pt x="80" y="125"/>
                          <a:pt x="80" y="125"/>
                        </a:cubicBezTo>
                        <a:cubicBezTo>
                          <a:pt x="80" y="128"/>
                          <a:pt x="80" y="128"/>
                          <a:pt x="80" y="128"/>
                        </a:cubicBezTo>
                        <a:cubicBezTo>
                          <a:pt x="80" y="129"/>
                          <a:pt x="80" y="129"/>
                          <a:pt x="80" y="130"/>
                        </a:cubicBezTo>
                        <a:cubicBezTo>
                          <a:pt x="80" y="131"/>
                          <a:pt x="80" y="132"/>
                          <a:pt x="81" y="133"/>
                        </a:cubicBezTo>
                        <a:cubicBezTo>
                          <a:pt x="81" y="134"/>
                          <a:pt x="80" y="135"/>
                          <a:pt x="79" y="135"/>
                        </a:cubicBezTo>
                        <a:cubicBezTo>
                          <a:pt x="79" y="135"/>
                          <a:pt x="78" y="135"/>
                          <a:pt x="78" y="135"/>
                        </a:cubicBezTo>
                        <a:cubicBezTo>
                          <a:pt x="78" y="136"/>
                          <a:pt x="78" y="136"/>
                          <a:pt x="77" y="137"/>
                        </a:cubicBezTo>
                        <a:cubicBezTo>
                          <a:pt x="77" y="137"/>
                          <a:pt x="77" y="137"/>
                          <a:pt x="77" y="138"/>
                        </a:cubicBezTo>
                        <a:cubicBezTo>
                          <a:pt x="77" y="138"/>
                          <a:pt x="76" y="138"/>
                          <a:pt x="76" y="138"/>
                        </a:cubicBezTo>
                        <a:cubicBezTo>
                          <a:pt x="76" y="138"/>
                          <a:pt x="76" y="138"/>
                          <a:pt x="76" y="138"/>
                        </a:cubicBezTo>
                        <a:cubicBezTo>
                          <a:pt x="76" y="138"/>
                          <a:pt x="75" y="138"/>
                          <a:pt x="75" y="138"/>
                        </a:cubicBezTo>
                        <a:cubicBezTo>
                          <a:pt x="75" y="138"/>
                          <a:pt x="75" y="139"/>
                          <a:pt x="75" y="139"/>
                        </a:cubicBezTo>
                        <a:cubicBezTo>
                          <a:pt x="75" y="139"/>
                          <a:pt x="74" y="139"/>
                          <a:pt x="74" y="139"/>
                        </a:cubicBezTo>
                        <a:cubicBezTo>
                          <a:pt x="74" y="139"/>
                          <a:pt x="74" y="139"/>
                          <a:pt x="73" y="139"/>
                        </a:cubicBezTo>
                        <a:cubicBezTo>
                          <a:pt x="73" y="139"/>
                          <a:pt x="73" y="139"/>
                          <a:pt x="73" y="139"/>
                        </a:cubicBezTo>
                        <a:cubicBezTo>
                          <a:pt x="73" y="139"/>
                          <a:pt x="73" y="140"/>
                          <a:pt x="73" y="140"/>
                        </a:cubicBezTo>
                        <a:cubicBezTo>
                          <a:pt x="73" y="140"/>
                          <a:pt x="73" y="140"/>
                          <a:pt x="73" y="141"/>
                        </a:cubicBezTo>
                        <a:cubicBezTo>
                          <a:pt x="73" y="141"/>
                          <a:pt x="73" y="141"/>
                          <a:pt x="73" y="141"/>
                        </a:cubicBezTo>
                        <a:cubicBezTo>
                          <a:pt x="72" y="141"/>
                          <a:pt x="72" y="141"/>
                          <a:pt x="72" y="141"/>
                        </a:cubicBezTo>
                        <a:cubicBezTo>
                          <a:pt x="72" y="141"/>
                          <a:pt x="72" y="141"/>
                          <a:pt x="72" y="141"/>
                        </a:cubicBezTo>
                        <a:cubicBezTo>
                          <a:pt x="72" y="141"/>
                          <a:pt x="72" y="141"/>
                          <a:pt x="72" y="141"/>
                        </a:cubicBezTo>
                        <a:cubicBezTo>
                          <a:pt x="72" y="141"/>
                          <a:pt x="72" y="141"/>
                          <a:pt x="72" y="141"/>
                        </a:cubicBezTo>
                        <a:cubicBezTo>
                          <a:pt x="72" y="141"/>
                          <a:pt x="72" y="141"/>
                          <a:pt x="72" y="141"/>
                        </a:cubicBezTo>
                        <a:cubicBezTo>
                          <a:pt x="72" y="142"/>
                          <a:pt x="72" y="142"/>
                          <a:pt x="71" y="142"/>
                        </a:cubicBezTo>
                        <a:cubicBezTo>
                          <a:pt x="70" y="142"/>
                          <a:pt x="70" y="142"/>
                          <a:pt x="70" y="142"/>
                        </a:cubicBezTo>
                        <a:cubicBezTo>
                          <a:pt x="70" y="142"/>
                          <a:pt x="70" y="142"/>
                          <a:pt x="69" y="142"/>
                        </a:cubicBezTo>
                        <a:cubicBezTo>
                          <a:pt x="69" y="142"/>
                          <a:pt x="69" y="142"/>
                          <a:pt x="68" y="142"/>
                        </a:cubicBezTo>
                        <a:cubicBezTo>
                          <a:pt x="68" y="142"/>
                          <a:pt x="67" y="142"/>
                          <a:pt x="67" y="142"/>
                        </a:cubicBezTo>
                        <a:cubicBezTo>
                          <a:pt x="66" y="142"/>
                          <a:pt x="66" y="143"/>
                          <a:pt x="66" y="143"/>
                        </a:cubicBezTo>
                        <a:cubicBezTo>
                          <a:pt x="66" y="143"/>
                          <a:pt x="66" y="143"/>
                          <a:pt x="66" y="143"/>
                        </a:cubicBezTo>
                        <a:cubicBezTo>
                          <a:pt x="65" y="144"/>
                          <a:pt x="65" y="144"/>
                          <a:pt x="65" y="145"/>
                        </a:cubicBezTo>
                        <a:cubicBezTo>
                          <a:pt x="65" y="145"/>
                          <a:pt x="65" y="145"/>
                          <a:pt x="65" y="145"/>
                        </a:cubicBezTo>
                        <a:cubicBezTo>
                          <a:pt x="65" y="146"/>
                          <a:pt x="65" y="146"/>
                          <a:pt x="65" y="146"/>
                        </a:cubicBezTo>
                        <a:cubicBezTo>
                          <a:pt x="64" y="146"/>
                          <a:pt x="64" y="146"/>
                          <a:pt x="64" y="146"/>
                        </a:cubicBezTo>
                        <a:cubicBezTo>
                          <a:pt x="64" y="146"/>
                          <a:pt x="64" y="146"/>
                          <a:pt x="64" y="146"/>
                        </a:cubicBezTo>
                        <a:cubicBezTo>
                          <a:pt x="64" y="146"/>
                          <a:pt x="64" y="146"/>
                          <a:pt x="64" y="146"/>
                        </a:cubicBezTo>
                        <a:cubicBezTo>
                          <a:pt x="64" y="152"/>
                          <a:pt x="64" y="152"/>
                          <a:pt x="64" y="152"/>
                        </a:cubicBezTo>
                        <a:cubicBezTo>
                          <a:pt x="64" y="152"/>
                          <a:pt x="64" y="153"/>
                          <a:pt x="63" y="154"/>
                        </a:cubicBezTo>
                        <a:cubicBezTo>
                          <a:pt x="63" y="155"/>
                          <a:pt x="62" y="155"/>
                          <a:pt x="61" y="156"/>
                        </a:cubicBezTo>
                        <a:cubicBezTo>
                          <a:pt x="61" y="156"/>
                          <a:pt x="61" y="156"/>
                          <a:pt x="61" y="156"/>
                        </a:cubicBezTo>
                        <a:cubicBezTo>
                          <a:pt x="61" y="156"/>
                          <a:pt x="60" y="156"/>
                          <a:pt x="60" y="156"/>
                        </a:cubicBezTo>
                        <a:cubicBezTo>
                          <a:pt x="60" y="156"/>
                          <a:pt x="60" y="156"/>
                          <a:pt x="60" y="156"/>
                        </a:cubicBezTo>
                        <a:cubicBezTo>
                          <a:pt x="60" y="156"/>
                          <a:pt x="60" y="156"/>
                          <a:pt x="60" y="156"/>
                        </a:cubicBezTo>
                        <a:cubicBezTo>
                          <a:pt x="60" y="157"/>
                          <a:pt x="60" y="157"/>
                          <a:pt x="60" y="158"/>
                        </a:cubicBezTo>
                        <a:cubicBezTo>
                          <a:pt x="60" y="158"/>
                          <a:pt x="60" y="158"/>
                          <a:pt x="60" y="158"/>
                        </a:cubicBezTo>
                        <a:cubicBezTo>
                          <a:pt x="60" y="159"/>
                          <a:pt x="60" y="159"/>
                          <a:pt x="60" y="159"/>
                        </a:cubicBezTo>
                        <a:cubicBezTo>
                          <a:pt x="59" y="159"/>
                          <a:pt x="59" y="159"/>
                          <a:pt x="59" y="159"/>
                        </a:cubicBezTo>
                        <a:cubicBezTo>
                          <a:pt x="59" y="159"/>
                          <a:pt x="59" y="159"/>
                          <a:pt x="59" y="159"/>
                        </a:cubicBezTo>
                        <a:cubicBezTo>
                          <a:pt x="59" y="159"/>
                          <a:pt x="59" y="159"/>
                          <a:pt x="59" y="159"/>
                        </a:cubicBezTo>
                        <a:cubicBezTo>
                          <a:pt x="59" y="159"/>
                          <a:pt x="59" y="159"/>
                          <a:pt x="59" y="159"/>
                        </a:cubicBezTo>
                        <a:cubicBezTo>
                          <a:pt x="59" y="160"/>
                          <a:pt x="59" y="160"/>
                          <a:pt x="59" y="160"/>
                        </a:cubicBezTo>
                        <a:cubicBezTo>
                          <a:pt x="55" y="160"/>
                          <a:pt x="55" y="160"/>
                          <a:pt x="55" y="160"/>
                        </a:cubicBezTo>
                        <a:cubicBezTo>
                          <a:pt x="55" y="160"/>
                          <a:pt x="55" y="160"/>
                          <a:pt x="55" y="160"/>
                        </a:cubicBezTo>
                        <a:cubicBezTo>
                          <a:pt x="56" y="160"/>
                          <a:pt x="56" y="160"/>
                          <a:pt x="56" y="160"/>
                        </a:cubicBezTo>
                        <a:cubicBezTo>
                          <a:pt x="56" y="160"/>
                          <a:pt x="56" y="160"/>
                          <a:pt x="57" y="160"/>
                        </a:cubicBezTo>
                        <a:cubicBezTo>
                          <a:pt x="57" y="160"/>
                          <a:pt x="57" y="160"/>
                          <a:pt x="57" y="160"/>
                        </a:cubicBezTo>
                        <a:cubicBezTo>
                          <a:pt x="57" y="161"/>
                          <a:pt x="57" y="161"/>
                          <a:pt x="57" y="161"/>
                        </a:cubicBezTo>
                        <a:cubicBezTo>
                          <a:pt x="57" y="161"/>
                          <a:pt x="57" y="162"/>
                          <a:pt x="58" y="162"/>
                        </a:cubicBezTo>
                        <a:cubicBezTo>
                          <a:pt x="58" y="162"/>
                          <a:pt x="59" y="163"/>
                          <a:pt x="58" y="164"/>
                        </a:cubicBezTo>
                        <a:cubicBezTo>
                          <a:pt x="58" y="165"/>
                          <a:pt x="57" y="165"/>
                          <a:pt x="56" y="165"/>
                        </a:cubicBezTo>
                        <a:cubicBezTo>
                          <a:pt x="56" y="165"/>
                          <a:pt x="56" y="165"/>
                          <a:pt x="56" y="165"/>
                        </a:cubicBezTo>
                        <a:cubicBezTo>
                          <a:pt x="56" y="165"/>
                          <a:pt x="56" y="165"/>
                          <a:pt x="56" y="165"/>
                        </a:cubicBezTo>
                        <a:cubicBezTo>
                          <a:pt x="55" y="165"/>
                          <a:pt x="55" y="165"/>
                          <a:pt x="55" y="165"/>
                        </a:cubicBezTo>
                        <a:cubicBezTo>
                          <a:pt x="55" y="165"/>
                          <a:pt x="55" y="165"/>
                          <a:pt x="55" y="166"/>
                        </a:cubicBezTo>
                        <a:cubicBezTo>
                          <a:pt x="55" y="167"/>
                          <a:pt x="55" y="167"/>
                          <a:pt x="55" y="167"/>
                        </a:cubicBezTo>
                        <a:cubicBezTo>
                          <a:pt x="55" y="166"/>
                          <a:pt x="55" y="166"/>
                          <a:pt x="55" y="166"/>
                        </a:cubicBezTo>
                        <a:cubicBezTo>
                          <a:pt x="54" y="166"/>
                          <a:pt x="54" y="166"/>
                          <a:pt x="53" y="166"/>
                        </a:cubicBezTo>
                        <a:cubicBezTo>
                          <a:pt x="53" y="166"/>
                          <a:pt x="53" y="166"/>
                          <a:pt x="53" y="166"/>
                        </a:cubicBezTo>
                        <a:cubicBezTo>
                          <a:pt x="53" y="166"/>
                          <a:pt x="53" y="167"/>
                          <a:pt x="53" y="167"/>
                        </a:cubicBezTo>
                        <a:cubicBezTo>
                          <a:pt x="53" y="167"/>
                          <a:pt x="53" y="167"/>
                          <a:pt x="53" y="167"/>
                        </a:cubicBezTo>
                        <a:cubicBezTo>
                          <a:pt x="53" y="168"/>
                          <a:pt x="52" y="169"/>
                          <a:pt x="51" y="169"/>
                        </a:cubicBezTo>
                        <a:cubicBezTo>
                          <a:pt x="51" y="169"/>
                          <a:pt x="51" y="169"/>
                          <a:pt x="51" y="169"/>
                        </a:cubicBezTo>
                        <a:cubicBezTo>
                          <a:pt x="51" y="169"/>
                          <a:pt x="51" y="169"/>
                          <a:pt x="51" y="169"/>
                        </a:cubicBezTo>
                        <a:cubicBezTo>
                          <a:pt x="51" y="169"/>
                          <a:pt x="51" y="169"/>
                          <a:pt x="51" y="169"/>
                        </a:cubicBezTo>
                        <a:cubicBezTo>
                          <a:pt x="51" y="169"/>
                          <a:pt x="51" y="170"/>
                          <a:pt x="51" y="170"/>
                        </a:cubicBezTo>
                        <a:cubicBezTo>
                          <a:pt x="51" y="170"/>
                          <a:pt x="51" y="170"/>
                          <a:pt x="51" y="170"/>
                        </a:cubicBezTo>
                        <a:cubicBezTo>
                          <a:pt x="52" y="170"/>
                          <a:pt x="52" y="170"/>
                          <a:pt x="52" y="170"/>
                        </a:cubicBezTo>
                        <a:cubicBezTo>
                          <a:pt x="52" y="170"/>
                          <a:pt x="52" y="170"/>
                          <a:pt x="52" y="170"/>
                        </a:cubicBezTo>
                        <a:cubicBezTo>
                          <a:pt x="52" y="170"/>
                          <a:pt x="52" y="171"/>
                          <a:pt x="52" y="171"/>
                        </a:cubicBezTo>
                        <a:cubicBezTo>
                          <a:pt x="52" y="171"/>
                          <a:pt x="52" y="171"/>
                          <a:pt x="52" y="171"/>
                        </a:cubicBezTo>
                        <a:cubicBezTo>
                          <a:pt x="52" y="171"/>
                          <a:pt x="53" y="172"/>
                          <a:pt x="53" y="172"/>
                        </a:cubicBezTo>
                        <a:cubicBezTo>
                          <a:pt x="53" y="173"/>
                          <a:pt x="53" y="173"/>
                          <a:pt x="53" y="173"/>
                        </a:cubicBezTo>
                        <a:cubicBezTo>
                          <a:pt x="53" y="174"/>
                          <a:pt x="53" y="175"/>
                          <a:pt x="53" y="175"/>
                        </a:cubicBezTo>
                        <a:cubicBezTo>
                          <a:pt x="53" y="175"/>
                          <a:pt x="53" y="175"/>
                          <a:pt x="53" y="175"/>
                        </a:cubicBezTo>
                        <a:cubicBezTo>
                          <a:pt x="53" y="175"/>
                          <a:pt x="53" y="175"/>
                          <a:pt x="53" y="176"/>
                        </a:cubicBezTo>
                        <a:cubicBezTo>
                          <a:pt x="54" y="176"/>
                          <a:pt x="54" y="176"/>
                          <a:pt x="54" y="176"/>
                        </a:cubicBezTo>
                        <a:cubicBezTo>
                          <a:pt x="54" y="176"/>
                          <a:pt x="54" y="176"/>
                          <a:pt x="54" y="176"/>
                        </a:cubicBezTo>
                        <a:cubicBezTo>
                          <a:pt x="54" y="178"/>
                          <a:pt x="54" y="178"/>
                          <a:pt x="54" y="178"/>
                        </a:cubicBezTo>
                        <a:cubicBezTo>
                          <a:pt x="54" y="178"/>
                          <a:pt x="54" y="178"/>
                          <a:pt x="54" y="178"/>
                        </a:cubicBezTo>
                        <a:cubicBezTo>
                          <a:pt x="53" y="178"/>
                          <a:pt x="53" y="178"/>
                          <a:pt x="53" y="178"/>
                        </a:cubicBezTo>
                        <a:cubicBezTo>
                          <a:pt x="54" y="178"/>
                          <a:pt x="54" y="178"/>
                          <a:pt x="54" y="178"/>
                        </a:cubicBezTo>
                        <a:cubicBezTo>
                          <a:pt x="54" y="178"/>
                          <a:pt x="55" y="178"/>
                          <a:pt x="55" y="179"/>
                        </a:cubicBezTo>
                        <a:cubicBezTo>
                          <a:pt x="55" y="179"/>
                          <a:pt x="55" y="180"/>
                          <a:pt x="55" y="180"/>
                        </a:cubicBezTo>
                        <a:cubicBezTo>
                          <a:pt x="55" y="180"/>
                          <a:pt x="55" y="180"/>
                          <a:pt x="55" y="181"/>
                        </a:cubicBezTo>
                        <a:cubicBezTo>
                          <a:pt x="55" y="181"/>
                          <a:pt x="55" y="181"/>
                          <a:pt x="55" y="181"/>
                        </a:cubicBezTo>
                        <a:cubicBezTo>
                          <a:pt x="55" y="181"/>
                          <a:pt x="55" y="181"/>
                          <a:pt x="55" y="181"/>
                        </a:cubicBezTo>
                        <a:cubicBezTo>
                          <a:pt x="55" y="181"/>
                          <a:pt x="55" y="181"/>
                          <a:pt x="54" y="181"/>
                        </a:cubicBezTo>
                        <a:cubicBezTo>
                          <a:pt x="54" y="181"/>
                          <a:pt x="54" y="181"/>
                          <a:pt x="54" y="181"/>
                        </a:cubicBezTo>
                        <a:cubicBezTo>
                          <a:pt x="54" y="181"/>
                          <a:pt x="54" y="181"/>
                          <a:pt x="54" y="181"/>
                        </a:cubicBezTo>
                        <a:cubicBezTo>
                          <a:pt x="54" y="181"/>
                          <a:pt x="55" y="182"/>
                          <a:pt x="55" y="182"/>
                        </a:cubicBezTo>
                        <a:cubicBezTo>
                          <a:pt x="55" y="182"/>
                          <a:pt x="55" y="182"/>
                          <a:pt x="55" y="183"/>
                        </a:cubicBezTo>
                        <a:cubicBezTo>
                          <a:pt x="55" y="183"/>
                          <a:pt x="55" y="183"/>
                          <a:pt x="55" y="184"/>
                        </a:cubicBezTo>
                        <a:cubicBezTo>
                          <a:pt x="55" y="184"/>
                          <a:pt x="54" y="184"/>
                          <a:pt x="54" y="18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5" name="Freeform 16"/>
                  <p:cNvSpPr/>
                  <p:nvPr/>
                </p:nvSpPr>
                <p:spPr bwMode="auto">
                  <a:xfrm>
                    <a:off x="4260" y="2053"/>
                    <a:ext cx="40" cy="66"/>
                  </a:xfrm>
                  <a:custGeom>
                    <a:avLst/>
                    <a:gdLst>
                      <a:gd name="T0" fmla="*/ 2 w 9"/>
                      <a:gd name="T1" fmla="*/ 15 h 15"/>
                      <a:gd name="T2" fmla="*/ 1 w 9"/>
                      <a:gd name="T3" fmla="*/ 15 h 15"/>
                      <a:gd name="T4" fmla="*/ 0 w 9"/>
                      <a:gd name="T5" fmla="*/ 15 h 15"/>
                      <a:gd name="T6" fmla="*/ 1 w 9"/>
                      <a:gd name="T7" fmla="*/ 14 h 15"/>
                      <a:gd name="T8" fmla="*/ 1 w 9"/>
                      <a:gd name="T9" fmla="*/ 13 h 15"/>
                      <a:gd name="T10" fmla="*/ 1 w 9"/>
                      <a:gd name="T11" fmla="*/ 10 h 15"/>
                      <a:gd name="T12" fmla="*/ 1 w 9"/>
                      <a:gd name="T13" fmla="*/ 9 h 15"/>
                      <a:gd name="T14" fmla="*/ 1 w 9"/>
                      <a:gd name="T15" fmla="*/ 9 h 15"/>
                      <a:gd name="T16" fmla="*/ 2 w 9"/>
                      <a:gd name="T17" fmla="*/ 7 h 15"/>
                      <a:gd name="T18" fmla="*/ 2 w 9"/>
                      <a:gd name="T19" fmla="*/ 6 h 15"/>
                      <a:gd name="T20" fmla="*/ 2 w 9"/>
                      <a:gd name="T21" fmla="*/ 6 h 15"/>
                      <a:gd name="T22" fmla="*/ 3 w 9"/>
                      <a:gd name="T23" fmla="*/ 5 h 15"/>
                      <a:gd name="T24" fmla="*/ 3 w 9"/>
                      <a:gd name="T25" fmla="*/ 5 h 15"/>
                      <a:gd name="T26" fmla="*/ 3 w 9"/>
                      <a:gd name="T27" fmla="*/ 4 h 15"/>
                      <a:gd name="T28" fmla="*/ 4 w 9"/>
                      <a:gd name="T29" fmla="*/ 3 h 15"/>
                      <a:gd name="T30" fmla="*/ 5 w 9"/>
                      <a:gd name="T31" fmla="*/ 2 h 15"/>
                      <a:gd name="T32" fmla="*/ 6 w 9"/>
                      <a:gd name="T33" fmla="*/ 0 h 15"/>
                      <a:gd name="T34" fmla="*/ 7 w 9"/>
                      <a:gd name="T35" fmla="*/ 1 h 15"/>
                      <a:gd name="T36" fmla="*/ 7 w 9"/>
                      <a:gd name="T37" fmla="*/ 1 h 15"/>
                      <a:gd name="T38" fmla="*/ 8 w 9"/>
                      <a:gd name="T39" fmla="*/ 1 h 15"/>
                      <a:gd name="T40" fmla="*/ 8 w 9"/>
                      <a:gd name="T41" fmla="*/ 2 h 15"/>
                      <a:gd name="T42" fmla="*/ 6 w 9"/>
                      <a:gd name="T43" fmla="*/ 6 h 15"/>
                      <a:gd name="T44" fmla="*/ 6 w 9"/>
                      <a:gd name="T45" fmla="*/ 6 h 15"/>
                      <a:gd name="T46" fmla="*/ 5 w 9"/>
                      <a:gd name="T47" fmla="*/ 6 h 15"/>
                      <a:gd name="T48" fmla="*/ 6 w 9"/>
                      <a:gd name="T49" fmla="*/ 7 h 15"/>
                      <a:gd name="T50" fmla="*/ 6 w 9"/>
                      <a:gd name="T51" fmla="*/ 7 h 15"/>
                      <a:gd name="T52" fmla="*/ 5 w 9"/>
                      <a:gd name="T53" fmla="*/ 8 h 15"/>
                      <a:gd name="T54" fmla="*/ 5 w 9"/>
                      <a:gd name="T55" fmla="*/ 8 h 15"/>
                      <a:gd name="T56" fmla="*/ 5 w 9"/>
                      <a:gd name="T57" fmla="*/ 9 h 15"/>
                      <a:gd name="T58" fmla="*/ 5 w 9"/>
                      <a:gd name="T59" fmla="*/ 9 h 15"/>
                      <a:gd name="T60" fmla="*/ 5 w 9"/>
                      <a:gd name="T61" fmla="*/ 10 h 15"/>
                      <a:gd name="T62" fmla="*/ 5 w 9"/>
                      <a:gd name="T63" fmla="*/ 11 h 15"/>
                      <a:gd name="T64" fmla="*/ 4 w 9"/>
                      <a:gd name="T65" fmla="*/ 12 h 15"/>
                      <a:gd name="T66" fmla="*/ 4 w 9"/>
                      <a:gd name="T67" fmla="*/ 12 h 15"/>
                      <a:gd name="T68" fmla="*/ 4 w 9"/>
                      <a:gd name="T69" fmla="*/ 13 h 15"/>
                      <a:gd name="T70" fmla="*/ 2 w 9"/>
                      <a:gd name="T71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9" h="15">
                        <a:moveTo>
                          <a:pt x="2" y="15"/>
                        </a:moveTo>
                        <a:cubicBezTo>
                          <a:pt x="1" y="15"/>
                          <a:pt x="1" y="15"/>
                          <a:pt x="1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1" y="14"/>
                          <a:pt x="1" y="13"/>
                          <a:pt x="1" y="13"/>
                        </a:cubicBezTo>
                        <a:cubicBezTo>
                          <a:pt x="0" y="12"/>
                          <a:pt x="0" y="10"/>
                          <a:pt x="1" y="10"/>
                        </a:cubicBezTo>
                        <a:cubicBezTo>
                          <a:pt x="1" y="10"/>
                          <a:pt x="1" y="9"/>
                          <a:pt x="1" y="9"/>
                        </a:cubicBezTo>
                        <a:cubicBezTo>
                          <a:pt x="1" y="9"/>
                          <a:pt x="1" y="9"/>
                          <a:pt x="1" y="9"/>
                        </a:cubicBezTo>
                        <a:cubicBezTo>
                          <a:pt x="1" y="8"/>
                          <a:pt x="1" y="7"/>
                          <a:pt x="2" y="7"/>
                        </a:cubicBezTo>
                        <a:cubicBezTo>
                          <a:pt x="2" y="7"/>
                          <a:pt x="2" y="7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2" y="6"/>
                          <a:pt x="2" y="5"/>
                          <a:pt x="3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5"/>
                          <a:pt x="3" y="5"/>
                          <a:pt x="3" y="4"/>
                        </a:cubicBezTo>
                        <a:cubicBezTo>
                          <a:pt x="3" y="4"/>
                          <a:pt x="4" y="3"/>
                          <a:pt x="4" y="3"/>
                        </a:cubicBezTo>
                        <a:cubicBezTo>
                          <a:pt x="4" y="2"/>
                          <a:pt x="5" y="2"/>
                          <a:pt x="5" y="2"/>
                        </a:cubicBezTo>
                        <a:cubicBezTo>
                          <a:pt x="6" y="1"/>
                          <a:pt x="6" y="1"/>
                          <a:pt x="6" y="0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9" y="3"/>
                          <a:pt x="7" y="5"/>
                          <a:pt x="6" y="6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6"/>
                          <a:pt x="6" y="6"/>
                          <a:pt x="5" y="6"/>
                        </a:cubicBezTo>
                        <a:cubicBezTo>
                          <a:pt x="5" y="7"/>
                          <a:pt x="5" y="7"/>
                          <a:pt x="6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8"/>
                          <a:pt x="5" y="8"/>
                          <a:pt x="5" y="8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5" y="9"/>
                          <a:pt x="5" y="9"/>
                          <a:pt x="5" y="9"/>
                        </a:cubicBezTo>
                        <a:cubicBezTo>
                          <a:pt x="5" y="9"/>
                          <a:pt x="5" y="9"/>
                          <a:pt x="5" y="9"/>
                        </a:cubicBezTo>
                        <a:cubicBezTo>
                          <a:pt x="5" y="10"/>
                          <a:pt x="5" y="10"/>
                          <a:pt x="5" y="10"/>
                        </a:cubicBezTo>
                        <a:cubicBezTo>
                          <a:pt x="5" y="10"/>
                          <a:pt x="5" y="10"/>
                          <a:pt x="5" y="11"/>
                        </a:cubicBezTo>
                        <a:cubicBezTo>
                          <a:pt x="5" y="11"/>
                          <a:pt x="5" y="12"/>
                          <a:pt x="4" y="12"/>
                        </a:cubicBezTo>
                        <a:cubicBezTo>
                          <a:pt x="4" y="12"/>
                          <a:pt x="4" y="12"/>
                          <a:pt x="4" y="12"/>
                        </a:cubicBezTo>
                        <a:cubicBezTo>
                          <a:pt x="4" y="13"/>
                          <a:pt x="4" y="13"/>
                          <a:pt x="4" y="13"/>
                        </a:cubicBezTo>
                        <a:cubicBezTo>
                          <a:pt x="4" y="14"/>
                          <a:pt x="3" y="15"/>
                          <a:pt x="2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6" name="Freeform 17"/>
                  <p:cNvSpPr/>
                  <p:nvPr/>
                </p:nvSpPr>
                <p:spPr bwMode="auto">
                  <a:xfrm>
                    <a:off x="4286" y="2053"/>
                    <a:ext cx="9" cy="13"/>
                  </a:xfrm>
                  <a:custGeom>
                    <a:avLst/>
                    <a:gdLst>
                      <a:gd name="T0" fmla="*/ 1 w 2"/>
                      <a:gd name="T1" fmla="*/ 2 h 3"/>
                      <a:gd name="T2" fmla="*/ 0 w 2"/>
                      <a:gd name="T3" fmla="*/ 1 h 3"/>
                      <a:gd name="T4" fmla="*/ 1 w 2"/>
                      <a:gd name="T5" fmla="*/ 0 h 3"/>
                      <a:gd name="T6" fmla="*/ 2 w 2"/>
                      <a:gd name="T7" fmla="*/ 1 h 3"/>
                      <a:gd name="T8" fmla="*/ 2 w 2"/>
                      <a:gd name="T9" fmla="*/ 2 h 3"/>
                      <a:gd name="T10" fmla="*/ 1 w 2"/>
                      <a:gd name="T11" fmla="*/ 3 h 3"/>
                      <a:gd name="T12" fmla="*/ 1 w 2"/>
                      <a:gd name="T13" fmla="*/ 2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" h="3">
                        <a:moveTo>
                          <a:pt x="1" y="2"/>
                        </a:moveTo>
                        <a:cubicBezTo>
                          <a:pt x="1" y="1"/>
                          <a:pt x="1" y="1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2" y="0"/>
                          <a:pt x="2" y="1"/>
                          <a:pt x="2" y="1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lnTo>
                          <a:pt x="1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7" name="Freeform 18"/>
                  <p:cNvSpPr/>
                  <p:nvPr/>
                </p:nvSpPr>
                <p:spPr bwMode="auto">
                  <a:xfrm>
                    <a:off x="3978" y="1498"/>
                    <a:ext cx="13" cy="9"/>
                  </a:xfrm>
                  <a:custGeom>
                    <a:avLst/>
                    <a:gdLst>
                      <a:gd name="T0" fmla="*/ 3 w 3"/>
                      <a:gd name="T1" fmla="*/ 2 h 2"/>
                      <a:gd name="T2" fmla="*/ 3 w 3"/>
                      <a:gd name="T3" fmla="*/ 1 h 2"/>
                      <a:gd name="T4" fmla="*/ 2 w 3"/>
                      <a:gd name="T5" fmla="*/ 0 h 2"/>
                      <a:gd name="T6" fmla="*/ 1 w 3"/>
                      <a:gd name="T7" fmla="*/ 0 h 2"/>
                      <a:gd name="T8" fmla="*/ 1 w 3"/>
                      <a:gd name="T9" fmla="*/ 0 h 2"/>
                      <a:gd name="T10" fmla="*/ 1 w 3"/>
                      <a:gd name="T11" fmla="*/ 1 h 2"/>
                      <a:gd name="T12" fmla="*/ 1 w 3"/>
                      <a:gd name="T13" fmla="*/ 2 h 2"/>
                      <a:gd name="T14" fmla="*/ 1 w 3"/>
                      <a:gd name="T15" fmla="*/ 2 h 2"/>
                      <a:gd name="T16" fmla="*/ 3 w 3"/>
                      <a:gd name="T17" fmla="*/ 2 h 2"/>
                      <a:gd name="T18" fmla="*/ 3 w 3"/>
                      <a:gd name="T19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3" h="2">
                        <a:moveTo>
                          <a:pt x="3" y="2"/>
                        </a:moveTo>
                        <a:cubicBezTo>
                          <a:pt x="3" y="2"/>
                          <a:pt x="3" y="1"/>
                          <a:pt x="3" y="1"/>
                        </a:cubicBezTo>
                        <a:cubicBezTo>
                          <a:pt x="3" y="1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2"/>
                          <a:pt x="0" y="2"/>
                          <a:pt x="1" y="2"/>
                        </a:cubicBezTo>
                        <a:cubicBezTo>
                          <a:pt x="2" y="2"/>
                          <a:pt x="3" y="2"/>
                          <a:pt x="3" y="2"/>
                        </a:cubicBezTo>
                        <a:cubicBezTo>
                          <a:pt x="3" y="1"/>
                          <a:pt x="3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8" name="Freeform 19"/>
                  <p:cNvSpPr/>
                  <p:nvPr/>
                </p:nvSpPr>
                <p:spPr bwMode="auto">
                  <a:xfrm>
                    <a:off x="3978" y="1507"/>
                    <a:ext cx="35" cy="36"/>
                  </a:xfrm>
                  <a:custGeom>
                    <a:avLst/>
                    <a:gdLst>
                      <a:gd name="T0" fmla="*/ 2 w 8"/>
                      <a:gd name="T1" fmla="*/ 6 h 8"/>
                      <a:gd name="T2" fmla="*/ 2 w 8"/>
                      <a:gd name="T3" fmla="*/ 6 h 8"/>
                      <a:gd name="T4" fmla="*/ 3 w 8"/>
                      <a:gd name="T5" fmla="*/ 7 h 8"/>
                      <a:gd name="T6" fmla="*/ 6 w 8"/>
                      <a:gd name="T7" fmla="*/ 7 h 8"/>
                      <a:gd name="T8" fmla="*/ 6 w 8"/>
                      <a:gd name="T9" fmla="*/ 7 h 8"/>
                      <a:gd name="T10" fmla="*/ 7 w 8"/>
                      <a:gd name="T11" fmla="*/ 6 h 8"/>
                      <a:gd name="T12" fmla="*/ 8 w 8"/>
                      <a:gd name="T13" fmla="*/ 4 h 8"/>
                      <a:gd name="T14" fmla="*/ 7 w 8"/>
                      <a:gd name="T15" fmla="*/ 2 h 8"/>
                      <a:gd name="T16" fmla="*/ 8 w 8"/>
                      <a:gd name="T17" fmla="*/ 2 h 8"/>
                      <a:gd name="T18" fmla="*/ 8 w 8"/>
                      <a:gd name="T19" fmla="*/ 2 h 8"/>
                      <a:gd name="T20" fmla="*/ 8 w 8"/>
                      <a:gd name="T21" fmla="*/ 1 h 8"/>
                      <a:gd name="T22" fmla="*/ 8 w 8"/>
                      <a:gd name="T23" fmla="*/ 1 h 8"/>
                      <a:gd name="T24" fmla="*/ 7 w 8"/>
                      <a:gd name="T25" fmla="*/ 0 h 8"/>
                      <a:gd name="T26" fmla="*/ 5 w 8"/>
                      <a:gd name="T27" fmla="*/ 0 h 8"/>
                      <a:gd name="T28" fmla="*/ 4 w 8"/>
                      <a:gd name="T29" fmla="*/ 0 h 8"/>
                      <a:gd name="T30" fmla="*/ 4 w 8"/>
                      <a:gd name="T31" fmla="*/ 1 h 8"/>
                      <a:gd name="T32" fmla="*/ 4 w 8"/>
                      <a:gd name="T33" fmla="*/ 1 h 8"/>
                      <a:gd name="T34" fmla="*/ 2 w 8"/>
                      <a:gd name="T35" fmla="*/ 2 h 8"/>
                      <a:gd name="T36" fmla="*/ 2 w 8"/>
                      <a:gd name="T37" fmla="*/ 3 h 8"/>
                      <a:gd name="T38" fmla="*/ 1 w 8"/>
                      <a:gd name="T39" fmla="*/ 3 h 8"/>
                      <a:gd name="T40" fmla="*/ 1 w 8"/>
                      <a:gd name="T41" fmla="*/ 3 h 8"/>
                      <a:gd name="T42" fmla="*/ 1 w 8"/>
                      <a:gd name="T43" fmla="*/ 5 h 8"/>
                      <a:gd name="T44" fmla="*/ 2 w 8"/>
                      <a:gd name="T45" fmla="*/ 6 h 8"/>
                      <a:gd name="T46" fmla="*/ 2 w 8"/>
                      <a:gd name="T47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8" h="8">
                        <a:moveTo>
                          <a:pt x="2" y="6"/>
                        </a:moveTo>
                        <a:cubicBezTo>
                          <a:pt x="2" y="6"/>
                          <a:pt x="3" y="6"/>
                          <a:pt x="2" y="6"/>
                        </a:cubicBezTo>
                        <a:cubicBezTo>
                          <a:pt x="2" y="7"/>
                          <a:pt x="3" y="7"/>
                          <a:pt x="3" y="7"/>
                        </a:cubicBezTo>
                        <a:cubicBezTo>
                          <a:pt x="4" y="7"/>
                          <a:pt x="5" y="8"/>
                          <a:pt x="6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7" y="7"/>
                          <a:pt x="7" y="7"/>
                          <a:pt x="7" y="6"/>
                        </a:cubicBezTo>
                        <a:cubicBezTo>
                          <a:pt x="8" y="6"/>
                          <a:pt x="8" y="5"/>
                          <a:pt x="8" y="4"/>
                        </a:cubicBezTo>
                        <a:cubicBezTo>
                          <a:pt x="8" y="4"/>
                          <a:pt x="7" y="3"/>
                          <a:pt x="7" y="2"/>
                        </a:cubicBezTo>
                        <a:cubicBezTo>
                          <a:pt x="7" y="2"/>
                          <a:pt x="7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7" y="1"/>
                          <a:pt x="7" y="1"/>
                          <a:pt x="7" y="0"/>
                        </a:cubicBezTo>
                        <a:cubicBezTo>
                          <a:pt x="6" y="0"/>
                          <a:pt x="6" y="0"/>
                          <a:pt x="5" y="0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1"/>
                        </a:cubicBezTo>
                        <a:cubicBezTo>
                          <a:pt x="4" y="1"/>
                          <a:pt x="4" y="1"/>
                          <a:pt x="4" y="1"/>
                        </a:cubicBezTo>
                        <a:cubicBezTo>
                          <a:pt x="4" y="2"/>
                          <a:pt x="3" y="2"/>
                          <a:pt x="2" y="2"/>
                        </a:cubicBezTo>
                        <a:cubicBezTo>
                          <a:pt x="2" y="2"/>
                          <a:pt x="2" y="3"/>
                          <a:pt x="2" y="3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0" y="3"/>
                          <a:pt x="1" y="3"/>
                          <a:pt x="1" y="3"/>
                        </a:cubicBezTo>
                        <a:cubicBezTo>
                          <a:pt x="1" y="4"/>
                          <a:pt x="1" y="4"/>
                          <a:pt x="1" y="5"/>
                        </a:cubicBezTo>
                        <a:cubicBezTo>
                          <a:pt x="1" y="5"/>
                          <a:pt x="2" y="5"/>
                          <a:pt x="2" y="6"/>
                        </a:cubicBezTo>
                        <a:cubicBezTo>
                          <a:pt x="2" y="6"/>
                          <a:pt x="2" y="5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9" name="Freeform 20"/>
                  <p:cNvSpPr/>
                  <p:nvPr/>
                </p:nvSpPr>
                <p:spPr bwMode="auto">
                  <a:xfrm>
                    <a:off x="4018" y="1512"/>
                    <a:ext cx="22" cy="22"/>
                  </a:xfrm>
                  <a:custGeom>
                    <a:avLst/>
                    <a:gdLst>
                      <a:gd name="T0" fmla="*/ 2 w 5"/>
                      <a:gd name="T1" fmla="*/ 4 h 5"/>
                      <a:gd name="T2" fmla="*/ 3 w 5"/>
                      <a:gd name="T3" fmla="*/ 5 h 5"/>
                      <a:gd name="T4" fmla="*/ 4 w 5"/>
                      <a:gd name="T5" fmla="*/ 4 h 5"/>
                      <a:gd name="T6" fmla="*/ 5 w 5"/>
                      <a:gd name="T7" fmla="*/ 2 h 5"/>
                      <a:gd name="T8" fmla="*/ 4 w 5"/>
                      <a:gd name="T9" fmla="*/ 1 h 5"/>
                      <a:gd name="T10" fmla="*/ 0 w 5"/>
                      <a:gd name="T11" fmla="*/ 1 h 5"/>
                      <a:gd name="T12" fmla="*/ 0 w 5"/>
                      <a:gd name="T13" fmla="*/ 2 h 5"/>
                      <a:gd name="T14" fmla="*/ 1 w 5"/>
                      <a:gd name="T15" fmla="*/ 2 h 5"/>
                      <a:gd name="T16" fmla="*/ 2 w 5"/>
                      <a:gd name="T17" fmla="*/ 4 h 5"/>
                      <a:gd name="T18" fmla="*/ 2 w 5"/>
                      <a:gd name="T19" fmla="*/ 4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" h="5">
                        <a:moveTo>
                          <a:pt x="2" y="4"/>
                        </a:moveTo>
                        <a:cubicBezTo>
                          <a:pt x="3" y="3"/>
                          <a:pt x="3" y="4"/>
                          <a:pt x="3" y="5"/>
                        </a:cubicBezTo>
                        <a:cubicBezTo>
                          <a:pt x="3" y="5"/>
                          <a:pt x="4" y="5"/>
                          <a:pt x="4" y="4"/>
                        </a:cubicBezTo>
                        <a:cubicBezTo>
                          <a:pt x="5" y="3"/>
                          <a:pt x="5" y="2"/>
                          <a:pt x="5" y="2"/>
                        </a:cubicBezTo>
                        <a:cubicBezTo>
                          <a:pt x="4" y="2"/>
                          <a:pt x="4" y="2"/>
                          <a:pt x="4" y="1"/>
                        </a:cubicBezTo>
                        <a:cubicBezTo>
                          <a:pt x="3" y="1"/>
                          <a:pt x="1" y="0"/>
                          <a:pt x="0" y="1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1" y="2"/>
                          <a:pt x="1" y="2"/>
                        </a:cubicBezTo>
                        <a:cubicBezTo>
                          <a:pt x="1" y="3"/>
                          <a:pt x="2" y="3"/>
                          <a:pt x="2" y="4"/>
                        </a:cubicBezTo>
                        <a:cubicBezTo>
                          <a:pt x="3" y="3"/>
                          <a:pt x="2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0" name="Freeform 21"/>
                  <p:cNvSpPr/>
                  <p:nvPr/>
                </p:nvSpPr>
                <p:spPr bwMode="auto">
                  <a:xfrm>
                    <a:off x="4018" y="1534"/>
                    <a:ext cx="22" cy="13"/>
                  </a:xfrm>
                  <a:custGeom>
                    <a:avLst/>
                    <a:gdLst>
                      <a:gd name="T0" fmla="*/ 2 w 5"/>
                      <a:gd name="T1" fmla="*/ 3 h 3"/>
                      <a:gd name="T2" fmla="*/ 4 w 5"/>
                      <a:gd name="T3" fmla="*/ 3 h 3"/>
                      <a:gd name="T4" fmla="*/ 4 w 5"/>
                      <a:gd name="T5" fmla="*/ 3 h 3"/>
                      <a:gd name="T6" fmla="*/ 5 w 5"/>
                      <a:gd name="T7" fmla="*/ 3 h 3"/>
                      <a:gd name="T8" fmla="*/ 5 w 5"/>
                      <a:gd name="T9" fmla="*/ 2 h 3"/>
                      <a:gd name="T10" fmla="*/ 4 w 5"/>
                      <a:gd name="T11" fmla="*/ 1 h 3"/>
                      <a:gd name="T12" fmla="*/ 3 w 5"/>
                      <a:gd name="T13" fmla="*/ 1 h 3"/>
                      <a:gd name="T14" fmla="*/ 3 w 5"/>
                      <a:gd name="T15" fmla="*/ 0 h 3"/>
                      <a:gd name="T16" fmla="*/ 2 w 5"/>
                      <a:gd name="T17" fmla="*/ 0 h 3"/>
                      <a:gd name="T18" fmla="*/ 1 w 5"/>
                      <a:gd name="T19" fmla="*/ 0 h 3"/>
                      <a:gd name="T20" fmla="*/ 0 w 5"/>
                      <a:gd name="T21" fmla="*/ 0 h 3"/>
                      <a:gd name="T22" fmla="*/ 0 w 5"/>
                      <a:gd name="T23" fmla="*/ 1 h 3"/>
                      <a:gd name="T24" fmla="*/ 0 w 5"/>
                      <a:gd name="T25" fmla="*/ 2 h 3"/>
                      <a:gd name="T26" fmla="*/ 0 w 5"/>
                      <a:gd name="T27" fmla="*/ 2 h 3"/>
                      <a:gd name="T28" fmla="*/ 1 w 5"/>
                      <a:gd name="T29" fmla="*/ 2 h 3"/>
                      <a:gd name="T30" fmla="*/ 2 w 5"/>
                      <a:gd name="T31" fmla="*/ 2 h 3"/>
                      <a:gd name="T32" fmla="*/ 2 w 5"/>
                      <a:gd name="T33" fmla="*/ 3 h 3"/>
                      <a:gd name="T34" fmla="*/ 2 w 5"/>
                      <a:gd name="T35" fmla="*/ 3 h 3"/>
                      <a:gd name="T36" fmla="*/ 2 w 5"/>
                      <a:gd name="T37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" h="3">
                        <a:moveTo>
                          <a:pt x="2" y="3"/>
                        </a:moveTo>
                        <a:cubicBezTo>
                          <a:pt x="3" y="3"/>
                          <a:pt x="3" y="3"/>
                          <a:pt x="4" y="3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3"/>
                          <a:pt x="5" y="2"/>
                          <a:pt x="5" y="2"/>
                        </a:cubicBezTo>
                        <a:cubicBezTo>
                          <a:pt x="5" y="2"/>
                          <a:pt x="4" y="1"/>
                          <a:pt x="4" y="1"/>
                        </a:cubicBezTo>
                        <a:cubicBezTo>
                          <a:pt x="3" y="1"/>
                          <a:pt x="3" y="2"/>
                          <a:pt x="3" y="1"/>
                        </a:cubicBezTo>
                        <a:cubicBezTo>
                          <a:pt x="3" y="1"/>
                          <a:pt x="3" y="1"/>
                          <a:pt x="3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ubicBezTo>
                          <a:pt x="1" y="2"/>
                          <a:pt x="1" y="2"/>
                          <a:pt x="2" y="2"/>
                        </a:cubicBezTo>
                        <a:cubicBezTo>
                          <a:pt x="2" y="2"/>
                          <a:pt x="2" y="2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1" name="Freeform 22"/>
                  <p:cNvSpPr/>
                  <p:nvPr/>
                </p:nvSpPr>
                <p:spPr bwMode="auto">
                  <a:xfrm>
                    <a:off x="3784" y="1468"/>
                    <a:ext cx="93" cy="66"/>
                  </a:xfrm>
                  <a:custGeom>
                    <a:avLst/>
                    <a:gdLst>
                      <a:gd name="T0" fmla="*/ 1 w 21"/>
                      <a:gd name="T1" fmla="*/ 2 h 15"/>
                      <a:gd name="T2" fmla="*/ 1 w 21"/>
                      <a:gd name="T3" fmla="*/ 2 h 15"/>
                      <a:gd name="T4" fmla="*/ 1 w 21"/>
                      <a:gd name="T5" fmla="*/ 3 h 15"/>
                      <a:gd name="T6" fmla="*/ 2 w 21"/>
                      <a:gd name="T7" fmla="*/ 3 h 15"/>
                      <a:gd name="T8" fmla="*/ 3 w 21"/>
                      <a:gd name="T9" fmla="*/ 5 h 15"/>
                      <a:gd name="T10" fmla="*/ 3 w 21"/>
                      <a:gd name="T11" fmla="*/ 8 h 15"/>
                      <a:gd name="T12" fmla="*/ 2 w 21"/>
                      <a:gd name="T13" fmla="*/ 8 h 15"/>
                      <a:gd name="T14" fmla="*/ 2 w 21"/>
                      <a:gd name="T15" fmla="*/ 8 h 15"/>
                      <a:gd name="T16" fmla="*/ 1 w 21"/>
                      <a:gd name="T17" fmla="*/ 9 h 15"/>
                      <a:gd name="T18" fmla="*/ 0 w 21"/>
                      <a:gd name="T19" fmla="*/ 10 h 15"/>
                      <a:gd name="T20" fmla="*/ 0 w 21"/>
                      <a:gd name="T21" fmla="*/ 11 h 15"/>
                      <a:gd name="T22" fmla="*/ 0 w 21"/>
                      <a:gd name="T23" fmla="*/ 12 h 15"/>
                      <a:gd name="T24" fmla="*/ 1 w 21"/>
                      <a:gd name="T25" fmla="*/ 13 h 15"/>
                      <a:gd name="T26" fmla="*/ 3 w 21"/>
                      <a:gd name="T27" fmla="*/ 15 h 15"/>
                      <a:gd name="T28" fmla="*/ 6 w 21"/>
                      <a:gd name="T29" fmla="*/ 15 h 15"/>
                      <a:gd name="T30" fmla="*/ 7 w 21"/>
                      <a:gd name="T31" fmla="*/ 14 h 15"/>
                      <a:gd name="T32" fmla="*/ 8 w 21"/>
                      <a:gd name="T33" fmla="*/ 12 h 15"/>
                      <a:gd name="T34" fmla="*/ 8 w 21"/>
                      <a:gd name="T35" fmla="*/ 12 h 15"/>
                      <a:gd name="T36" fmla="*/ 8 w 21"/>
                      <a:gd name="T37" fmla="*/ 12 h 15"/>
                      <a:gd name="T38" fmla="*/ 8 w 21"/>
                      <a:gd name="T39" fmla="*/ 11 h 15"/>
                      <a:gd name="T40" fmla="*/ 10 w 21"/>
                      <a:gd name="T41" fmla="*/ 11 h 15"/>
                      <a:gd name="T42" fmla="*/ 12 w 21"/>
                      <a:gd name="T43" fmla="*/ 11 h 15"/>
                      <a:gd name="T44" fmla="*/ 12 w 21"/>
                      <a:gd name="T45" fmla="*/ 10 h 15"/>
                      <a:gd name="T46" fmla="*/ 13 w 21"/>
                      <a:gd name="T47" fmla="*/ 10 h 15"/>
                      <a:gd name="T48" fmla="*/ 13 w 21"/>
                      <a:gd name="T49" fmla="*/ 10 h 15"/>
                      <a:gd name="T50" fmla="*/ 14 w 21"/>
                      <a:gd name="T51" fmla="*/ 10 h 15"/>
                      <a:gd name="T52" fmla="*/ 15 w 21"/>
                      <a:gd name="T53" fmla="*/ 8 h 15"/>
                      <a:gd name="T54" fmla="*/ 16 w 21"/>
                      <a:gd name="T55" fmla="*/ 8 h 15"/>
                      <a:gd name="T56" fmla="*/ 17 w 21"/>
                      <a:gd name="T57" fmla="*/ 8 h 15"/>
                      <a:gd name="T58" fmla="*/ 18 w 21"/>
                      <a:gd name="T59" fmla="*/ 8 h 15"/>
                      <a:gd name="T60" fmla="*/ 18 w 21"/>
                      <a:gd name="T61" fmla="*/ 7 h 15"/>
                      <a:gd name="T62" fmla="*/ 19 w 21"/>
                      <a:gd name="T63" fmla="*/ 7 h 15"/>
                      <a:gd name="T64" fmla="*/ 19 w 21"/>
                      <a:gd name="T65" fmla="*/ 6 h 15"/>
                      <a:gd name="T66" fmla="*/ 19 w 21"/>
                      <a:gd name="T67" fmla="*/ 4 h 15"/>
                      <a:gd name="T68" fmla="*/ 20 w 21"/>
                      <a:gd name="T69" fmla="*/ 3 h 15"/>
                      <a:gd name="T70" fmla="*/ 20 w 21"/>
                      <a:gd name="T71" fmla="*/ 3 h 15"/>
                      <a:gd name="T72" fmla="*/ 20 w 21"/>
                      <a:gd name="T73" fmla="*/ 2 h 15"/>
                      <a:gd name="T74" fmla="*/ 20 w 21"/>
                      <a:gd name="T75" fmla="*/ 1 h 15"/>
                      <a:gd name="T76" fmla="*/ 20 w 21"/>
                      <a:gd name="T77" fmla="*/ 1 h 15"/>
                      <a:gd name="T78" fmla="*/ 19 w 21"/>
                      <a:gd name="T79" fmla="*/ 1 h 15"/>
                      <a:gd name="T80" fmla="*/ 17 w 21"/>
                      <a:gd name="T81" fmla="*/ 0 h 15"/>
                      <a:gd name="T82" fmla="*/ 1 w 21"/>
                      <a:gd name="T83" fmla="*/ 2 h 15"/>
                      <a:gd name="T84" fmla="*/ 1 w 21"/>
                      <a:gd name="T85" fmla="*/ 2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21" h="15">
                        <a:moveTo>
                          <a:pt x="1" y="2"/>
                        </a:move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3"/>
                          <a:pt x="1" y="2"/>
                          <a:pt x="1" y="3"/>
                        </a:cubicBezTo>
                        <a:cubicBezTo>
                          <a:pt x="1" y="3"/>
                          <a:pt x="2" y="3"/>
                          <a:pt x="2" y="3"/>
                        </a:cubicBezTo>
                        <a:cubicBezTo>
                          <a:pt x="3" y="4"/>
                          <a:pt x="3" y="4"/>
                          <a:pt x="3" y="5"/>
                        </a:cubicBezTo>
                        <a:cubicBezTo>
                          <a:pt x="3" y="6"/>
                          <a:pt x="3" y="7"/>
                          <a:pt x="3" y="8"/>
                        </a:cubicBezTo>
                        <a:cubicBezTo>
                          <a:pt x="3" y="8"/>
                          <a:pt x="2" y="8"/>
                          <a:pt x="2" y="8"/>
                        </a:cubicBezTo>
                        <a:cubicBezTo>
                          <a:pt x="2" y="8"/>
                          <a:pt x="2" y="8"/>
                          <a:pt x="2" y="8"/>
                        </a:cubicBezTo>
                        <a:cubicBezTo>
                          <a:pt x="2" y="8"/>
                          <a:pt x="2" y="9"/>
                          <a:pt x="1" y="9"/>
                        </a:cubicBezTo>
                        <a:cubicBezTo>
                          <a:pt x="1" y="9"/>
                          <a:pt x="1" y="10"/>
                          <a:pt x="0" y="10"/>
                        </a:cubicBezTo>
                        <a:cubicBezTo>
                          <a:pt x="0" y="10"/>
                          <a:pt x="0" y="11"/>
                          <a:pt x="0" y="11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12"/>
                          <a:pt x="1" y="12"/>
                          <a:pt x="1" y="13"/>
                        </a:cubicBezTo>
                        <a:cubicBezTo>
                          <a:pt x="1" y="13"/>
                          <a:pt x="2" y="14"/>
                          <a:pt x="3" y="15"/>
                        </a:cubicBezTo>
                        <a:cubicBezTo>
                          <a:pt x="4" y="15"/>
                          <a:pt x="5" y="15"/>
                          <a:pt x="6" y="15"/>
                        </a:cubicBezTo>
                        <a:cubicBezTo>
                          <a:pt x="6" y="15"/>
                          <a:pt x="7" y="15"/>
                          <a:pt x="7" y="14"/>
                        </a:cubicBezTo>
                        <a:cubicBezTo>
                          <a:pt x="7" y="13"/>
                          <a:pt x="7" y="13"/>
                          <a:pt x="8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8" y="12"/>
                          <a:pt x="8" y="12"/>
                          <a:pt x="8" y="12"/>
                        </a:cubicBezTo>
                        <a:cubicBezTo>
                          <a:pt x="8" y="12"/>
                          <a:pt x="8" y="11"/>
                          <a:pt x="8" y="11"/>
                        </a:cubicBezTo>
                        <a:cubicBezTo>
                          <a:pt x="9" y="11"/>
                          <a:pt x="10" y="11"/>
                          <a:pt x="10" y="11"/>
                        </a:cubicBezTo>
                        <a:cubicBezTo>
                          <a:pt x="11" y="11"/>
                          <a:pt x="11" y="11"/>
                          <a:pt x="12" y="11"/>
                        </a:cubicBezTo>
                        <a:cubicBezTo>
                          <a:pt x="12" y="11"/>
                          <a:pt x="12" y="11"/>
                          <a:pt x="12" y="10"/>
                        </a:cubicBezTo>
                        <a:cubicBezTo>
                          <a:pt x="12" y="10"/>
                          <a:pt x="13" y="10"/>
                          <a:pt x="13" y="10"/>
                        </a:cubicBezTo>
                        <a:cubicBezTo>
                          <a:pt x="13" y="10"/>
                          <a:pt x="13" y="10"/>
                          <a:pt x="13" y="10"/>
                        </a:cubicBezTo>
                        <a:cubicBezTo>
                          <a:pt x="14" y="10"/>
                          <a:pt x="14" y="10"/>
                          <a:pt x="14" y="10"/>
                        </a:cubicBezTo>
                        <a:cubicBezTo>
                          <a:pt x="14" y="9"/>
                          <a:pt x="15" y="8"/>
                          <a:pt x="15" y="8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17" y="8"/>
                          <a:pt x="17" y="8"/>
                          <a:pt x="17" y="8"/>
                        </a:cubicBezTo>
                        <a:cubicBezTo>
                          <a:pt x="18" y="8"/>
                          <a:pt x="18" y="8"/>
                          <a:pt x="18" y="8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9" y="7"/>
                          <a:pt x="19" y="7"/>
                          <a:pt x="19" y="7"/>
                        </a:cubicBezTo>
                        <a:cubicBezTo>
                          <a:pt x="19" y="6"/>
                          <a:pt x="19" y="6"/>
                          <a:pt x="19" y="6"/>
                        </a:cubicBezTo>
                        <a:cubicBezTo>
                          <a:pt x="18" y="5"/>
                          <a:pt x="18" y="4"/>
                          <a:pt x="19" y="4"/>
                        </a:cubicBezTo>
                        <a:cubicBezTo>
                          <a:pt x="19" y="4"/>
                          <a:pt x="19" y="3"/>
                          <a:pt x="20" y="3"/>
                        </a:cubicBezTo>
                        <a:cubicBezTo>
                          <a:pt x="20" y="3"/>
                          <a:pt x="20" y="3"/>
                          <a:pt x="20" y="3"/>
                        </a:cubicBezTo>
                        <a:cubicBezTo>
                          <a:pt x="21" y="2"/>
                          <a:pt x="20" y="2"/>
                          <a:pt x="20" y="2"/>
                        </a:cubicBezTo>
                        <a:cubicBezTo>
                          <a:pt x="20" y="1"/>
                          <a:pt x="20" y="1"/>
                          <a:pt x="20" y="1"/>
                        </a:cubicBezTo>
                        <a:cubicBezTo>
                          <a:pt x="20" y="1"/>
                          <a:pt x="21" y="1"/>
                          <a:pt x="20" y="1"/>
                        </a:cubicBezTo>
                        <a:cubicBezTo>
                          <a:pt x="20" y="1"/>
                          <a:pt x="19" y="1"/>
                          <a:pt x="19" y="1"/>
                        </a:cubicBezTo>
                        <a:cubicBezTo>
                          <a:pt x="18" y="0"/>
                          <a:pt x="17" y="0"/>
                          <a:pt x="17" y="0"/>
                        </a:cubicBezTo>
                        <a:cubicBezTo>
                          <a:pt x="11" y="0"/>
                          <a:pt x="6" y="1"/>
                          <a:pt x="1" y="2"/>
                        </a:cubicBezTo>
                        <a:cubicBezTo>
                          <a:pt x="1" y="2"/>
                          <a:pt x="8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2" name="Freeform 23"/>
                  <p:cNvSpPr/>
                  <p:nvPr/>
                </p:nvSpPr>
                <p:spPr bwMode="auto">
                  <a:xfrm>
                    <a:off x="3947" y="1507"/>
                    <a:ext cx="357" cy="691"/>
                  </a:xfrm>
                  <a:custGeom>
                    <a:avLst/>
                    <a:gdLst>
                      <a:gd name="T0" fmla="*/ 75 w 81"/>
                      <a:gd name="T1" fmla="*/ 71 h 157"/>
                      <a:gd name="T2" fmla="*/ 71 w 81"/>
                      <a:gd name="T3" fmla="*/ 62 h 157"/>
                      <a:gd name="T4" fmla="*/ 63 w 81"/>
                      <a:gd name="T5" fmla="*/ 51 h 157"/>
                      <a:gd name="T6" fmla="*/ 64 w 81"/>
                      <a:gd name="T7" fmla="*/ 47 h 157"/>
                      <a:gd name="T8" fmla="*/ 70 w 81"/>
                      <a:gd name="T9" fmla="*/ 54 h 157"/>
                      <a:gd name="T10" fmla="*/ 73 w 81"/>
                      <a:gd name="T11" fmla="*/ 61 h 157"/>
                      <a:gd name="T12" fmla="*/ 76 w 81"/>
                      <a:gd name="T13" fmla="*/ 68 h 157"/>
                      <a:gd name="T14" fmla="*/ 76 w 81"/>
                      <a:gd name="T15" fmla="*/ 54 h 157"/>
                      <a:gd name="T16" fmla="*/ 73 w 81"/>
                      <a:gd name="T17" fmla="*/ 47 h 157"/>
                      <a:gd name="T18" fmla="*/ 70 w 81"/>
                      <a:gd name="T19" fmla="*/ 43 h 157"/>
                      <a:gd name="T20" fmla="*/ 66 w 81"/>
                      <a:gd name="T21" fmla="*/ 36 h 157"/>
                      <a:gd name="T22" fmla="*/ 60 w 81"/>
                      <a:gd name="T23" fmla="*/ 29 h 157"/>
                      <a:gd name="T24" fmla="*/ 45 w 81"/>
                      <a:gd name="T25" fmla="*/ 15 h 157"/>
                      <a:gd name="T26" fmla="*/ 37 w 81"/>
                      <a:gd name="T27" fmla="*/ 9 h 157"/>
                      <a:gd name="T28" fmla="*/ 23 w 81"/>
                      <a:gd name="T29" fmla="*/ 1 h 157"/>
                      <a:gd name="T30" fmla="*/ 24 w 81"/>
                      <a:gd name="T31" fmla="*/ 7 h 157"/>
                      <a:gd name="T32" fmla="*/ 22 w 81"/>
                      <a:gd name="T33" fmla="*/ 11 h 157"/>
                      <a:gd name="T34" fmla="*/ 15 w 81"/>
                      <a:gd name="T35" fmla="*/ 15 h 157"/>
                      <a:gd name="T36" fmla="*/ 25 w 81"/>
                      <a:gd name="T37" fmla="*/ 25 h 157"/>
                      <a:gd name="T38" fmla="*/ 31 w 81"/>
                      <a:gd name="T39" fmla="*/ 27 h 157"/>
                      <a:gd name="T40" fmla="*/ 38 w 81"/>
                      <a:gd name="T41" fmla="*/ 33 h 157"/>
                      <a:gd name="T42" fmla="*/ 29 w 81"/>
                      <a:gd name="T43" fmla="*/ 22 h 157"/>
                      <a:gd name="T44" fmla="*/ 35 w 81"/>
                      <a:gd name="T45" fmla="*/ 24 h 157"/>
                      <a:gd name="T46" fmla="*/ 43 w 81"/>
                      <a:gd name="T47" fmla="*/ 30 h 157"/>
                      <a:gd name="T48" fmla="*/ 42 w 81"/>
                      <a:gd name="T49" fmla="*/ 22 h 157"/>
                      <a:gd name="T50" fmla="*/ 49 w 81"/>
                      <a:gd name="T51" fmla="*/ 23 h 157"/>
                      <a:gd name="T52" fmla="*/ 50 w 81"/>
                      <a:gd name="T53" fmla="*/ 27 h 157"/>
                      <a:gd name="T54" fmla="*/ 51 w 81"/>
                      <a:gd name="T55" fmla="*/ 33 h 157"/>
                      <a:gd name="T56" fmla="*/ 57 w 81"/>
                      <a:gd name="T57" fmla="*/ 37 h 157"/>
                      <a:gd name="T58" fmla="*/ 53 w 81"/>
                      <a:gd name="T59" fmla="*/ 42 h 157"/>
                      <a:gd name="T60" fmla="*/ 40 w 81"/>
                      <a:gd name="T61" fmla="*/ 39 h 157"/>
                      <a:gd name="T62" fmla="*/ 35 w 81"/>
                      <a:gd name="T63" fmla="*/ 34 h 157"/>
                      <a:gd name="T64" fmla="*/ 17 w 81"/>
                      <a:gd name="T65" fmla="*/ 35 h 157"/>
                      <a:gd name="T66" fmla="*/ 11 w 81"/>
                      <a:gd name="T67" fmla="*/ 41 h 157"/>
                      <a:gd name="T68" fmla="*/ 5 w 81"/>
                      <a:gd name="T69" fmla="*/ 47 h 157"/>
                      <a:gd name="T70" fmla="*/ 1 w 81"/>
                      <a:gd name="T71" fmla="*/ 57 h 157"/>
                      <a:gd name="T72" fmla="*/ 3 w 81"/>
                      <a:gd name="T73" fmla="*/ 63 h 157"/>
                      <a:gd name="T74" fmla="*/ 3 w 81"/>
                      <a:gd name="T75" fmla="*/ 72 h 157"/>
                      <a:gd name="T76" fmla="*/ 12 w 81"/>
                      <a:gd name="T77" fmla="*/ 84 h 157"/>
                      <a:gd name="T78" fmla="*/ 18 w 81"/>
                      <a:gd name="T79" fmla="*/ 88 h 157"/>
                      <a:gd name="T80" fmla="*/ 24 w 81"/>
                      <a:gd name="T81" fmla="*/ 87 h 157"/>
                      <a:gd name="T82" fmla="*/ 30 w 81"/>
                      <a:gd name="T83" fmla="*/ 86 h 157"/>
                      <a:gd name="T84" fmla="*/ 42 w 81"/>
                      <a:gd name="T85" fmla="*/ 88 h 157"/>
                      <a:gd name="T86" fmla="*/ 45 w 81"/>
                      <a:gd name="T87" fmla="*/ 98 h 157"/>
                      <a:gd name="T88" fmla="*/ 50 w 81"/>
                      <a:gd name="T89" fmla="*/ 106 h 157"/>
                      <a:gd name="T90" fmla="*/ 50 w 81"/>
                      <a:gd name="T91" fmla="*/ 116 h 157"/>
                      <a:gd name="T92" fmla="*/ 47 w 81"/>
                      <a:gd name="T93" fmla="*/ 125 h 157"/>
                      <a:gd name="T94" fmla="*/ 46 w 81"/>
                      <a:gd name="T95" fmla="*/ 136 h 157"/>
                      <a:gd name="T96" fmla="*/ 47 w 81"/>
                      <a:gd name="T97" fmla="*/ 150 h 157"/>
                      <a:gd name="T98" fmla="*/ 49 w 81"/>
                      <a:gd name="T99" fmla="*/ 156 h 157"/>
                      <a:gd name="T100" fmla="*/ 63 w 81"/>
                      <a:gd name="T101" fmla="*/ 149 h 157"/>
                      <a:gd name="T102" fmla="*/ 63 w 81"/>
                      <a:gd name="T103" fmla="*/ 142 h 157"/>
                      <a:gd name="T104" fmla="*/ 69 w 81"/>
                      <a:gd name="T105" fmla="*/ 131 h 157"/>
                      <a:gd name="T106" fmla="*/ 75 w 81"/>
                      <a:gd name="T107" fmla="*/ 122 h 157"/>
                      <a:gd name="T108" fmla="*/ 78 w 81"/>
                      <a:gd name="T109" fmla="*/ 101 h 157"/>
                      <a:gd name="T110" fmla="*/ 80 w 81"/>
                      <a:gd name="T111" fmla="*/ 90 h 157"/>
                      <a:gd name="T112" fmla="*/ 78 w 81"/>
                      <a:gd name="T113" fmla="*/ 77 h 1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1" h="157">
                        <a:moveTo>
                          <a:pt x="78" y="77"/>
                        </a:moveTo>
                        <a:cubicBezTo>
                          <a:pt x="78" y="77"/>
                          <a:pt x="78" y="76"/>
                          <a:pt x="78" y="75"/>
                        </a:cubicBezTo>
                        <a:cubicBezTo>
                          <a:pt x="78" y="75"/>
                          <a:pt x="78" y="75"/>
                          <a:pt x="78" y="74"/>
                        </a:cubicBezTo>
                        <a:cubicBezTo>
                          <a:pt x="78" y="74"/>
                          <a:pt x="78" y="74"/>
                          <a:pt x="78" y="74"/>
                        </a:cubicBezTo>
                        <a:cubicBezTo>
                          <a:pt x="77" y="74"/>
                          <a:pt x="77" y="74"/>
                          <a:pt x="77" y="73"/>
                        </a:cubicBezTo>
                        <a:cubicBezTo>
                          <a:pt x="77" y="73"/>
                          <a:pt x="77" y="73"/>
                          <a:pt x="77" y="72"/>
                        </a:cubicBezTo>
                        <a:cubicBezTo>
                          <a:pt x="77" y="72"/>
                          <a:pt x="76" y="72"/>
                          <a:pt x="76" y="72"/>
                        </a:cubicBezTo>
                        <a:cubicBezTo>
                          <a:pt x="76" y="72"/>
                          <a:pt x="76" y="71"/>
                          <a:pt x="75" y="71"/>
                        </a:cubicBezTo>
                        <a:cubicBezTo>
                          <a:pt x="75" y="71"/>
                          <a:pt x="76" y="70"/>
                          <a:pt x="75" y="70"/>
                        </a:cubicBezTo>
                        <a:cubicBezTo>
                          <a:pt x="75" y="70"/>
                          <a:pt x="75" y="70"/>
                          <a:pt x="75" y="69"/>
                        </a:cubicBezTo>
                        <a:cubicBezTo>
                          <a:pt x="74" y="69"/>
                          <a:pt x="75" y="69"/>
                          <a:pt x="74" y="69"/>
                        </a:cubicBezTo>
                        <a:cubicBezTo>
                          <a:pt x="74" y="69"/>
                          <a:pt x="74" y="68"/>
                          <a:pt x="74" y="68"/>
                        </a:cubicBezTo>
                        <a:cubicBezTo>
                          <a:pt x="74" y="68"/>
                          <a:pt x="74" y="68"/>
                          <a:pt x="74" y="68"/>
                        </a:cubicBezTo>
                        <a:cubicBezTo>
                          <a:pt x="73" y="67"/>
                          <a:pt x="73" y="67"/>
                          <a:pt x="73" y="66"/>
                        </a:cubicBezTo>
                        <a:cubicBezTo>
                          <a:pt x="72" y="65"/>
                          <a:pt x="71" y="64"/>
                          <a:pt x="72" y="62"/>
                        </a:cubicBezTo>
                        <a:cubicBezTo>
                          <a:pt x="71" y="62"/>
                          <a:pt x="71" y="62"/>
                          <a:pt x="71" y="62"/>
                        </a:cubicBezTo>
                        <a:cubicBezTo>
                          <a:pt x="71" y="61"/>
                          <a:pt x="70" y="60"/>
                          <a:pt x="70" y="60"/>
                        </a:cubicBezTo>
                        <a:cubicBezTo>
                          <a:pt x="70" y="60"/>
                          <a:pt x="69" y="59"/>
                          <a:pt x="69" y="59"/>
                        </a:cubicBezTo>
                        <a:cubicBezTo>
                          <a:pt x="69" y="58"/>
                          <a:pt x="68" y="59"/>
                          <a:pt x="68" y="58"/>
                        </a:cubicBezTo>
                        <a:cubicBezTo>
                          <a:pt x="68" y="57"/>
                          <a:pt x="68" y="57"/>
                          <a:pt x="68" y="57"/>
                        </a:cubicBezTo>
                        <a:cubicBezTo>
                          <a:pt x="68" y="57"/>
                          <a:pt x="68" y="57"/>
                          <a:pt x="67" y="57"/>
                        </a:cubicBezTo>
                        <a:cubicBezTo>
                          <a:pt x="67" y="56"/>
                          <a:pt x="67" y="56"/>
                          <a:pt x="67" y="56"/>
                        </a:cubicBezTo>
                        <a:cubicBezTo>
                          <a:pt x="67" y="55"/>
                          <a:pt x="67" y="55"/>
                          <a:pt x="66" y="55"/>
                        </a:cubicBezTo>
                        <a:cubicBezTo>
                          <a:pt x="65" y="53"/>
                          <a:pt x="64" y="52"/>
                          <a:pt x="63" y="51"/>
                        </a:cubicBezTo>
                        <a:cubicBezTo>
                          <a:pt x="63" y="49"/>
                          <a:pt x="62" y="48"/>
                          <a:pt x="61" y="47"/>
                        </a:cubicBezTo>
                        <a:cubicBezTo>
                          <a:pt x="60" y="46"/>
                          <a:pt x="59" y="45"/>
                          <a:pt x="60" y="45"/>
                        </a:cubicBezTo>
                        <a:cubicBezTo>
                          <a:pt x="60" y="45"/>
                          <a:pt x="61" y="45"/>
                          <a:pt x="61" y="46"/>
                        </a:cubicBezTo>
                        <a:cubicBezTo>
                          <a:pt x="61" y="46"/>
                          <a:pt x="61" y="46"/>
                          <a:pt x="61" y="46"/>
                        </a:cubicBezTo>
                        <a:cubicBezTo>
                          <a:pt x="62" y="46"/>
                          <a:pt x="61" y="46"/>
                          <a:pt x="62" y="46"/>
                        </a:cubicBezTo>
                        <a:cubicBezTo>
                          <a:pt x="62" y="46"/>
                          <a:pt x="62" y="46"/>
                          <a:pt x="62" y="46"/>
                        </a:cubicBezTo>
                        <a:cubicBezTo>
                          <a:pt x="63" y="46"/>
                          <a:pt x="63" y="46"/>
                          <a:pt x="63" y="46"/>
                        </a:cubicBezTo>
                        <a:cubicBezTo>
                          <a:pt x="64" y="46"/>
                          <a:pt x="64" y="47"/>
                          <a:pt x="64" y="47"/>
                        </a:cubicBezTo>
                        <a:cubicBezTo>
                          <a:pt x="65" y="47"/>
                          <a:pt x="65" y="48"/>
                          <a:pt x="65" y="48"/>
                        </a:cubicBezTo>
                        <a:cubicBezTo>
                          <a:pt x="66" y="48"/>
                          <a:pt x="66" y="48"/>
                          <a:pt x="66" y="49"/>
                        </a:cubicBezTo>
                        <a:cubicBezTo>
                          <a:pt x="66" y="50"/>
                          <a:pt x="66" y="50"/>
                          <a:pt x="66" y="50"/>
                        </a:cubicBezTo>
                        <a:cubicBezTo>
                          <a:pt x="66" y="51"/>
                          <a:pt x="66" y="51"/>
                          <a:pt x="66" y="51"/>
                        </a:cubicBezTo>
                        <a:cubicBezTo>
                          <a:pt x="66" y="51"/>
                          <a:pt x="66" y="51"/>
                          <a:pt x="67" y="51"/>
                        </a:cubicBezTo>
                        <a:cubicBezTo>
                          <a:pt x="67" y="51"/>
                          <a:pt x="67" y="52"/>
                          <a:pt x="67" y="52"/>
                        </a:cubicBezTo>
                        <a:cubicBezTo>
                          <a:pt x="67" y="53"/>
                          <a:pt x="68" y="53"/>
                          <a:pt x="69" y="53"/>
                        </a:cubicBezTo>
                        <a:cubicBezTo>
                          <a:pt x="69" y="53"/>
                          <a:pt x="69" y="54"/>
                          <a:pt x="70" y="54"/>
                        </a:cubicBezTo>
                        <a:cubicBezTo>
                          <a:pt x="70" y="55"/>
                          <a:pt x="70" y="55"/>
                          <a:pt x="70" y="56"/>
                        </a:cubicBezTo>
                        <a:cubicBezTo>
                          <a:pt x="70" y="56"/>
                          <a:pt x="70" y="56"/>
                          <a:pt x="71" y="56"/>
                        </a:cubicBezTo>
                        <a:cubicBezTo>
                          <a:pt x="71" y="56"/>
                          <a:pt x="71" y="58"/>
                          <a:pt x="71" y="58"/>
                        </a:cubicBezTo>
                        <a:cubicBezTo>
                          <a:pt x="72" y="58"/>
                          <a:pt x="72" y="58"/>
                          <a:pt x="72" y="59"/>
                        </a:cubicBezTo>
                        <a:cubicBezTo>
                          <a:pt x="72" y="59"/>
                          <a:pt x="72" y="59"/>
                          <a:pt x="72" y="59"/>
                        </a:cubicBezTo>
                        <a:cubicBezTo>
                          <a:pt x="72" y="60"/>
                          <a:pt x="72" y="59"/>
                          <a:pt x="72" y="60"/>
                        </a:cubicBezTo>
                        <a:cubicBezTo>
                          <a:pt x="72" y="60"/>
                          <a:pt x="73" y="60"/>
                          <a:pt x="73" y="60"/>
                        </a:cubicBezTo>
                        <a:cubicBezTo>
                          <a:pt x="73" y="60"/>
                          <a:pt x="73" y="60"/>
                          <a:pt x="73" y="61"/>
                        </a:cubicBezTo>
                        <a:cubicBezTo>
                          <a:pt x="73" y="61"/>
                          <a:pt x="73" y="61"/>
                          <a:pt x="73" y="61"/>
                        </a:cubicBezTo>
                        <a:cubicBezTo>
                          <a:pt x="73" y="62"/>
                          <a:pt x="73" y="62"/>
                          <a:pt x="74" y="62"/>
                        </a:cubicBezTo>
                        <a:cubicBezTo>
                          <a:pt x="74" y="62"/>
                          <a:pt x="74" y="62"/>
                          <a:pt x="74" y="62"/>
                        </a:cubicBezTo>
                        <a:cubicBezTo>
                          <a:pt x="75" y="63"/>
                          <a:pt x="74" y="64"/>
                          <a:pt x="75" y="64"/>
                        </a:cubicBezTo>
                        <a:cubicBezTo>
                          <a:pt x="75" y="64"/>
                          <a:pt x="75" y="65"/>
                          <a:pt x="75" y="65"/>
                        </a:cubicBezTo>
                        <a:cubicBezTo>
                          <a:pt x="75" y="66"/>
                          <a:pt x="75" y="66"/>
                          <a:pt x="75" y="67"/>
                        </a:cubicBezTo>
                        <a:cubicBezTo>
                          <a:pt x="75" y="67"/>
                          <a:pt x="76" y="67"/>
                          <a:pt x="76" y="67"/>
                        </a:cubicBezTo>
                        <a:cubicBezTo>
                          <a:pt x="76" y="67"/>
                          <a:pt x="76" y="67"/>
                          <a:pt x="76" y="68"/>
                        </a:cubicBezTo>
                        <a:cubicBezTo>
                          <a:pt x="76" y="68"/>
                          <a:pt x="77" y="68"/>
                          <a:pt x="77" y="69"/>
                        </a:cubicBezTo>
                        <a:cubicBezTo>
                          <a:pt x="77" y="69"/>
                          <a:pt x="78" y="69"/>
                          <a:pt x="78" y="70"/>
                        </a:cubicBezTo>
                        <a:cubicBezTo>
                          <a:pt x="77" y="67"/>
                          <a:pt x="77" y="65"/>
                          <a:pt x="76" y="62"/>
                        </a:cubicBezTo>
                        <a:cubicBezTo>
                          <a:pt x="76" y="61"/>
                          <a:pt x="76" y="59"/>
                          <a:pt x="76" y="58"/>
                        </a:cubicBezTo>
                        <a:cubicBezTo>
                          <a:pt x="76" y="57"/>
                          <a:pt x="76" y="57"/>
                          <a:pt x="76" y="56"/>
                        </a:cubicBezTo>
                        <a:cubicBezTo>
                          <a:pt x="76" y="56"/>
                          <a:pt x="76" y="55"/>
                          <a:pt x="76" y="54"/>
                        </a:cubicBezTo>
                        <a:cubicBezTo>
                          <a:pt x="76" y="54"/>
                          <a:pt x="77" y="54"/>
                          <a:pt x="76" y="54"/>
                        </a:cubicBezTo>
                        <a:cubicBezTo>
                          <a:pt x="76" y="54"/>
                          <a:pt x="76" y="54"/>
                          <a:pt x="76" y="54"/>
                        </a:cubicBezTo>
                        <a:cubicBezTo>
                          <a:pt x="76" y="54"/>
                          <a:pt x="75" y="54"/>
                          <a:pt x="75" y="53"/>
                        </a:cubicBezTo>
                        <a:cubicBezTo>
                          <a:pt x="75" y="53"/>
                          <a:pt x="75" y="52"/>
                          <a:pt x="75" y="52"/>
                        </a:cubicBezTo>
                        <a:cubicBezTo>
                          <a:pt x="75" y="52"/>
                          <a:pt x="75" y="52"/>
                          <a:pt x="75" y="52"/>
                        </a:cubicBezTo>
                        <a:cubicBezTo>
                          <a:pt x="74" y="52"/>
                          <a:pt x="75" y="51"/>
                          <a:pt x="75" y="51"/>
                        </a:cubicBezTo>
                        <a:cubicBezTo>
                          <a:pt x="75" y="51"/>
                          <a:pt x="75" y="50"/>
                          <a:pt x="75" y="50"/>
                        </a:cubicBezTo>
                        <a:cubicBezTo>
                          <a:pt x="74" y="50"/>
                          <a:pt x="74" y="50"/>
                          <a:pt x="74" y="50"/>
                        </a:cubicBezTo>
                        <a:cubicBezTo>
                          <a:pt x="73" y="50"/>
                          <a:pt x="74" y="49"/>
                          <a:pt x="74" y="48"/>
                        </a:cubicBezTo>
                        <a:cubicBezTo>
                          <a:pt x="73" y="48"/>
                          <a:pt x="73" y="48"/>
                          <a:pt x="73" y="47"/>
                        </a:cubicBezTo>
                        <a:cubicBezTo>
                          <a:pt x="73" y="47"/>
                          <a:pt x="73" y="47"/>
                          <a:pt x="73" y="47"/>
                        </a:cubicBezTo>
                        <a:cubicBezTo>
                          <a:pt x="73" y="46"/>
                          <a:pt x="73" y="46"/>
                          <a:pt x="72" y="46"/>
                        </a:cubicBezTo>
                        <a:cubicBezTo>
                          <a:pt x="72" y="46"/>
                          <a:pt x="72" y="46"/>
                          <a:pt x="72" y="46"/>
                        </a:cubicBezTo>
                        <a:cubicBezTo>
                          <a:pt x="72" y="46"/>
                          <a:pt x="72" y="45"/>
                          <a:pt x="72" y="45"/>
                        </a:cubicBezTo>
                        <a:cubicBezTo>
                          <a:pt x="72" y="45"/>
                          <a:pt x="71" y="45"/>
                          <a:pt x="71" y="44"/>
                        </a:cubicBezTo>
                        <a:cubicBezTo>
                          <a:pt x="71" y="44"/>
                          <a:pt x="71" y="44"/>
                          <a:pt x="71" y="44"/>
                        </a:cubicBezTo>
                        <a:cubicBezTo>
                          <a:pt x="71" y="44"/>
                          <a:pt x="70" y="44"/>
                          <a:pt x="70" y="43"/>
                        </a:cubicBezTo>
                        <a:cubicBezTo>
                          <a:pt x="70" y="43"/>
                          <a:pt x="70" y="43"/>
                          <a:pt x="70" y="43"/>
                        </a:cubicBezTo>
                        <a:cubicBezTo>
                          <a:pt x="70" y="42"/>
                          <a:pt x="70" y="42"/>
                          <a:pt x="70" y="42"/>
                        </a:cubicBezTo>
                        <a:cubicBezTo>
                          <a:pt x="70" y="42"/>
                          <a:pt x="70" y="42"/>
                          <a:pt x="69" y="42"/>
                        </a:cubicBezTo>
                        <a:cubicBezTo>
                          <a:pt x="69" y="42"/>
                          <a:pt x="69" y="41"/>
                          <a:pt x="69" y="40"/>
                        </a:cubicBezTo>
                        <a:cubicBezTo>
                          <a:pt x="69" y="40"/>
                          <a:pt x="69" y="40"/>
                          <a:pt x="68" y="40"/>
                        </a:cubicBezTo>
                        <a:cubicBezTo>
                          <a:pt x="68" y="39"/>
                          <a:pt x="68" y="39"/>
                          <a:pt x="68" y="39"/>
                        </a:cubicBezTo>
                        <a:cubicBezTo>
                          <a:pt x="68" y="39"/>
                          <a:pt x="67" y="39"/>
                          <a:pt x="67" y="39"/>
                        </a:cubicBezTo>
                        <a:cubicBezTo>
                          <a:pt x="67" y="39"/>
                          <a:pt x="67" y="38"/>
                          <a:pt x="67" y="38"/>
                        </a:cubicBezTo>
                        <a:cubicBezTo>
                          <a:pt x="67" y="37"/>
                          <a:pt x="66" y="37"/>
                          <a:pt x="66" y="36"/>
                        </a:cubicBezTo>
                        <a:cubicBezTo>
                          <a:pt x="66" y="36"/>
                          <a:pt x="66" y="36"/>
                          <a:pt x="65" y="36"/>
                        </a:cubicBezTo>
                        <a:cubicBezTo>
                          <a:pt x="65" y="36"/>
                          <a:pt x="65" y="35"/>
                          <a:pt x="65" y="35"/>
                        </a:cubicBezTo>
                        <a:cubicBezTo>
                          <a:pt x="64" y="35"/>
                          <a:pt x="64" y="34"/>
                          <a:pt x="64" y="33"/>
                        </a:cubicBezTo>
                        <a:cubicBezTo>
                          <a:pt x="64" y="33"/>
                          <a:pt x="64" y="33"/>
                          <a:pt x="63" y="33"/>
                        </a:cubicBezTo>
                        <a:cubicBezTo>
                          <a:pt x="63" y="33"/>
                          <a:pt x="63" y="33"/>
                          <a:pt x="63" y="32"/>
                        </a:cubicBezTo>
                        <a:cubicBezTo>
                          <a:pt x="63" y="32"/>
                          <a:pt x="63" y="32"/>
                          <a:pt x="63" y="32"/>
                        </a:cubicBezTo>
                        <a:cubicBezTo>
                          <a:pt x="62" y="32"/>
                          <a:pt x="62" y="31"/>
                          <a:pt x="61" y="31"/>
                        </a:cubicBezTo>
                        <a:cubicBezTo>
                          <a:pt x="61" y="30"/>
                          <a:pt x="61" y="30"/>
                          <a:pt x="60" y="29"/>
                        </a:cubicBezTo>
                        <a:cubicBezTo>
                          <a:pt x="60" y="28"/>
                          <a:pt x="59" y="28"/>
                          <a:pt x="58" y="27"/>
                        </a:cubicBezTo>
                        <a:cubicBezTo>
                          <a:pt x="58" y="26"/>
                          <a:pt x="58" y="26"/>
                          <a:pt x="58" y="26"/>
                        </a:cubicBezTo>
                        <a:cubicBezTo>
                          <a:pt x="57" y="26"/>
                          <a:pt x="57" y="25"/>
                          <a:pt x="57" y="25"/>
                        </a:cubicBezTo>
                        <a:cubicBezTo>
                          <a:pt x="56" y="25"/>
                          <a:pt x="55" y="24"/>
                          <a:pt x="55" y="23"/>
                        </a:cubicBezTo>
                        <a:cubicBezTo>
                          <a:pt x="53" y="22"/>
                          <a:pt x="52" y="21"/>
                          <a:pt x="51" y="20"/>
                        </a:cubicBezTo>
                        <a:cubicBezTo>
                          <a:pt x="50" y="19"/>
                          <a:pt x="49" y="18"/>
                          <a:pt x="49" y="17"/>
                        </a:cubicBezTo>
                        <a:cubicBezTo>
                          <a:pt x="48" y="17"/>
                          <a:pt x="48" y="16"/>
                          <a:pt x="47" y="16"/>
                        </a:cubicBezTo>
                        <a:cubicBezTo>
                          <a:pt x="47" y="16"/>
                          <a:pt x="46" y="16"/>
                          <a:pt x="45" y="15"/>
                        </a:cubicBezTo>
                        <a:cubicBezTo>
                          <a:pt x="45" y="15"/>
                          <a:pt x="44" y="14"/>
                          <a:pt x="44" y="13"/>
                        </a:cubicBezTo>
                        <a:cubicBezTo>
                          <a:pt x="44" y="13"/>
                          <a:pt x="44" y="13"/>
                          <a:pt x="44" y="13"/>
                        </a:cubicBezTo>
                        <a:cubicBezTo>
                          <a:pt x="44" y="13"/>
                          <a:pt x="43" y="13"/>
                          <a:pt x="43" y="13"/>
                        </a:cubicBezTo>
                        <a:cubicBezTo>
                          <a:pt x="43" y="13"/>
                          <a:pt x="42" y="13"/>
                          <a:pt x="42" y="13"/>
                        </a:cubicBezTo>
                        <a:cubicBezTo>
                          <a:pt x="41" y="12"/>
                          <a:pt x="41" y="12"/>
                          <a:pt x="41" y="11"/>
                        </a:cubicBezTo>
                        <a:cubicBezTo>
                          <a:pt x="40" y="11"/>
                          <a:pt x="40" y="11"/>
                          <a:pt x="40" y="10"/>
                        </a:cubicBezTo>
                        <a:cubicBezTo>
                          <a:pt x="40" y="10"/>
                          <a:pt x="39" y="10"/>
                          <a:pt x="39" y="10"/>
                        </a:cubicBezTo>
                        <a:cubicBezTo>
                          <a:pt x="38" y="10"/>
                          <a:pt x="38" y="9"/>
                          <a:pt x="37" y="9"/>
                        </a:cubicBezTo>
                        <a:cubicBezTo>
                          <a:pt x="37" y="8"/>
                          <a:pt x="37" y="8"/>
                          <a:pt x="37" y="8"/>
                        </a:cubicBezTo>
                        <a:cubicBezTo>
                          <a:pt x="37" y="8"/>
                          <a:pt x="37" y="8"/>
                          <a:pt x="36" y="8"/>
                        </a:cubicBezTo>
                        <a:cubicBezTo>
                          <a:pt x="36" y="8"/>
                          <a:pt x="36" y="8"/>
                          <a:pt x="35" y="7"/>
                        </a:cubicBezTo>
                        <a:cubicBezTo>
                          <a:pt x="34" y="6"/>
                          <a:pt x="33" y="5"/>
                          <a:pt x="32" y="5"/>
                        </a:cubicBezTo>
                        <a:cubicBezTo>
                          <a:pt x="29" y="3"/>
                          <a:pt x="26" y="2"/>
                          <a:pt x="23" y="0"/>
                        </a:cubicBezTo>
                        <a:cubicBezTo>
                          <a:pt x="23" y="0"/>
                          <a:pt x="23" y="0"/>
                          <a:pt x="22" y="0"/>
                        </a:cubicBezTo>
                        <a:cubicBezTo>
                          <a:pt x="22" y="0"/>
                          <a:pt x="22" y="0"/>
                          <a:pt x="22" y="1"/>
                        </a:cubicBezTo>
                        <a:cubicBezTo>
                          <a:pt x="22" y="1"/>
                          <a:pt x="22" y="1"/>
                          <a:pt x="23" y="1"/>
                        </a:cubicBezTo>
                        <a:cubicBezTo>
                          <a:pt x="23" y="1"/>
                          <a:pt x="23" y="1"/>
                          <a:pt x="23" y="1"/>
                        </a:cubicBezTo>
                        <a:cubicBezTo>
                          <a:pt x="24" y="2"/>
                          <a:pt x="23" y="2"/>
                          <a:pt x="23" y="2"/>
                        </a:cubicBezTo>
                        <a:cubicBezTo>
                          <a:pt x="23" y="3"/>
                          <a:pt x="23" y="3"/>
                          <a:pt x="24" y="3"/>
                        </a:cubicBezTo>
                        <a:cubicBezTo>
                          <a:pt x="24" y="3"/>
                          <a:pt x="24" y="3"/>
                          <a:pt x="24" y="3"/>
                        </a:cubicBezTo>
                        <a:cubicBezTo>
                          <a:pt x="25" y="3"/>
                          <a:pt x="24" y="4"/>
                          <a:pt x="24" y="5"/>
                        </a:cubicBezTo>
                        <a:cubicBezTo>
                          <a:pt x="24" y="5"/>
                          <a:pt x="24" y="6"/>
                          <a:pt x="23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3" y="7"/>
                          <a:pt x="23" y="7"/>
                          <a:pt x="24" y="7"/>
                        </a:cubicBezTo>
                        <a:cubicBezTo>
                          <a:pt x="24" y="8"/>
                          <a:pt x="24" y="8"/>
                          <a:pt x="25" y="8"/>
                        </a:cubicBezTo>
                        <a:cubicBezTo>
                          <a:pt x="25" y="9"/>
                          <a:pt x="25" y="9"/>
                          <a:pt x="26" y="9"/>
                        </a:cubicBezTo>
                        <a:cubicBezTo>
                          <a:pt x="26" y="10"/>
                          <a:pt x="26" y="10"/>
                          <a:pt x="26" y="10"/>
                        </a:cubicBezTo>
                        <a:cubicBezTo>
                          <a:pt x="26" y="10"/>
                          <a:pt x="26" y="11"/>
                          <a:pt x="26" y="11"/>
                        </a:cubicBezTo>
                        <a:cubicBezTo>
                          <a:pt x="26" y="11"/>
                          <a:pt x="26" y="11"/>
                          <a:pt x="26" y="11"/>
                        </a:cubicBezTo>
                        <a:cubicBezTo>
                          <a:pt x="25" y="11"/>
                          <a:pt x="25" y="12"/>
                          <a:pt x="25" y="12"/>
                        </a:cubicBezTo>
                        <a:cubicBezTo>
                          <a:pt x="25" y="12"/>
                          <a:pt x="24" y="11"/>
                          <a:pt x="24" y="11"/>
                        </a:cubicBezTo>
                        <a:cubicBezTo>
                          <a:pt x="24" y="11"/>
                          <a:pt x="23" y="11"/>
                          <a:pt x="22" y="11"/>
                        </a:cubicBezTo>
                        <a:cubicBezTo>
                          <a:pt x="22" y="11"/>
                          <a:pt x="22" y="11"/>
                          <a:pt x="22" y="11"/>
                        </a:cubicBezTo>
                        <a:cubicBezTo>
                          <a:pt x="21" y="11"/>
                          <a:pt x="21" y="12"/>
                          <a:pt x="21" y="12"/>
                        </a:cubicBezTo>
                        <a:cubicBezTo>
                          <a:pt x="21" y="12"/>
                          <a:pt x="20" y="12"/>
                          <a:pt x="20" y="12"/>
                        </a:cubicBezTo>
                        <a:cubicBezTo>
                          <a:pt x="20" y="12"/>
                          <a:pt x="19" y="12"/>
                          <a:pt x="19" y="12"/>
                        </a:cubicBezTo>
                        <a:cubicBezTo>
                          <a:pt x="19" y="12"/>
                          <a:pt x="19" y="12"/>
                          <a:pt x="19" y="13"/>
                        </a:cubicBezTo>
                        <a:cubicBezTo>
                          <a:pt x="18" y="13"/>
                          <a:pt x="18" y="13"/>
                          <a:pt x="17" y="13"/>
                        </a:cubicBezTo>
                        <a:cubicBezTo>
                          <a:pt x="17" y="13"/>
                          <a:pt x="16" y="13"/>
                          <a:pt x="16" y="13"/>
                        </a:cubicBezTo>
                        <a:cubicBezTo>
                          <a:pt x="16" y="14"/>
                          <a:pt x="15" y="14"/>
                          <a:pt x="15" y="15"/>
                        </a:cubicBezTo>
                        <a:cubicBezTo>
                          <a:pt x="15" y="15"/>
                          <a:pt x="15" y="15"/>
                          <a:pt x="15" y="16"/>
                        </a:cubicBezTo>
                        <a:cubicBezTo>
                          <a:pt x="14" y="16"/>
                          <a:pt x="14" y="16"/>
                          <a:pt x="13" y="17"/>
                        </a:cubicBezTo>
                        <a:cubicBezTo>
                          <a:pt x="14" y="19"/>
                          <a:pt x="16" y="20"/>
                          <a:pt x="17" y="22"/>
                        </a:cubicBezTo>
                        <a:cubicBezTo>
                          <a:pt x="19" y="23"/>
                          <a:pt x="20" y="25"/>
                          <a:pt x="21" y="28"/>
                        </a:cubicBezTo>
                        <a:cubicBezTo>
                          <a:pt x="21" y="28"/>
                          <a:pt x="22" y="27"/>
                          <a:pt x="22" y="26"/>
                        </a:cubicBezTo>
                        <a:cubicBezTo>
                          <a:pt x="22" y="26"/>
                          <a:pt x="22" y="25"/>
                          <a:pt x="22" y="25"/>
                        </a:cubicBezTo>
                        <a:cubicBezTo>
                          <a:pt x="23" y="25"/>
                          <a:pt x="24" y="25"/>
                          <a:pt x="24" y="25"/>
                        </a:cubicBezTo>
                        <a:cubicBezTo>
                          <a:pt x="24" y="25"/>
                          <a:pt x="25" y="25"/>
                          <a:pt x="25" y="25"/>
                        </a:cubicBezTo>
                        <a:cubicBezTo>
                          <a:pt x="25" y="25"/>
                          <a:pt x="25" y="25"/>
                          <a:pt x="25" y="25"/>
                        </a:cubicBezTo>
                        <a:cubicBezTo>
                          <a:pt x="25" y="24"/>
                          <a:pt x="26" y="24"/>
                          <a:pt x="26" y="24"/>
                        </a:cubicBezTo>
                        <a:cubicBezTo>
                          <a:pt x="27" y="24"/>
                          <a:pt x="27" y="24"/>
                          <a:pt x="28" y="25"/>
                        </a:cubicBezTo>
                        <a:cubicBezTo>
                          <a:pt x="28" y="25"/>
                          <a:pt x="28" y="25"/>
                          <a:pt x="28" y="25"/>
                        </a:cubicBezTo>
                        <a:cubicBezTo>
                          <a:pt x="28" y="25"/>
                          <a:pt x="28" y="25"/>
                          <a:pt x="29" y="25"/>
                        </a:cubicBezTo>
                        <a:cubicBezTo>
                          <a:pt x="29" y="25"/>
                          <a:pt x="29" y="25"/>
                          <a:pt x="30" y="25"/>
                        </a:cubicBezTo>
                        <a:cubicBezTo>
                          <a:pt x="30" y="26"/>
                          <a:pt x="30" y="26"/>
                          <a:pt x="30" y="26"/>
                        </a:cubicBezTo>
                        <a:cubicBezTo>
                          <a:pt x="31" y="26"/>
                          <a:pt x="31" y="27"/>
                          <a:pt x="31" y="27"/>
                        </a:cubicBezTo>
                        <a:cubicBezTo>
                          <a:pt x="31" y="27"/>
                          <a:pt x="31" y="27"/>
                          <a:pt x="31" y="27"/>
                        </a:cubicBezTo>
                        <a:cubicBezTo>
                          <a:pt x="32" y="27"/>
                          <a:pt x="33" y="27"/>
                          <a:pt x="33" y="28"/>
                        </a:cubicBezTo>
                        <a:cubicBezTo>
                          <a:pt x="33" y="28"/>
                          <a:pt x="34" y="28"/>
                          <a:pt x="35" y="28"/>
                        </a:cubicBezTo>
                        <a:cubicBezTo>
                          <a:pt x="35" y="29"/>
                          <a:pt x="35" y="29"/>
                          <a:pt x="35" y="30"/>
                        </a:cubicBezTo>
                        <a:cubicBezTo>
                          <a:pt x="35" y="31"/>
                          <a:pt x="35" y="32"/>
                          <a:pt x="35" y="33"/>
                        </a:cubicBezTo>
                        <a:cubicBezTo>
                          <a:pt x="36" y="33"/>
                          <a:pt x="37" y="33"/>
                          <a:pt x="36" y="33"/>
                        </a:cubicBezTo>
                        <a:cubicBezTo>
                          <a:pt x="37" y="33"/>
                          <a:pt x="37" y="33"/>
                          <a:pt x="37" y="33"/>
                        </a:cubicBezTo>
                        <a:cubicBezTo>
                          <a:pt x="37" y="33"/>
                          <a:pt x="37" y="33"/>
                          <a:pt x="38" y="33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38" y="31"/>
                          <a:pt x="38" y="30"/>
                          <a:pt x="38" y="29"/>
                        </a:cubicBezTo>
                        <a:cubicBezTo>
                          <a:pt x="38" y="29"/>
                          <a:pt x="38" y="29"/>
                          <a:pt x="38" y="28"/>
                        </a:cubicBezTo>
                        <a:cubicBezTo>
                          <a:pt x="38" y="28"/>
                          <a:pt x="38" y="28"/>
                          <a:pt x="38" y="28"/>
                        </a:cubicBezTo>
                        <a:cubicBezTo>
                          <a:pt x="37" y="27"/>
                          <a:pt x="36" y="26"/>
                          <a:pt x="35" y="25"/>
                        </a:cubicBezTo>
                        <a:cubicBezTo>
                          <a:pt x="35" y="25"/>
                          <a:pt x="32" y="26"/>
                          <a:pt x="33" y="24"/>
                        </a:cubicBezTo>
                        <a:cubicBezTo>
                          <a:pt x="32" y="24"/>
                          <a:pt x="31" y="24"/>
                          <a:pt x="31" y="23"/>
                        </a:cubicBezTo>
                        <a:cubicBezTo>
                          <a:pt x="30" y="23"/>
                          <a:pt x="29" y="22"/>
                          <a:pt x="29" y="22"/>
                        </a:cubicBezTo>
                        <a:cubicBezTo>
                          <a:pt x="29" y="21"/>
                          <a:pt x="29" y="21"/>
                          <a:pt x="28" y="21"/>
                        </a:cubicBezTo>
                        <a:cubicBezTo>
                          <a:pt x="28" y="21"/>
                          <a:pt x="29" y="21"/>
                          <a:pt x="29" y="20"/>
                        </a:cubicBezTo>
                        <a:cubicBezTo>
                          <a:pt x="29" y="20"/>
                          <a:pt x="31" y="20"/>
                          <a:pt x="31" y="21"/>
                        </a:cubicBezTo>
                        <a:cubicBezTo>
                          <a:pt x="31" y="21"/>
                          <a:pt x="32" y="22"/>
                          <a:pt x="32" y="22"/>
                        </a:cubicBezTo>
                        <a:cubicBezTo>
                          <a:pt x="33" y="22"/>
                          <a:pt x="33" y="22"/>
                          <a:pt x="34" y="23"/>
                        </a:cubicBezTo>
                        <a:cubicBezTo>
                          <a:pt x="34" y="23"/>
                          <a:pt x="34" y="24"/>
                          <a:pt x="34" y="24"/>
                        </a:cubicBezTo>
                        <a:cubicBezTo>
                          <a:pt x="35" y="24"/>
                          <a:pt x="34" y="24"/>
                          <a:pt x="35" y="24"/>
                        </a:cubicBezTo>
                        <a:cubicBezTo>
                          <a:pt x="35" y="24"/>
                          <a:pt x="35" y="24"/>
                          <a:pt x="35" y="24"/>
                        </a:cubicBezTo>
                        <a:cubicBezTo>
                          <a:pt x="36" y="24"/>
                          <a:pt x="37" y="24"/>
                          <a:pt x="36" y="25"/>
                        </a:cubicBezTo>
                        <a:cubicBezTo>
                          <a:pt x="37" y="25"/>
                          <a:pt x="39" y="25"/>
                          <a:pt x="38" y="26"/>
                        </a:cubicBezTo>
                        <a:cubicBezTo>
                          <a:pt x="39" y="26"/>
                          <a:pt x="40" y="26"/>
                          <a:pt x="40" y="26"/>
                        </a:cubicBezTo>
                        <a:cubicBezTo>
                          <a:pt x="40" y="27"/>
                          <a:pt x="40" y="27"/>
                          <a:pt x="40" y="27"/>
                        </a:cubicBezTo>
                        <a:cubicBezTo>
                          <a:pt x="40" y="28"/>
                          <a:pt x="40" y="28"/>
                          <a:pt x="41" y="28"/>
                        </a:cubicBezTo>
                        <a:cubicBezTo>
                          <a:pt x="41" y="28"/>
                          <a:pt x="41" y="29"/>
                          <a:pt x="41" y="29"/>
                        </a:cubicBezTo>
                        <a:cubicBezTo>
                          <a:pt x="41" y="29"/>
                          <a:pt x="42" y="29"/>
                          <a:pt x="42" y="29"/>
                        </a:cubicBezTo>
                        <a:cubicBezTo>
                          <a:pt x="42" y="29"/>
                          <a:pt x="42" y="30"/>
                          <a:pt x="43" y="30"/>
                        </a:cubicBezTo>
                        <a:cubicBezTo>
                          <a:pt x="43" y="30"/>
                          <a:pt x="43" y="30"/>
                          <a:pt x="43" y="30"/>
                        </a:cubicBezTo>
                        <a:cubicBezTo>
                          <a:pt x="43" y="31"/>
                          <a:pt x="43" y="31"/>
                          <a:pt x="43" y="31"/>
                        </a:cubicBezTo>
                        <a:cubicBezTo>
                          <a:pt x="43" y="31"/>
                          <a:pt x="44" y="31"/>
                          <a:pt x="44" y="30"/>
                        </a:cubicBezTo>
                        <a:cubicBezTo>
                          <a:pt x="44" y="30"/>
                          <a:pt x="44" y="30"/>
                          <a:pt x="44" y="30"/>
                        </a:cubicBezTo>
                        <a:cubicBezTo>
                          <a:pt x="44" y="30"/>
                          <a:pt x="44" y="30"/>
                          <a:pt x="44" y="29"/>
                        </a:cubicBezTo>
                        <a:cubicBezTo>
                          <a:pt x="45" y="29"/>
                          <a:pt x="45" y="28"/>
                          <a:pt x="45" y="27"/>
                        </a:cubicBezTo>
                        <a:cubicBezTo>
                          <a:pt x="45" y="26"/>
                          <a:pt x="44" y="25"/>
                          <a:pt x="43" y="24"/>
                        </a:cubicBezTo>
                        <a:cubicBezTo>
                          <a:pt x="43" y="23"/>
                          <a:pt x="42" y="23"/>
                          <a:pt x="42" y="22"/>
                        </a:cubicBezTo>
                        <a:cubicBezTo>
                          <a:pt x="42" y="22"/>
                          <a:pt x="42" y="21"/>
                          <a:pt x="42" y="21"/>
                        </a:cubicBezTo>
                        <a:cubicBezTo>
                          <a:pt x="42" y="21"/>
                          <a:pt x="43" y="21"/>
                          <a:pt x="43" y="20"/>
                        </a:cubicBezTo>
                        <a:cubicBezTo>
                          <a:pt x="44" y="20"/>
                          <a:pt x="45" y="20"/>
                          <a:pt x="46" y="21"/>
                        </a:cubicBezTo>
                        <a:cubicBezTo>
                          <a:pt x="46" y="21"/>
                          <a:pt x="47" y="22"/>
                          <a:pt x="47" y="22"/>
                        </a:cubicBezTo>
                        <a:cubicBezTo>
                          <a:pt x="47" y="22"/>
                          <a:pt x="47" y="22"/>
                          <a:pt x="47" y="22"/>
                        </a:cubicBezTo>
                        <a:cubicBezTo>
                          <a:pt x="48" y="22"/>
                          <a:pt x="48" y="22"/>
                          <a:pt x="48" y="22"/>
                        </a:cubicBezTo>
                        <a:cubicBezTo>
                          <a:pt x="48" y="22"/>
                          <a:pt x="49" y="23"/>
                          <a:pt x="49" y="23"/>
                        </a:cubicBezTo>
                        <a:cubicBezTo>
                          <a:pt x="49" y="23"/>
                          <a:pt x="48" y="23"/>
                          <a:pt x="49" y="23"/>
                        </a:cubicBezTo>
                        <a:cubicBezTo>
                          <a:pt x="49" y="23"/>
                          <a:pt x="49" y="23"/>
                          <a:pt x="49" y="24"/>
                        </a:cubicBezTo>
                        <a:cubicBezTo>
                          <a:pt x="50" y="24"/>
                          <a:pt x="50" y="24"/>
                          <a:pt x="51" y="25"/>
                        </a:cubicBezTo>
                        <a:cubicBezTo>
                          <a:pt x="51" y="25"/>
                          <a:pt x="51" y="26"/>
                          <a:pt x="51" y="26"/>
                        </a:cubicBezTo>
                        <a:cubicBezTo>
                          <a:pt x="52" y="26"/>
                          <a:pt x="52" y="26"/>
                          <a:pt x="52" y="26"/>
                        </a:cubicBezTo>
                        <a:cubicBezTo>
                          <a:pt x="52" y="27"/>
                          <a:pt x="52" y="27"/>
                          <a:pt x="52" y="28"/>
                        </a:cubicBezTo>
                        <a:cubicBezTo>
                          <a:pt x="52" y="28"/>
                          <a:pt x="52" y="27"/>
                          <a:pt x="51" y="27"/>
                        </a:cubicBezTo>
                        <a:cubicBezTo>
                          <a:pt x="51" y="27"/>
                          <a:pt x="51" y="27"/>
                          <a:pt x="51" y="27"/>
                        </a:cubicBezTo>
                        <a:cubicBezTo>
                          <a:pt x="51" y="27"/>
                          <a:pt x="50" y="27"/>
                          <a:pt x="50" y="27"/>
                        </a:cubicBezTo>
                        <a:cubicBezTo>
                          <a:pt x="50" y="27"/>
                          <a:pt x="49" y="27"/>
                          <a:pt x="49" y="27"/>
                        </a:cubicBezTo>
                        <a:cubicBezTo>
                          <a:pt x="48" y="27"/>
                          <a:pt x="49" y="27"/>
                          <a:pt x="48" y="27"/>
                        </a:cubicBezTo>
                        <a:cubicBezTo>
                          <a:pt x="48" y="28"/>
                          <a:pt x="48" y="28"/>
                          <a:pt x="48" y="28"/>
                        </a:cubicBezTo>
                        <a:cubicBezTo>
                          <a:pt x="48" y="29"/>
                          <a:pt x="48" y="29"/>
                          <a:pt x="48" y="30"/>
                        </a:cubicBezTo>
                        <a:cubicBezTo>
                          <a:pt x="48" y="30"/>
                          <a:pt x="48" y="31"/>
                          <a:pt x="49" y="31"/>
                        </a:cubicBezTo>
                        <a:cubicBezTo>
                          <a:pt x="49" y="31"/>
                          <a:pt x="49" y="31"/>
                          <a:pt x="49" y="31"/>
                        </a:cubicBezTo>
                        <a:cubicBezTo>
                          <a:pt x="50" y="32"/>
                          <a:pt x="49" y="33"/>
                          <a:pt x="50" y="33"/>
                        </a:cubicBezTo>
                        <a:cubicBezTo>
                          <a:pt x="51" y="33"/>
                          <a:pt x="51" y="33"/>
                          <a:pt x="51" y="33"/>
                        </a:cubicBezTo>
                        <a:cubicBezTo>
                          <a:pt x="52" y="33"/>
                          <a:pt x="52" y="34"/>
                          <a:pt x="53" y="34"/>
                        </a:cubicBezTo>
                        <a:cubicBezTo>
                          <a:pt x="53" y="34"/>
                          <a:pt x="54" y="34"/>
                          <a:pt x="54" y="34"/>
                        </a:cubicBezTo>
                        <a:cubicBezTo>
                          <a:pt x="54" y="34"/>
                          <a:pt x="54" y="33"/>
                          <a:pt x="55" y="33"/>
                        </a:cubicBezTo>
                        <a:cubicBezTo>
                          <a:pt x="56" y="34"/>
                          <a:pt x="56" y="34"/>
                          <a:pt x="56" y="34"/>
                        </a:cubicBezTo>
                        <a:cubicBezTo>
                          <a:pt x="56" y="34"/>
                          <a:pt x="57" y="34"/>
                          <a:pt x="57" y="35"/>
                        </a:cubicBezTo>
                        <a:cubicBezTo>
                          <a:pt x="57" y="35"/>
                          <a:pt x="57" y="35"/>
                          <a:pt x="57" y="36"/>
                        </a:cubicBezTo>
                        <a:cubicBezTo>
                          <a:pt x="57" y="36"/>
                          <a:pt x="57" y="36"/>
                          <a:pt x="57" y="37"/>
                        </a:cubicBezTo>
                        <a:cubicBezTo>
                          <a:pt x="57" y="37"/>
                          <a:pt x="57" y="37"/>
                          <a:pt x="57" y="37"/>
                        </a:cubicBezTo>
                        <a:cubicBezTo>
                          <a:pt x="57" y="37"/>
                          <a:pt x="58" y="37"/>
                          <a:pt x="58" y="37"/>
                        </a:cubicBezTo>
                        <a:cubicBezTo>
                          <a:pt x="58" y="38"/>
                          <a:pt x="58" y="39"/>
                          <a:pt x="58" y="39"/>
                        </a:cubicBezTo>
                        <a:cubicBezTo>
                          <a:pt x="58" y="39"/>
                          <a:pt x="59" y="39"/>
                          <a:pt x="59" y="40"/>
                        </a:cubicBezTo>
                        <a:cubicBezTo>
                          <a:pt x="59" y="40"/>
                          <a:pt x="59" y="40"/>
                          <a:pt x="59" y="41"/>
                        </a:cubicBezTo>
                        <a:cubicBezTo>
                          <a:pt x="58" y="42"/>
                          <a:pt x="58" y="42"/>
                          <a:pt x="57" y="42"/>
                        </a:cubicBezTo>
                        <a:cubicBezTo>
                          <a:pt x="57" y="43"/>
                          <a:pt x="55" y="43"/>
                          <a:pt x="55" y="42"/>
                        </a:cubicBezTo>
                        <a:cubicBezTo>
                          <a:pt x="54" y="42"/>
                          <a:pt x="54" y="42"/>
                          <a:pt x="54" y="42"/>
                        </a:cubicBezTo>
                        <a:cubicBezTo>
                          <a:pt x="54" y="42"/>
                          <a:pt x="53" y="42"/>
                          <a:pt x="53" y="42"/>
                        </a:cubicBezTo>
                        <a:cubicBezTo>
                          <a:pt x="52" y="42"/>
                          <a:pt x="51" y="42"/>
                          <a:pt x="51" y="41"/>
                        </a:cubicBezTo>
                        <a:cubicBezTo>
                          <a:pt x="50" y="41"/>
                          <a:pt x="50" y="40"/>
                          <a:pt x="49" y="40"/>
                        </a:cubicBezTo>
                        <a:cubicBezTo>
                          <a:pt x="49" y="41"/>
                          <a:pt x="50" y="42"/>
                          <a:pt x="49" y="42"/>
                        </a:cubicBezTo>
                        <a:cubicBezTo>
                          <a:pt x="49" y="43"/>
                          <a:pt x="48" y="43"/>
                          <a:pt x="47" y="43"/>
                        </a:cubicBezTo>
                        <a:cubicBezTo>
                          <a:pt x="47" y="43"/>
                          <a:pt x="46" y="43"/>
                          <a:pt x="46" y="42"/>
                        </a:cubicBezTo>
                        <a:cubicBezTo>
                          <a:pt x="45" y="42"/>
                          <a:pt x="44" y="42"/>
                          <a:pt x="44" y="41"/>
                        </a:cubicBezTo>
                        <a:cubicBezTo>
                          <a:pt x="43" y="41"/>
                          <a:pt x="43" y="41"/>
                          <a:pt x="43" y="40"/>
                        </a:cubicBezTo>
                        <a:cubicBezTo>
                          <a:pt x="42" y="40"/>
                          <a:pt x="40" y="40"/>
                          <a:pt x="40" y="39"/>
                        </a:cubicBezTo>
                        <a:cubicBezTo>
                          <a:pt x="39" y="39"/>
                          <a:pt x="38" y="39"/>
                          <a:pt x="37" y="39"/>
                        </a:cubicBezTo>
                        <a:cubicBezTo>
                          <a:pt x="36" y="39"/>
                          <a:pt x="36" y="38"/>
                          <a:pt x="36" y="37"/>
                        </a:cubicBezTo>
                        <a:cubicBezTo>
                          <a:pt x="36" y="37"/>
                          <a:pt x="36" y="37"/>
                          <a:pt x="36" y="37"/>
                        </a:cubicBezTo>
                        <a:cubicBezTo>
                          <a:pt x="35" y="37"/>
                          <a:pt x="35" y="36"/>
                          <a:pt x="35" y="36"/>
                        </a:cubicBezTo>
                        <a:cubicBezTo>
                          <a:pt x="35" y="36"/>
                          <a:pt x="35" y="36"/>
                          <a:pt x="35" y="35"/>
                        </a:cubicBezTo>
                        <a:cubicBezTo>
                          <a:pt x="35" y="35"/>
                          <a:pt x="35" y="35"/>
                          <a:pt x="35" y="35"/>
                        </a:cubicBezTo>
                        <a:cubicBezTo>
                          <a:pt x="35" y="35"/>
                          <a:pt x="35" y="35"/>
                          <a:pt x="35" y="35"/>
                        </a:cubicBezTo>
                        <a:cubicBezTo>
                          <a:pt x="34" y="34"/>
                          <a:pt x="35" y="34"/>
                          <a:pt x="35" y="34"/>
                        </a:cubicBezTo>
                        <a:cubicBezTo>
                          <a:pt x="34" y="34"/>
                          <a:pt x="34" y="34"/>
                          <a:pt x="34" y="33"/>
                        </a:cubicBezTo>
                        <a:cubicBezTo>
                          <a:pt x="33" y="33"/>
                          <a:pt x="33" y="33"/>
                          <a:pt x="33" y="33"/>
                        </a:cubicBezTo>
                        <a:cubicBezTo>
                          <a:pt x="31" y="33"/>
                          <a:pt x="31" y="34"/>
                          <a:pt x="30" y="35"/>
                        </a:cubicBezTo>
                        <a:cubicBezTo>
                          <a:pt x="29" y="35"/>
                          <a:pt x="28" y="34"/>
                          <a:pt x="27" y="34"/>
                        </a:cubicBezTo>
                        <a:cubicBezTo>
                          <a:pt x="26" y="33"/>
                          <a:pt x="25" y="33"/>
                          <a:pt x="23" y="33"/>
                        </a:cubicBezTo>
                        <a:cubicBezTo>
                          <a:pt x="24" y="35"/>
                          <a:pt x="22" y="34"/>
                          <a:pt x="22" y="34"/>
                        </a:cubicBezTo>
                        <a:cubicBezTo>
                          <a:pt x="22" y="36"/>
                          <a:pt x="20" y="35"/>
                          <a:pt x="19" y="35"/>
                        </a:cubicBezTo>
                        <a:cubicBezTo>
                          <a:pt x="18" y="35"/>
                          <a:pt x="18" y="35"/>
                          <a:pt x="17" y="35"/>
                        </a:cubicBezTo>
                        <a:cubicBezTo>
                          <a:pt x="17" y="35"/>
                          <a:pt x="16" y="35"/>
                          <a:pt x="16" y="36"/>
                        </a:cubicBezTo>
                        <a:cubicBezTo>
                          <a:pt x="16" y="36"/>
                          <a:pt x="16" y="36"/>
                          <a:pt x="16" y="36"/>
                        </a:cubicBezTo>
                        <a:cubicBezTo>
                          <a:pt x="16" y="36"/>
                          <a:pt x="16" y="37"/>
                          <a:pt x="16" y="37"/>
                        </a:cubicBezTo>
                        <a:cubicBezTo>
                          <a:pt x="15" y="38"/>
                          <a:pt x="14" y="38"/>
                          <a:pt x="13" y="38"/>
                        </a:cubicBezTo>
                        <a:cubicBezTo>
                          <a:pt x="13" y="38"/>
                          <a:pt x="13" y="38"/>
                          <a:pt x="13" y="39"/>
                        </a:cubicBezTo>
                        <a:cubicBezTo>
                          <a:pt x="13" y="39"/>
                          <a:pt x="13" y="39"/>
                          <a:pt x="13" y="39"/>
                        </a:cubicBezTo>
                        <a:cubicBezTo>
                          <a:pt x="13" y="39"/>
                          <a:pt x="12" y="39"/>
                          <a:pt x="12" y="39"/>
                        </a:cubicBezTo>
                        <a:cubicBezTo>
                          <a:pt x="11" y="39"/>
                          <a:pt x="11" y="41"/>
                          <a:pt x="11" y="41"/>
                        </a:cubicBezTo>
                        <a:cubicBezTo>
                          <a:pt x="11" y="42"/>
                          <a:pt x="11" y="43"/>
                          <a:pt x="10" y="43"/>
                        </a:cubicBezTo>
                        <a:cubicBezTo>
                          <a:pt x="11" y="44"/>
                          <a:pt x="11" y="45"/>
                          <a:pt x="10" y="46"/>
                        </a:cubicBezTo>
                        <a:cubicBezTo>
                          <a:pt x="9" y="46"/>
                          <a:pt x="9" y="46"/>
                          <a:pt x="8" y="46"/>
                        </a:cubicBezTo>
                        <a:cubicBezTo>
                          <a:pt x="8" y="46"/>
                          <a:pt x="8" y="45"/>
                          <a:pt x="8" y="46"/>
                        </a:cubicBezTo>
                        <a:cubicBezTo>
                          <a:pt x="7" y="46"/>
                          <a:pt x="7" y="46"/>
                          <a:pt x="7" y="46"/>
                        </a:cubicBezTo>
                        <a:cubicBezTo>
                          <a:pt x="7" y="46"/>
                          <a:pt x="6" y="47"/>
                          <a:pt x="6" y="47"/>
                        </a:cubicBezTo>
                        <a:cubicBezTo>
                          <a:pt x="6" y="47"/>
                          <a:pt x="6" y="46"/>
                          <a:pt x="6" y="47"/>
                        </a:cubicBezTo>
                        <a:cubicBezTo>
                          <a:pt x="6" y="47"/>
                          <a:pt x="5" y="47"/>
                          <a:pt x="5" y="47"/>
                        </a:cubicBezTo>
                        <a:cubicBezTo>
                          <a:pt x="5" y="48"/>
                          <a:pt x="5" y="48"/>
                          <a:pt x="5" y="49"/>
                        </a:cubicBezTo>
                        <a:cubicBezTo>
                          <a:pt x="5" y="50"/>
                          <a:pt x="5" y="50"/>
                          <a:pt x="4" y="51"/>
                        </a:cubicBezTo>
                        <a:cubicBezTo>
                          <a:pt x="4" y="51"/>
                          <a:pt x="4" y="51"/>
                          <a:pt x="4" y="51"/>
                        </a:cubicBezTo>
                        <a:cubicBezTo>
                          <a:pt x="4" y="52"/>
                          <a:pt x="4" y="52"/>
                          <a:pt x="4" y="53"/>
                        </a:cubicBezTo>
                        <a:cubicBezTo>
                          <a:pt x="4" y="53"/>
                          <a:pt x="3" y="54"/>
                          <a:pt x="3" y="54"/>
                        </a:cubicBezTo>
                        <a:cubicBezTo>
                          <a:pt x="3" y="55"/>
                          <a:pt x="2" y="55"/>
                          <a:pt x="2" y="55"/>
                        </a:cubicBezTo>
                        <a:cubicBezTo>
                          <a:pt x="2" y="55"/>
                          <a:pt x="2" y="56"/>
                          <a:pt x="2" y="56"/>
                        </a:cubicBezTo>
                        <a:cubicBezTo>
                          <a:pt x="2" y="57"/>
                          <a:pt x="1" y="57"/>
                          <a:pt x="1" y="57"/>
                        </a:cubicBezTo>
                        <a:cubicBezTo>
                          <a:pt x="1" y="57"/>
                          <a:pt x="0" y="58"/>
                          <a:pt x="0" y="58"/>
                        </a:cubicBezTo>
                        <a:cubicBezTo>
                          <a:pt x="0" y="58"/>
                          <a:pt x="0" y="59"/>
                          <a:pt x="0" y="59"/>
                        </a:cubicBezTo>
                        <a:cubicBezTo>
                          <a:pt x="0" y="60"/>
                          <a:pt x="1" y="60"/>
                          <a:pt x="1" y="61"/>
                        </a:cubicBezTo>
                        <a:cubicBezTo>
                          <a:pt x="1" y="61"/>
                          <a:pt x="1" y="61"/>
                          <a:pt x="1" y="61"/>
                        </a:cubicBezTo>
                        <a:cubicBezTo>
                          <a:pt x="1" y="61"/>
                          <a:pt x="1" y="61"/>
                          <a:pt x="1" y="61"/>
                        </a:cubicBezTo>
                        <a:cubicBezTo>
                          <a:pt x="2" y="61"/>
                          <a:pt x="2" y="62"/>
                          <a:pt x="2" y="62"/>
                        </a:cubicBezTo>
                        <a:cubicBezTo>
                          <a:pt x="2" y="62"/>
                          <a:pt x="2" y="63"/>
                          <a:pt x="2" y="63"/>
                        </a:cubicBezTo>
                        <a:cubicBezTo>
                          <a:pt x="2" y="63"/>
                          <a:pt x="2" y="63"/>
                          <a:pt x="3" y="63"/>
                        </a:cubicBezTo>
                        <a:cubicBezTo>
                          <a:pt x="3" y="63"/>
                          <a:pt x="3" y="64"/>
                          <a:pt x="3" y="64"/>
                        </a:cubicBezTo>
                        <a:cubicBezTo>
                          <a:pt x="3" y="64"/>
                          <a:pt x="3" y="65"/>
                          <a:pt x="3" y="65"/>
                        </a:cubicBezTo>
                        <a:cubicBezTo>
                          <a:pt x="3" y="66"/>
                          <a:pt x="3" y="67"/>
                          <a:pt x="2" y="68"/>
                        </a:cubicBezTo>
                        <a:cubicBezTo>
                          <a:pt x="2" y="68"/>
                          <a:pt x="1" y="69"/>
                          <a:pt x="1" y="70"/>
                        </a:cubicBezTo>
                        <a:cubicBezTo>
                          <a:pt x="1" y="70"/>
                          <a:pt x="2" y="70"/>
                          <a:pt x="2" y="70"/>
                        </a:cubicBezTo>
                        <a:cubicBezTo>
                          <a:pt x="2" y="70"/>
                          <a:pt x="2" y="71"/>
                          <a:pt x="2" y="71"/>
                        </a:cubicBezTo>
                        <a:cubicBezTo>
                          <a:pt x="2" y="71"/>
                          <a:pt x="2" y="72"/>
                          <a:pt x="2" y="72"/>
                        </a:cubicBezTo>
                        <a:cubicBezTo>
                          <a:pt x="2" y="72"/>
                          <a:pt x="3" y="72"/>
                          <a:pt x="3" y="72"/>
                        </a:cubicBezTo>
                        <a:cubicBezTo>
                          <a:pt x="3" y="73"/>
                          <a:pt x="3" y="73"/>
                          <a:pt x="3" y="73"/>
                        </a:cubicBezTo>
                        <a:cubicBezTo>
                          <a:pt x="4" y="74"/>
                          <a:pt x="4" y="74"/>
                          <a:pt x="4" y="74"/>
                        </a:cubicBezTo>
                        <a:cubicBezTo>
                          <a:pt x="4" y="75"/>
                          <a:pt x="4" y="75"/>
                          <a:pt x="5" y="75"/>
                        </a:cubicBezTo>
                        <a:cubicBezTo>
                          <a:pt x="5" y="75"/>
                          <a:pt x="6" y="76"/>
                          <a:pt x="6" y="76"/>
                        </a:cubicBezTo>
                        <a:cubicBezTo>
                          <a:pt x="7" y="77"/>
                          <a:pt x="8" y="78"/>
                          <a:pt x="8" y="80"/>
                        </a:cubicBezTo>
                        <a:cubicBezTo>
                          <a:pt x="8" y="80"/>
                          <a:pt x="7" y="82"/>
                          <a:pt x="8" y="82"/>
                        </a:cubicBezTo>
                        <a:cubicBezTo>
                          <a:pt x="9" y="82"/>
                          <a:pt x="10" y="82"/>
                          <a:pt x="9" y="83"/>
                        </a:cubicBezTo>
                        <a:cubicBezTo>
                          <a:pt x="10" y="83"/>
                          <a:pt x="12" y="83"/>
                          <a:pt x="12" y="84"/>
                        </a:cubicBezTo>
                        <a:cubicBezTo>
                          <a:pt x="12" y="84"/>
                          <a:pt x="13" y="84"/>
                          <a:pt x="13" y="84"/>
                        </a:cubicBezTo>
                        <a:cubicBezTo>
                          <a:pt x="13" y="84"/>
                          <a:pt x="14" y="84"/>
                          <a:pt x="14" y="84"/>
                        </a:cubicBezTo>
                        <a:cubicBezTo>
                          <a:pt x="14" y="84"/>
                          <a:pt x="14" y="84"/>
                          <a:pt x="14" y="84"/>
                        </a:cubicBezTo>
                        <a:cubicBezTo>
                          <a:pt x="14" y="85"/>
                          <a:pt x="14" y="85"/>
                          <a:pt x="14" y="85"/>
                        </a:cubicBezTo>
                        <a:cubicBezTo>
                          <a:pt x="15" y="86"/>
                          <a:pt x="15" y="86"/>
                          <a:pt x="16" y="86"/>
                        </a:cubicBezTo>
                        <a:cubicBezTo>
                          <a:pt x="16" y="87"/>
                          <a:pt x="17" y="87"/>
                          <a:pt x="17" y="87"/>
                        </a:cubicBezTo>
                        <a:cubicBezTo>
                          <a:pt x="17" y="88"/>
                          <a:pt x="18" y="88"/>
                          <a:pt x="18" y="88"/>
                        </a:cubicBezTo>
                        <a:cubicBezTo>
                          <a:pt x="18" y="88"/>
                          <a:pt x="18" y="88"/>
                          <a:pt x="18" y="88"/>
                        </a:cubicBezTo>
                        <a:cubicBezTo>
                          <a:pt x="18" y="88"/>
                          <a:pt x="19" y="88"/>
                          <a:pt x="19" y="88"/>
                        </a:cubicBezTo>
                        <a:cubicBezTo>
                          <a:pt x="19" y="88"/>
                          <a:pt x="19" y="87"/>
                          <a:pt x="19" y="87"/>
                        </a:cubicBezTo>
                        <a:cubicBezTo>
                          <a:pt x="20" y="87"/>
                          <a:pt x="20" y="87"/>
                          <a:pt x="21" y="87"/>
                        </a:cubicBezTo>
                        <a:cubicBezTo>
                          <a:pt x="21" y="87"/>
                          <a:pt x="21" y="87"/>
                          <a:pt x="21" y="87"/>
                        </a:cubicBezTo>
                        <a:cubicBezTo>
                          <a:pt x="21" y="87"/>
                          <a:pt x="21" y="87"/>
                          <a:pt x="22" y="87"/>
                        </a:cubicBezTo>
                        <a:cubicBezTo>
                          <a:pt x="22" y="86"/>
                          <a:pt x="23" y="87"/>
                          <a:pt x="23" y="87"/>
                        </a:cubicBezTo>
                        <a:cubicBezTo>
                          <a:pt x="23" y="87"/>
                          <a:pt x="23" y="87"/>
                          <a:pt x="23" y="87"/>
                        </a:cubicBezTo>
                        <a:cubicBezTo>
                          <a:pt x="23" y="87"/>
                          <a:pt x="23" y="87"/>
                          <a:pt x="24" y="87"/>
                        </a:cubicBezTo>
                        <a:cubicBezTo>
                          <a:pt x="24" y="87"/>
                          <a:pt x="24" y="87"/>
                          <a:pt x="24" y="87"/>
                        </a:cubicBezTo>
                        <a:cubicBezTo>
                          <a:pt x="25" y="87"/>
                          <a:pt x="25" y="87"/>
                          <a:pt x="25" y="88"/>
                        </a:cubicBezTo>
                        <a:cubicBezTo>
                          <a:pt x="25" y="88"/>
                          <a:pt x="25" y="88"/>
                          <a:pt x="26" y="88"/>
                        </a:cubicBezTo>
                        <a:cubicBezTo>
                          <a:pt x="26" y="88"/>
                          <a:pt x="27" y="88"/>
                          <a:pt x="27" y="88"/>
                        </a:cubicBezTo>
                        <a:cubicBezTo>
                          <a:pt x="27" y="88"/>
                          <a:pt x="28" y="88"/>
                          <a:pt x="28" y="88"/>
                        </a:cubicBezTo>
                        <a:cubicBezTo>
                          <a:pt x="28" y="88"/>
                          <a:pt x="29" y="88"/>
                          <a:pt x="29" y="88"/>
                        </a:cubicBezTo>
                        <a:cubicBezTo>
                          <a:pt x="29" y="88"/>
                          <a:pt x="29" y="87"/>
                          <a:pt x="30" y="87"/>
                        </a:cubicBezTo>
                        <a:cubicBezTo>
                          <a:pt x="30" y="87"/>
                          <a:pt x="30" y="86"/>
                          <a:pt x="30" y="86"/>
                        </a:cubicBezTo>
                        <a:cubicBezTo>
                          <a:pt x="30" y="85"/>
                          <a:pt x="31" y="85"/>
                          <a:pt x="31" y="85"/>
                        </a:cubicBezTo>
                        <a:cubicBezTo>
                          <a:pt x="32" y="85"/>
                          <a:pt x="32" y="85"/>
                          <a:pt x="33" y="85"/>
                        </a:cubicBezTo>
                        <a:cubicBezTo>
                          <a:pt x="34" y="85"/>
                          <a:pt x="34" y="85"/>
                          <a:pt x="35" y="85"/>
                        </a:cubicBezTo>
                        <a:cubicBezTo>
                          <a:pt x="36" y="85"/>
                          <a:pt x="37" y="85"/>
                          <a:pt x="37" y="86"/>
                        </a:cubicBezTo>
                        <a:cubicBezTo>
                          <a:pt x="37" y="87"/>
                          <a:pt x="37" y="86"/>
                          <a:pt x="38" y="86"/>
                        </a:cubicBezTo>
                        <a:cubicBezTo>
                          <a:pt x="38" y="86"/>
                          <a:pt x="38" y="86"/>
                          <a:pt x="39" y="87"/>
                        </a:cubicBezTo>
                        <a:cubicBezTo>
                          <a:pt x="39" y="87"/>
                          <a:pt x="39" y="87"/>
                          <a:pt x="39" y="87"/>
                        </a:cubicBezTo>
                        <a:cubicBezTo>
                          <a:pt x="40" y="87"/>
                          <a:pt x="42" y="87"/>
                          <a:pt x="42" y="88"/>
                        </a:cubicBezTo>
                        <a:cubicBezTo>
                          <a:pt x="43" y="88"/>
                          <a:pt x="43" y="88"/>
                          <a:pt x="44" y="89"/>
                        </a:cubicBezTo>
                        <a:cubicBezTo>
                          <a:pt x="44" y="89"/>
                          <a:pt x="44" y="89"/>
                          <a:pt x="45" y="89"/>
                        </a:cubicBezTo>
                        <a:cubicBezTo>
                          <a:pt x="45" y="90"/>
                          <a:pt x="46" y="91"/>
                          <a:pt x="46" y="92"/>
                        </a:cubicBezTo>
                        <a:cubicBezTo>
                          <a:pt x="46" y="93"/>
                          <a:pt x="45" y="93"/>
                          <a:pt x="45" y="94"/>
                        </a:cubicBezTo>
                        <a:cubicBezTo>
                          <a:pt x="45" y="95"/>
                          <a:pt x="45" y="96"/>
                          <a:pt x="44" y="96"/>
                        </a:cubicBezTo>
                        <a:cubicBezTo>
                          <a:pt x="44" y="96"/>
                          <a:pt x="44" y="96"/>
                          <a:pt x="44" y="97"/>
                        </a:cubicBezTo>
                        <a:cubicBezTo>
                          <a:pt x="44" y="97"/>
                          <a:pt x="44" y="97"/>
                          <a:pt x="44" y="97"/>
                        </a:cubicBezTo>
                        <a:cubicBezTo>
                          <a:pt x="45" y="97"/>
                          <a:pt x="45" y="98"/>
                          <a:pt x="45" y="98"/>
                        </a:cubicBezTo>
                        <a:cubicBezTo>
                          <a:pt x="45" y="98"/>
                          <a:pt x="45" y="99"/>
                          <a:pt x="45" y="99"/>
                        </a:cubicBezTo>
                        <a:cubicBezTo>
                          <a:pt x="45" y="99"/>
                          <a:pt x="46" y="99"/>
                          <a:pt x="46" y="99"/>
                        </a:cubicBezTo>
                        <a:cubicBezTo>
                          <a:pt x="46" y="99"/>
                          <a:pt x="46" y="100"/>
                          <a:pt x="46" y="100"/>
                        </a:cubicBezTo>
                        <a:cubicBezTo>
                          <a:pt x="47" y="101"/>
                          <a:pt x="47" y="101"/>
                          <a:pt x="47" y="102"/>
                        </a:cubicBezTo>
                        <a:cubicBezTo>
                          <a:pt x="48" y="103"/>
                          <a:pt x="48" y="103"/>
                          <a:pt x="48" y="104"/>
                        </a:cubicBezTo>
                        <a:cubicBezTo>
                          <a:pt x="48" y="104"/>
                          <a:pt x="48" y="104"/>
                          <a:pt x="48" y="104"/>
                        </a:cubicBezTo>
                        <a:cubicBezTo>
                          <a:pt x="49" y="105"/>
                          <a:pt x="49" y="105"/>
                          <a:pt x="49" y="105"/>
                        </a:cubicBezTo>
                        <a:cubicBezTo>
                          <a:pt x="50" y="106"/>
                          <a:pt x="50" y="106"/>
                          <a:pt x="50" y="106"/>
                        </a:cubicBezTo>
                        <a:cubicBezTo>
                          <a:pt x="49" y="107"/>
                          <a:pt x="49" y="107"/>
                          <a:pt x="49" y="107"/>
                        </a:cubicBezTo>
                        <a:cubicBezTo>
                          <a:pt x="49" y="108"/>
                          <a:pt x="49" y="108"/>
                          <a:pt x="49" y="108"/>
                        </a:cubicBezTo>
                        <a:cubicBezTo>
                          <a:pt x="50" y="108"/>
                          <a:pt x="50" y="108"/>
                          <a:pt x="50" y="108"/>
                        </a:cubicBezTo>
                        <a:cubicBezTo>
                          <a:pt x="50" y="108"/>
                          <a:pt x="50" y="108"/>
                          <a:pt x="50" y="109"/>
                        </a:cubicBezTo>
                        <a:cubicBezTo>
                          <a:pt x="50" y="109"/>
                          <a:pt x="50" y="110"/>
                          <a:pt x="50" y="111"/>
                        </a:cubicBezTo>
                        <a:cubicBezTo>
                          <a:pt x="50" y="112"/>
                          <a:pt x="51" y="114"/>
                          <a:pt x="49" y="113"/>
                        </a:cubicBezTo>
                        <a:cubicBezTo>
                          <a:pt x="49" y="114"/>
                          <a:pt x="49" y="115"/>
                          <a:pt x="49" y="115"/>
                        </a:cubicBezTo>
                        <a:cubicBezTo>
                          <a:pt x="50" y="115"/>
                          <a:pt x="50" y="116"/>
                          <a:pt x="50" y="116"/>
                        </a:cubicBezTo>
                        <a:cubicBezTo>
                          <a:pt x="51" y="116"/>
                          <a:pt x="51" y="116"/>
                          <a:pt x="51" y="117"/>
                        </a:cubicBezTo>
                        <a:cubicBezTo>
                          <a:pt x="51" y="117"/>
                          <a:pt x="51" y="117"/>
                          <a:pt x="51" y="117"/>
                        </a:cubicBezTo>
                        <a:cubicBezTo>
                          <a:pt x="51" y="117"/>
                          <a:pt x="51" y="117"/>
                          <a:pt x="51" y="117"/>
                        </a:cubicBezTo>
                        <a:cubicBezTo>
                          <a:pt x="50" y="117"/>
                          <a:pt x="50" y="117"/>
                          <a:pt x="50" y="117"/>
                        </a:cubicBezTo>
                        <a:cubicBezTo>
                          <a:pt x="50" y="118"/>
                          <a:pt x="49" y="119"/>
                          <a:pt x="49" y="119"/>
                        </a:cubicBezTo>
                        <a:cubicBezTo>
                          <a:pt x="48" y="120"/>
                          <a:pt x="49" y="121"/>
                          <a:pt x="48" y="121"/>
                        </a:cubicBezTo>
                        <a:cubicBezTo>
                          <a:pt x="48" y="122"/>
                          <a:pt x="48" y="123"/>
                          <a:pt x="48" y="124"/>
                        </a:cubicBezTo>
                        <a:cubicBezTo>
                          <a:pt x="48" y="124"/>
                          <a:pt x="47" y="125"/>
                          <a:pt x="47" y="125"/>
                        </a:cubicBezTo>
                        <a:cubicBezTo>
                          <a:pt x="47" y="125"/>
                          <a:pt x="46" y="126"/>
                          <a:pt x="46" y="126"/>
                        </a:cubicBezTo>
                        <a:cubicBezTo>
                          <a:pt x="46" y="127"/>
                          <a:pt x="46" y="128"/>
                          <a:pt x="45" y="127"/>
                        </a:cubicBezTo>
                        <a:cubicBezTo>
                          <a:pt x="45" y="129"/>
                          <a:pt x="45" y="130"/>
                          <a:pt x="45" y="132"/>
                        </a:cubicBezTo>
                        <a:cubicBezTo>
                          <a:pt x="45" y="133"/>
                          <a:pt x="45" y="134"/>
                          <a:pt x="45" y="134"/>
                        </a:cubicBezTo>
                        <a:cubicBezTo>
                          <a:pt x="45" y="135"/>
                          <a:pt x="45" y="135"/>
                          <a:pt x="45" y="135"/>
                        </a:cubicBezTo>
                        <a:cubicBezTo>
                          <a:pt x="45" y="135"/>
                          <a:pt x="45" y="135"/>
                          <a:pt x="45" y="135"/>
                        </a:cubicBezTo>
                        <a:cubicBezTo>
                          <a:pt x="45" y="135"/>
                          <a:pt x="46" y="135"/>
                          <a:pt x="46" y="135"/>
                        </a:cubicBezTo>
                        <a:cubicBezTo>
                          <a:pt x="46" y="135"/>
                          <a:pt x="46" y="136"/>
                          <a:pt x="46" y="136"/>
                        </a:cubicBezTo>
                        <a:cubicBezTo>
                          <a:pt x="46" y="136"/>
                          <a:pt x="46" y="136"/>
                          <a:pt x="46" y="136"/>
                        </a:cubicBezTo>
                        <a:cubicBezTo>
                          <a:pt x="46" y="137"/>
                          <a:pt x="46" y="137"/>
                          <a:pt x="46" y="137"/>
                        </a:cubicBezTo>
                        <a:cubicBezTo>
                          <a:pt x="47" y="137"/>
                          <a:pt x="47" y="137"/>
                          <a:pt x="47" y="138"/>
                        </a:cubicBezTo>
                        <a:cubicBezTo>
                          <a:pt x="47" y="138"/>
                          <a:pt x="47" y="141"/>
                          <a:pt x="46" y="140"/>
                        </a:cubicBezTo>
                        <a:cubicBezTo>
                          <a:pt x="46" y="142"/>
                          <a:pt x="46" y="144"/>
                          <a:pt x="46" y="146"/>
                        </a:cubicBezTo>
                        <a:cubicBezTo>
                          <a:pt x="46" y="147"/>
                          <a:pt x="46" y="147"/>
                          <a:pt x="46" y="148"/>
                        </a:cubicBezTo>
                        <a:cubicBezTo>
                          <a:pt x="46" y="148"/>
                          <a:pt x="46" y="148"/>
                          <a:pt x="46" y="148"/>
                        </a:cubicBezTo>
                        <a:cubicBezTo>
                          <a:pt x="47" y="149"/>
                          <a:pt x="47" y="149"/>
                          <a:pt x="47" y="150"/>
                        </a:cubicBezTo>
                        <a:cubicBezTo>
                          <a:pt x="48" y="151"/>
                          <a:pt x="48" y="152"/>
                          <a:pt x="47" y="152"/>
                        </a:cubicBezTo>
                        <a:cubicBezTo>
                          <a:pt x="47" y="153"/>
                          <a:pt x="47" y="153"/>
                          <a:pt x="46" y="153"/>
                        </a:cubicBezTo>
                        <a:cubicBezTo>
                          <a:pt x="46" y="154"/>
                          <a:pt x="45" y="154"/>
                          <a:pt x="45" y="154"/>
                        </a:cubicBezTo>
                        <a:cubicBezTo>
                          <a:pt x="44" y="154"/>
                          <a:pt x="44" y="154"/>
                          <a:pt x="44" y="154"/>
                        </a:cubicBezTo>
                        <a:cubicBezTo>
                          <a:pt x="44" y="154"/>
                          <a:pt x="44" y="155"/>
                          <a:pt x="44" y="156"/>
                        </a:cubicBezTo>
                        <a:cubicBezTo>
                          <a:pt x="44" y="156"/>
                          <a:pt x="44" y="157"/>
                          <a:pt x="44" y="157"/>
                        </a:cubicBezTo>
                        <a:cubicBezTo>
                          <a:pt x="45" y="157"/>
                          <a:pt x="45" y="157"/>
                          <a:pt x="46" y="157"/>
                        </a:cubicBezTo>
                        <a:cubicBezTo>
                          <a:pt x="47" y="156"/>
                          <a:pt x="48" y="156"/>
                          <a:pt x="49" y="156"/>
                        </a:cubicBezTo>
                        <a:cubicBezTo>
                          <a:pt x="50" y="156"/>
                          <a:pt x="51" y="156"/>
                          <a:pt x="52" y="155"/>
                        </a:cubicBezTo>
                        <a:cubicBezTo>
                          <a:pt x="53" y="155"/>
                          <a:pt x="53" y="155"/>
                          <a:pt x="54" y="155"/>
                        </a:cubicBezTo>
                        <a:cubicBezTo>
                          <a:pt x="54" y="155"/>
                          <a:pt x="54" y="155"/>
                          <a:pt x="54" y="155"/>
                        </a:cubicBezTo>
                        <a:cubicBezTo>
                          <a:pt x="54" y="155"/>
                          <a:pt x="54" y="155"/>
                          <a:pt x="54" y="155"/>
                        </a:cubicBezTo>
                        <a:cubicBezTo>
                          <a:pt x="55" y="154"/>
                          <a:pt x="55" y="154"/>
                          <a:pt x="56" y="153"/>
                        </a:cubicBezTo>
                        <a:cubicBezTo>
                          <a:pt x="56" y="152"/>
                          <a:pt x="56" y="150"/>
                          <a:pt x="58" y="149"/>
                        </a:cubicBezTo>
                        <a:cubicBezTo>
                          <a:pt x="58" y="149"/>
                          <a:pt x="59" y="149"/>
                          <a:pt x="60" y="149"/>
                        </a:cubicBezTo>
                        <a:cubicBezTo>
                          <a:pt x="61" y="149"/>
                          <a:pt x="62" y="149"/>
                          <a:pt x="63" y="149"/>
                        </a:cubicBezTo>
                        <a:cubicBezTo>
                          <a:pt x="63" y="149"/>
                          <a:pt x="63" y="149"/>
                          <a:pt x="63" y="148"/>
                        </a:cubicBezTo>
                        <a:cubicBezTo>
                          <a:pt x="63" y="148"/>
                          <a:pt x="63" y="147"/>
                          <a:pt x="63" y="146"/>
                        </a:cubicBezTo>
                        <a:cubicBezTo>
                          <a:pt x="63" y="146"/>
                          <a:pt x="63" y="146"/>
                          <a:pt x="63" y="145"/>
                        </a:cubicBezTo>
                        <a:cubicBezTo>
                          <a:pt x="63" y="145"/>
                          <a:pt x="63" y="145"/>
                          <a:pt x="63" y="145"/>
                        </a:cubicBezTo>
                        <a:cubicBezTo>
                          <a:pt x="63" y="145"/>
                          <a:pt x="63" y="145"/>
                          <a:pt x="63" y="144"/>
                        </a:cubicBezTo>
                        <a:cubicBezTo>
                          <a:pt x="62" y="144"/>
                          <a:pt x="62" y="143"/>
                          <a:pt x="63" y="143"/>
                        </a:cubicBezTo>
                        <a:cubicBezTo>
                          <a:pt x="63" y="142"/>
                          <a:pt x="63" y="142"/>
                          <a:pt x="63" y="142"/>
                        </a:cubicBezTo>
                        <a:cubicBezTo>
                          <a:pt x="63" y="142"/>
                          <a:pt x="63" y="142"/>
                          <a:pt x="63" y="142"/>
                        </a:cubicBezTo>
                        <a:cubicBezTo>
                          <a:pt x="64" y="141"/>
                          <a:pt x="64" y="141"/>
                          <a:pt x="64" y="141"/>
                        </a:cubicBezTo>
                        <a:cubicBezTo>
                          <a:pt x="64" y="141"/>
                          <a:pt x="64" y="141"/>
                          <a:pt x="65" y="140"/>
                        </a:cubicBezTo>
                        <a:cubicBezTo>
                          <a:pt x="65" y="140"/>
                          <a:pt x="66" y="140"/>
                          <a:pt x="66" y="140"/>
                        </a:cubicBezTo>
                        <a:cubicBezTo>
                          <a:pt x="67" y="140"/>
                          <a:pt x="67" y="139"/>
                          <a:pt x="67" y="139"/>
                        </a:cubicBezTo>
                        <a:cubicBezTo>
                          <a:pt x="67" y="138"/>
                          <a:pt x="67" y="137"/>
                          <a:pt x="67" y="136"/>
                        </a:cubicBezTo>
                        <a:cubicBezTo>
                          <a:pt x="67" y="135"/>
                          <a:pt x="67" y="134"/>
                          <a:pt x="68" y="134"/>
                        </a:cubicBezTo>
                        <a:cubicBezTo>
                          <a:pt x="68" y="133"/>
                          <a:pt x="68" y="133"/>
                          <a:pt x="68" y="132"/>
                        </a:cubicBezTo>
                        <a:cubicBezTo>
                          <a:pt x="69" y="132"/>
                          <a:pt x="69" y="132"/>
                          <a:pt x="69" y="131"/>
                        </a:cubicBezTo>
                        <a:cubicBezTo>
                          <a:pt x="70" y="131"/>
                          <a:pt x="70" y="131"/>
                          <a:pt x="70" y="131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1" y="129"/>
                          <a:pt x="71" y="129"/>
                          <a:pt x="71" y="128"/>
                        </a:cubicBezTo>
                        <a:cubicBezTo>
                          <a:pt x="71" y="128"/>
                          <a:pt x="72" y="127"/>
                          <a:pt x="72" y="127"/>
                        </a:cubicBezTo>
                        <a:cubicBezTo>
                          <a:pt x="73" y="126"/>
                          <a:pt x="74" y="125"/>
                          <a:pt x="74" y="124"/>
                        </a:cubicBezTo>
                        <a:cubicBezTo>
                          <a:pt x="75" y="124"/>
                          <a:pt x="75" y="124"/>
                          <a:pt x="75" y="124"/>
                        </a:cubicBezTo>
                        <a:cubicBezTo>
                          <a:pt x="75" y="124"/>
                          <a:pt x="75" y="124"/>
                          <a:pt x="75" y="123"/>
                        </a:cubicBezTo>
                        <a:cubicBezTo>
                          <a:pt x="76" y="123"/>
                          <a:pt x="76" y="122"/>
                          <a:pt x="75" y="122"/>
                        </a:cubicBezTo>
                        <a:cubicBezTo>
                          <a:pt x="75" y="121"/>
                          <a:pt x="75" y="120"/>
                          <a:pt x="75" y="118"/>
                        </a:cubicBezTo>
                        <a:cubicBezTo>
                          <a:pt x="75" y="118"/>
                          <a:pt x="76" y="117"/>
                          <a:pt x="76" y="116"/>
                        </a:cubicBezTo>
                        <a:cubicBezTo>
                          <a:pt x="76" y="116"/>
                          <a:pt x="76" y="116"/>
                          <a:pt x="76" y="115"/>
                        </a:cubicBezTo>
                        <a:cubicBezTo>
                          <a:pt x="76" y="115"/>
                          <a:pt x="76" y="115"/>
                          <a:pt x="76" y="115"/>
                        </a:cubicBezTo>
                        <a:cubicBezTo>
                          <a:pt x="77" y="114"/>
                          <a:pt x="77" y="114"/>
                          <a:pt x="77" y="114"/>
                        </a:cubicBezTo>
                        <a:cubicBezTo>
                          <a:pt x="78" y="112"/>
                          <a:pt x="77" y="109"/>
                          <a:pt x="77" y="106"/>
                        </a:cubicBezTo>
                        <a:cubicBezTo>
                          <a:pt x="77" y="105"/>
                          <a:pt x="77" y="104"/>
                          <a:pt x="78" y="103"/>
                        </a:cubicBezTo>
                        <a:cubicBezTo>
                          <a:pt x="78" y="102"/>
                          <a:pt x="78" y="102"/>
                          <a:pt x="78" y="101"/>
                        </a:cubicBezTo>
                        <a:cubicBezTo>
                          <a:pt x="78" y="101"/>
                          <a:pt x="78" y="100"/>
                          <a:pt x="79" y="100"/>
                        </a:cubicBezTo>
                        <a:cubicBezTo>
                          <a:pt x="79" y="100"/>
                          <a:pt x="79" y="98"/>
                          <a:pt x="80" y="99"/>
                        </a:cubicBezTo>
                        <a:cubicBezTo>
                          <a:pt x="80" y="98"/>
                          <a:pt x="80" y="97"/>
                          <a:pt x="80" y="97"/>
                        </a:cubicBezTo>
                        <a:cubicBezTo>
                          <a:pt x="80" y="97"/>
                          <a:pt x="80" y="96"/>
                          <a:pt x="80" y="96"/>
                        </a:cubicBezTo>
                        <a:cubicBezTo>
                          <a:pt x="80" y="96"/>
                          <a:pt x="80" y="96"/>
                          <a:pt x="80" y="96"/>
                        </a:cubicBezTo>
                        <a:cubicBezTo>
                          <a:pt x="79" y="95"/>
                          <a:pt x="79" y="94"/>
                          <a:pt x="79" y="93"/>
                        </a:cubicBezTo>
                        <a:cubicBezTo>
                          <a:pt x="79" y="92"/>
                          <a:pt x="79" y="91"/>
                          <a:pt x="79" y="91"/>
                        </a:cubicBezTo>
                        <a:cubicBezTo>
                          <a:pt x="80" y="90"/>
                          <a:pt x="80" y="90"/>
                          <a:pt x="80" y="90"/>
                        </a:cubicBezTo>
                        <a:cubicBezTo>
                          <a:pt x="80" y="90"/>
                          <a:pt x="80" y="90"/>
                          <a:pt x="80" y="90"/>
                        </a:cubicBezTo>
                        <a:cubicBezTo>
                          <a:pt x="80" y="89"/>
                          <a:pt x="80" y="89"/>
                          <a:pt x="80" y="88"/>
                        </a:cubicBezTo>
                        <a:cubicBezTo>
                          <a:pt x="80" y="88"/>
                          <a:pt x="80" y="87"/>
                          <a:pt x="80" y="86"/>
                        </a:cubicBezTo>
                        <a:cubicBezTo>
                          <a:pt x="80" y="86"/>
                          <a:pt x="81" y="86"/>
                          <a:pt x="81" y="86"/>
                        </a:cubicBezTo>
                        <a:cubicBezTo>
                          <a:pt x="81" y="85"/>
                          <a:pt x="81" y="84"/>
                          <a:pt x="81" y="84"/>
                        </a:cubicBezTo>
                        <a:cubicBezTo>
                          <a:pt x="81" y="83"/>
                          <a:pt x="81" y="82"/>
                          <a:pt x="81" y="82"/>
                        </a:cubicBezTo>
                        <a:cubicBezTo>
                          <a:pt x="81" y="81"/>
                          <a:pt x="81" y="80"/>
                          <a:pt x="81" y="80"/>
                        </a:cubicBezTo>
                        <a:cubicBezTo>
                          <a:pt x="80" y="79"/>
                          <a:pt x="79" y="78"/>
                          <a:pt x="78" y="77"/>
                        </a:cubicBezTo>
                        <a:cubicBezTo>
                          <a:pt x="78" y="76"/>
                          <a:pt x="79" y="78"/>
                          <a:pt x="78" y="7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3" name="Freeform 24"/>
                  <p:cNvSpPr/>
                  <p:nvPr/>
                </p:nvSpPr>
                <p:spPr bwMode="auto">
                  <a:xfrm>
                    <a:off x="3441" y="1503"/>
                    <a:ext cx="379" cy="805"/>
                  </a:xfrm>
                  <a:custGeom>
                    <a:avLst/>
                    <a:gdLst>
                      <a:gd name="T0" fmla="*/ 77 w 86"/>
                      <a:gd name="T1" fmla="*/ 103 h 183"/>
                      <a:gd name="T2" fmla="*/ 69 w 86"/>
                      <a:gd name="T3" fmla="*/ 103 h 183"/>
                      <a:gd name="T4" fmla="*/ 64 w 86"/>
                      <a:gd name="T5" fmla="*/ 100 h 183"/>
                      <a:gd name="T6" fmla="*/ 61 w 86"/>
                      <a:gd name="T7" fmla="*/ 97 h 183"/>
                      <a:gd name="T8" fmla="*/ 56 w 86"/>
                      <a:gd name="T9" fmla="*/ 90 h 183"/>
                      <a:gd name="T10" fmla="*/ 45 w 86"/>
                      <a:gd name="T11" fmla="*/ 84 h 183"/>
                      <a:gd name="T12" fmla="*/ 39 w 86"/>
                      <a:gd name="T13" fmla="*/ 79 h 183"/>
                      <a:gd name="T14" fmla="*/ 28 w 86"/>
                      <a:gd name="T15" fmla="*/ 76 h 183"/>
                      <a:gd name="T16" fmla="*/ 23 w 86"/>
                      <a:gd name="T17" fmla="*/ 78 h 183"/>
                      <a:gd name="T18" fmla="*/ 18 w 86"/>
                      <a:gd name="T19" fmla="*/ 82 h 183"/>
                      <a:gd name="T20" fmla="*/ 13 w 86"/>
                      <a:gd name="T21" fmla="*/ 80 h 183"/>
                      <a:gd name="T22" fmla="*/ 14 w 86"/>
                      <a:gd name="T23" fmla="*/ 74 h 183"/>
                      <a:gd name="T24" fmla="*/ 10 w 86"/>
                      <a:gd name="T25" fmla="*/ 64 h 183"/>
                      <a:gd name="T26" fmla="*/ 7 w 86"/>
                      <a:gd name="T27" fmla="*/ 63 h 183"/>
                      <a:gd name="T28" fmla="*/ 5 w 86"/>
                      <a:gd name="T29" fmla="*/ 59 h 183"/>
                      <a:gd name="T30" fmla="*/ 12 w 86"/>
                      <a:gd name="T31" fmla="*/ 47 h 183"/>
                      <a:gd name="T32" fmla="*/ 21 w 86"/>
                      <a:gd name="T33" fmla="*/ 50 h 183"/>
                      <a:gd name="T34" fmla="*/ 25 w 86"/>
                      <a:gd name="T35" fmla="*/ 44 h 183"/>
                      <a:gd name="T36" fmla="*/ 27 w 86"/>
                      <a:gd name="T37" fmla="*/ 40 h 183"/>
                      <a:gd name="T38" fmla="*/ 35 w 86"/>
                      <a:gd name="T39" fmla="*/ 36 h 183"/>
                      <a:gd name="T40" fmla="*/ 41 w 86"/>
                      <a:gd name="T41" fmla="*/ 29 h 183"/>
                      <a:gd name="T42" fmla="*/ 47 w 86"/>
                      <a:gd name="T43" fmla="*/ 23 h 183"/>
                      <a:gd name="T44" fmla="*/ 53 w 86"/>
                      <a:gd name="T45" fmla="*/ 20 h 183"/>
                      <a:gd name="T46" fmla="*/ 51 w 86"/>
                      <a:gd name="T47" fmla="*/ 18 h 183"/>
                      <a:gd name="T48" fmla="*/ 61 w 86"/>
                      <a:gd name="T49" fmla="*/ 15 h 183"/>
                      <a:gd name="T50" fmla="*/ 65 w 86"/>
                      <a:gd name="T51" fmla="*/ 7 h 183"/>
                      <a:gd name="T52" fmla="*/ 59 w 86"/>
                      <a:gd name="T53" fmla="*/ 6 h 183"/>
                      <a:gd name="T54" fmla="*/ 52 w 86"/>
                      <a:gd name="T55" fmla="*/ 11 h 183"/>
                      <a:gd name="T56" fmla="*/ 46 w 86"/>
                      <a:gd name="T57" fmla="*/ 13 h 183"/>
                      <a:gd name="T58" fmla="*/ 48 w 86"/>
                      <a:gd name="T59" fmla="*/ 6 h 183"/>
                      <a:gd name="T60" fmla="*/ 55 w 86"/>
                      <a:gd name="T61" fmla="*/ 3 h 183"/>
                      <a:gd name="T62" fmla="*/ 9 w 86"/>
                      <a:gd name="T63" fmla="*/ 37 h 183"/>
                      <a:gd name="T64" fmla="*/ 0 w 86"/>
                      <a:gd name="T65" fmla="*/ 63 h 183"/>
                      <a:gd name="T66" fmla="*/ 4 w 86"/>
                      <a:gd name="T67" fmla="*/ 71 h 183"/>
                      <a:gd name="T68" fmla="*/ 11 w 86"/>
                      <a:gd name="T69" fmla="*/ 81 h 183"/>
                      <a:gd name="T70" fmla="*/ 16 w 86"/>
                      <a:gd name="T71" fmla="*/ 83 h 183"/>
                      <a:gd name="T72" fmla="*/ 14 w 86"/>
                      <a:gd name="T73" fmla="*/ 98 h 183"/>
                      <a:gd name="T74" fmla="*/ 13 w 86"/>
                      <a:gd name="T75" fmla="*/ 107 h 183"/>
                      <a:gd name="T76" fmla="*/ 18 w 86"/>
                      <a:gd name="T77" fmla="*/ 116 h 183"/>
                      <a:gd name="T78" fmla="*/ 22 w 86"/>
                      <a:gd name="T79" fmla="*/ 125 h 183"/>
                      <a:gd name="T80" fmla="*/ 27 w 86"/>
                      <a:gd name="T81" fmla="*/ 131 h 183"/>
                      <a:gd name="T82" fmla="*/ 31 w 86"/>
                      <a:gd name="T83" fmla="*/ 136 h 183"/>
                      <a:gd name="T84" fmla="*/ 34 w 86"/>
                      <a:gd name="T85" fmla="*/ 142 h 183"/>
                      <a:gd name="T86" fmla="*/ 36 w 86"/>
                      <a:gd name="T87" fmla="*/ 155 h 183"/>
                      <a:gd name="T88" fmla="*/ 41 w 86"/>
                      <a:gd name="T89" fmla="*/ 169 h 183"/>
                      <a:gd name="T90" fmla="*/ 46 w 86"/>
                      <a:gd name="T91" fmla="*/ 177 h 183"/>
                      <a:gd name="T92" fmla="*/ 50 w 86"/>
                      <a:gd name="T93" fmla="*/ 181 h 183"/>
                      <a:gd name="T94" fmla="*/ 52 w 86"/>
                      <a:gd name="T95" fmla="*/ 177 h 183"/>
                      <a:gd name="T96" fmla="*/ 50 w 86"/>
                      <a:gd name="T97" fmla="*/ 169 h 183"/>
                      <a:gd name="T98" fmla="*/ 55 w 86"/>
                      <a:gd name="T99" fmla="*/ 164 h 183"/>
                      <a:gd name="T100" fmla="*/ 58 w 86"/>
                      <a:gd name="T101" fmla="*/ 157 h 183"/>
                      <a:gd name="T102" fmla="*/ 64 w 86"/>
                      <a:gd name="T103" fmla="*/ 143 h 183"/>
                      <a:gd name="T104" fmla="*/ 73 w 86"/>
                      <a:gd name="T105" fmla="*/ 138 h 183"/>
                      <a:gd name="T106" fmla="*/ 79 w 86"/>
                      <a:gd name="T107" fmla="*/ 125 h 183"/>
                      <a:gd name="T108" fmla="*/ 81 w 86"/>
                      <a:gd name="T109" fmla="*/ 120 h 183"/>
                      <a:gd name="T110" fmla="*/ 85 w 86"/>
                      <a:gd name="T111" fmla="*/ 113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86" h="183">
                        <a:moveTo>
                          <a:pt x="85" y="107"/>
                        </a:moveTo>
                        <a:cubicBezTo>
                          <a:pt x="84" y="107"/>
                          <a:pt x="82" y="107"/>
                          <a:pt x="81" y="106"/>
                        </a:cubicBezTo>
                        <a:cubicBezTo>
                          <a:pt x="81" y="106"/>
                          <a:pt x="81" y="106"/>
                          <a:pt x="81" y="105"/>
                        </a:cubicBezTo>
                        <a:cubicBezTo>
                          <a:pt x="81" y="105"/>
                          <a:pt x="81" y="105"/>
                          <a:pt x="81" y="105"/>
                        </a:cubicBezTo>
                        <a:cubicBezTo>
                          <a:pt x="80" y="105"/>
                          <a:pt x="80" y="105"/>
                          <a:pt x="80" y="105"/>
                        </a:cubicBezTo>
                        <a:cubicBezTo>
                          <a:pt x="79" y="105"/>
                          <a:pt x="79" y="105"/>
                          <a:pt x="78" y="104"/>
                        </a:cubicBezTo>
                        <a:cubicBezTo>
                          <a:pt x="78" y="104"/>
                          <a:pt x="78" y="104"/>
                          <a:pt x="78" y="103"/>
                        </a:cubicBezTo>
                        <a:cubicBezTo>
                          <a:pt x="78" y="103"/>
                          <a:pt x="78" y="103"/>
                          <a:pt x="77" y="103"/>
                        </a:cubicBezTo>
                        <a:cubicBezTo>
                          <a:pt x="77" y="103"/>
                          <a:pt x="77" y="103"/>
                          <a:pt x="76" y="103"/>
                        </a:cubicBezTo>
                        <a:cubicBezTo>
                          <a:pt x="76" y="103"/>
                          <a:pt x="75" y="103"/>
                          <a:pt x="74" y="103"/>
                        </a:cubicBezTo>
                        <a:cubicBezTo>
                          <a:pt x="74" y="103"/>
                          <a:pt x="73" y="103"/>
                          <a:pt x="73" y="102"/>
                        </a:cubicBezTo>
                        <a:cubicBezTo>
                          <a:pt x="73" y="102"/>
                          <a:pt x="71" y="102"/>
                          <a:pt x="71" y="102"/>
                        </a:cubicBezTo>
                        <a:cubicBezTo>
                          <a:pt x="70" y="102"/>
                          <a:pt x="70" y="102"/>
                          <a:pt x="70" y="102"/>
                        </a:cubicBezTo>
                        <a:cubicBezTo>
                          <a:pt x="69" y="102"/>
                          <a:pt x="70" y="102"/>
                          <a:pt x="70" y="103"/>
                        </a:cubicBezTo>
                        <a:cubicBezTo>
                          <a:pt x="69" y="103"/>
                          <a:pt x="69" y="103"/>
                          <a:pt x="69" y="103"/>
                        </a:cubicBezTo>
                        <a:cubicBezTo>
                          <a:pt x="69" y="103"/>
                          <a:pt x="69" y="103"/>
                          <a:pt x="69" y="103"/>
                        </a:cubicBezTo>
                        <a:cubicBezTo>
                          <a:pt x="69" y="102"/>
                          <a:pt x="69" y="101"/>
                          <a:pt x="69" y="101"/>
                        </a:cubicBezTo>
                        <a:cubicBezTo>
                          <a:pt x="68" y="101"/>
                          <a:pt x="67" y="101"/>
                          <a:pt x="67" y="101"/>
                        </a:cubicBezTo>
                        <a:cubicBezTo>
                          <a:pt x="67" y="101"/>
                          <a:pt x="66" y="101"/>
                          <a:pt x="66" y="101"/>
                        </a:cubicBezTo>
                        <a:cubicBezTo>
                          <a:pt x="66" y="101"/>
                          <a:pt x="66" y="101"/>
                          <a:pt x="66" y="101"/>
                        </a:cubicBezTo>
                        <a:cubicBezTo>
                          <a:pt x="66" y="100"/>
                          <a:pt x="66" y="101"/>
                          <a:pt x="66" y="101"/>
                        </a:cubicBezTo>
                        <a:cubicBezTo>
                          <a:pt x="65" y="101"/>
                          <a:pt x="65" y="100"/>
                          <a:pt x="65" y="100"/>
                        </a:cubicBezTo>
                        <a:cubicBezTo>
                          <a:pt x="65" y="100"/>
                          <a:pt x="65" y="100"/>
                          <a:pt x="65" y="100"/>
                        </a:cubicBezTo>
                        <a:cubicBezTo>
                          <a:pt x="65" y="99"/>
                          <a:pt x="65" y="100"/>
                          <a:pt x="64" y="100"/>
                        </a:cubicBezTo>
                        <a:cubicBezTo>
                          <a:pt x="63" y="100"/>
                          <a:pt x="62" y="100"/>
                          <a:pt x="61" y="100"/>
                        </a:cubicBezTo>
                        <a:cubicBezTo>
                          <a:pt x="61" y="100"/>
                          <a:pt x="60" y="100"/>
                          <a:pt x="59" y="100"/>
                        </a:cubicBezTo>
                        <a:cubicBezTo>
                          <a:pt x="59" y="100"/>
                          <a:pt x="58" y="100"/>
                          <a:pt x="57" y="99"/>
                        </a:cubicBezTo>
                        <a:cubicBezTo>
                          <a:pt x="57" y="99"/>
                          <a:pt x="56" y="98"/>
                          <a:pt x="57" y="98"/>
                        </a:cubicBezTo>
                        <a:cubicBezTo>
                          <a:pt x="57" y="98"/>
                          <a:pt x="58" y="98"/>
                          <a:pt x="58" y="97"/>
                        </a:cubicBezTo>
                        <a:cubicBezTo>
                          <a:pt x="58" y="97"/>
                          <a:pt x="58" y="97"/>
                          <a:pt x="58" y="97"/>
                        </a:cubicBezTo>
                        <a:cubicBezTo>
                          <a:pt x="59" y="97"/>
                          <a:pt x="59" y="97"/>
                          <a:pt x="60" y="97"/>
                        </a:cubicBezTo>
                        <a:cubicBezTo>
                          <a:pt x="60" y="97"/>
                          <a:pt x="61" y="97"/>
                          <a:pt x="61" y="97"/>
                        </a:cubicBezTo>
                        <a:cubicBezTo>
                          <a:pt x="61" y="97"/>
                          <a:pt x="61" y="97"/>
                          <a:pt x="61" y="97"/>
                        </a:cubicBezTo>
                        <a:cubicBezTo>
                          <a:pt x="61" y="96"/>
                          <a:pt x="61" y="96"/>
                          <a:pt x="61" y="96"/>
                        </a:cubicBezTo>
                        <a:cubicBezTo>
                          <a:pt x="61" y="96"/>
                          <a:pt x="61" y="95"/>
                          <a:pt x="61" y="95"/>
                        </a:cubicBezTo>
                        <a:cubicBezTo>
                          <a:pt x="60" y="94"/>
                          <a:pt x="59" y="94"/>
                          <a:pt x="58" y="93"/>
                        </a:cubicBezTo>
                        <a:cubicBezTo>
                          <a:pt x="58" y="93"/>
                          <a:pt x="58" y="93"/>
                          <a:pt x="57" y="93"/>
                        </a:cubicBezTo>
                        <a:cubicBezTo>
                          <a:pt x="57" y="93"/>
                          <a:pt x="57" y="92"/>
                          <a:pt x="57" y="92"/>
                        </a:cubicBezTo>
                        <a:cubicBezTo>
                          <a:pt x="57" y="92"/>
                          <a:pt x="56" y="91"/>
                          <a:pt x="56" y="91"/>
                        </a:cubicBezTo>
                        <a:cubicBezTo>
                          <a:pt x="55" y="91"/>
                          <a:pt x="56" y="91"/>
                          <a:pt x="56" y="90"/>
                        </a:cubicBezTo>
                        <a:cubicBezTo>
                          <a:pt x="56" y="90"/>
                          <a:pt x="55" y="90"/>
                          <a:pt x="55" y="90"/>
                        </a:cubicBezTo>
                        <a:cubicBezTo>
                          <a:pt x="55" y="89"/>
                          <a:pt x="55" y="89"/>
                          <a:pt x="54" y="88"/>
                        </a:cubicBezTo>
                        <a:cubicBezTo>
                          <a:pt x="54" y="88"/>
                          <a:pt x="53" y="88"/>
                          <a:pt x="53" y="88"/>
                        </a:cubicBezTo>
                        <a:cubicBezTo>
                          <a:pt x="53" y="87"/>
                          <a:pt x="52" y="87"/>
                          <a:pt x="52" y="87"/>
                        </a:cubicBezTo>
                        <a:cubicBezTo>
                          <a:pt x="51" y="87"/>
                          <a:pt x="49" y="87"/>
                          <a:pt x="49" y="86"/>
                        </a:cubicBezTo>
                        <a:cubicBezTo>
                          <a:pt x="48" y="86"/>
                          <a:pt x="47" y="86"/>
                          <a:pt x="46" y="85"/>
                        </a:cubicBezTo>
                        <a:cubicBezTo>
                          <a:pt x="46" y="85"/>
                          <a:pt x="46" y="85"/>
                          <a:pt x="46" y="85"/>
                        </a:cubicBezTo>
                        <a:cubicBezTo>
                          <a:pt x="46" y="85"/>
                          <a:pt x="45" y="84"/>
                          <a:pt x="45" y="84"/>
                        </a:cubicBezTo>
                        <a:cubicBezTo>
                          <a:pt x="45" y="84"/>
                          <a:pt x="45" y="84"/>
                          <a:pt x="44" y="83"/>
                        </a:cubicBezTo>
                        <a:cubicBezTo>
                          <a:pt x="44" y="83"/>
                          <a:pt x="45" y="83"/>
                          <a:pt x="44" y="82"/>
                        </a:cubicBezTo>
                        <a:cubicBezTo>
                          <a:pt x="44" y="82"/>
                          <a:pt x="44" y="82"/>
                          <a:pt x="43" y="82"/>
                        </a:cubicBezTo>
                        <a:cubicBezTo>
                          <a:pt x="42" y="82"/>
                          <a:pt x="41" y="82"/>
                          <a:pt x="40" y="82"/>
                        </a:cubicBezTo>
                        <a:cubicBezTo>
                          <a:pt x="39" y="82"/>
                          <a:pt x="40" y="80"/>
                          <a:pt x="41" y="80"/>
                        </a:cubicBezTo>
                        <a:cubicBezTo>
                          <a:pt x="40" y="80"/>
                          <a:pt x="40" y="80"/>
                          <a:pt x="40" y="79"/>
                        </a:cubicBezTo>
                        <a:cubicBezTo>
                          <a:pt x="40" y="79"/>
                          <a:pt x="39" y="79"/>
                          <a:pt x="39" y="79"/>
                        </a:cubicBezTo>
                        <a:cubicBezTo>
                          <a:pt x="39" y="79"/>
                          <a:pt x="39" y="79"/>
                          <a:pt x="39" y="79"/>
                        </a:cubicBezTo>
                        <a:cubicBezTo>
                          <a:pt x="39" y="80"/>
                          <a:pt x="39" y="80"/>
                          <a:pt x="39" y="80"/>
                        </a:cubicBezTo>
                        <a:cubicBezTo>
                          <a:pt x="38" y="80"/>
                          <a:pt x="38" y="80"/>
                          <a:pt x="38" y="80"/>
                        </a:cubicBezTo>
                        <a:cubicBezTo>
                          <a:pt x="37" y="80"/>
                          <a:pt x="36" y="79"/>
                          <a:pt x="36" y="78"/>
                        </a:cubicBezTo>
                        <a:cubicBezTo>
                          <a:pt x="35" y="78"/>
                          <a:pt x="34" y="79"/>
                          <a:pt x="33" y="78"/>
                        </a:cubicBezTo>
                        <a:cubicBezTo>
                          <a:pt x="32" y="78"/>
                          <a:pt x="31" y="77"/>
                          <a:pt x="30" y="77"/>
                        </a:cubicBezTo>
                        <a:cubicBezTo>
                          <a:pt x="30" y="77"/>
                          <a:pt x="29" y="76"/>
                          <a:pt x="29" y="76"/>
                        </a:cubicBezTo>
                        <a:cubicBezTo>
                          <a:pt x="29" y="76"/>
                          <a:pt x="28" y="76"/>
                          <a:pt x="28" y="76"/>
                        </a:cubicBezTo>
                        <a:cubicBezTo>
                          <a:pt x="28" y="76"/>
                          <a:pt x="28" y="76"/>
                          <a:pt x="28" y="76"/>
                        </a:cubicBezTo>
                        <a:cubicBezTo>
                          <a:pt x="28" y="77"/>
                          <a:pt x="28" y="77"/>
                          <a:pt x="28" y="77"/>
                        </a:cubicBezTo>
                        <a:cubicBezTo>
                          <a:pt x="28" y="78"/>
                          <a:pt x="28" y="80"/>
                          <a:pt x="27" y="80"/>
                        </a:cubicBezTo>
                        <a:cubicBezTo>
                          <a:pt x="27" y="79"/>
                          <a:pt x="27" y="78"/>
                          <a:pt x="27" y="77"/>
                        </a:cubicBezTo>
                        <a:cubicBezTo>
                          <a:pt x="27" y="76"/>
                          <a:pt x="26" y="76"/>
                          <a:pt x="25" y="76"/>
                        </a:cubicBezTo>
                        <a:cubicBezTo>
                          <a:pt x="25" y="77"/>
                          <a:pt x="25" y="77"/>
                          <a:pt x="24" y="77"/>
                        </a:cubicBezTo>
                        <a:cubicBezTo>
                          <a:pt x="24" y="77"/>
                          <a:pt x="24" y="77"/>
                          <a:pt x="24" y="77"/>
                        </a:cubicBezTo>
                        <a:cubicBezTo>
                          <a:pt x="24" y="77"/>
                          <a:pt x="23" y="77"/>
                          <a:pt x="23" y="77"/>
                        </a:cubicBezTo>
                        <a:cubicBezTo>
                          <a:pt x="23" y="77"/>
                          <a:pt x="23" y="77"/>
                          <a:pt x="23" y="78"/>
                        </a:cubicBezTo>
                        <a:cubicBezTo>
                          <a:pt x="23" y="78"/>
                          <a:pt x="21" y="78"/>
                          <a:pt x="20" y="78"/>
                        </a:cubicBezTo>
                        <a:cubicBezTo>
                          <a:pt x="20" y="79"/>
                          <a:pt x="21" y="79"/>
                          <a:pt x="21" y="80"/>
                        </a:cubicBezTo>
                        <a:cubicBezTo>
                          <a:pt x="21" y="80"/>
                          <a:pt x="21" y="80"/>
                          <a:pt x="21" y="80"/>
                        </a:cubicBezTo>
                        <a:cubicBezTo>
                          <a:pt x="21" y="80"/>
                          <a:pt x="21" y="80"/>
                          <a:pt x="22" y="80"/>
                        </a:cubicBezTo>
                        <a:cubicBezTo>
                          <a:pt x="22" y="80"/>
                          <a:pt x="22" y="81"/>
                          <a:pt x="22" y="81"/>
                        </a:cubicBezTo>
                        <a:cubicBezTo>
                          <a:pt x="21" y="81"/>
                          <a:pt x="21" y="82"/>
                          <a:pt x="20" y="82"/>
                        </a:cubicBezTo>
                        <a:cubicBezTo>
                          <a:pt x="20" y="82"/>
                          <a:pt x="20" y="82"/>
                          <a:pt x="19" y="82"/>
                        </a:cubicBezTo>
                        <a:cubicBezTo>
                          <a:pt x="19" y="82"/>
                          <a:pt x="19" y="82"/>
                          <a:pt x="18" y="82"/>
                        </a:cubicBezTo>
                        <a:cubicBezTo>
                          <a:pt x="18" y="82"/>
                          <a:pt x="18" y="81"/>
                          <a:pt x="18" y="81"/>
                        </a:cubicBezTo>
                        <a:cubicBezTo>
                          <a:pt x="18" y="81"/>
                          <a:pt x="18" y="81"/>
                          <a:pt x="18" y="81"/>
                        </a:cubicBezTo>
                        <a:cubicBezTo>
                          <a:pt x="18" y="80"/>
                          <a:pt x="18" y="80"/>
                          <a:pt x="17" y="80"/>
                        </a:cubicBezTo>
                        <a:cubicBezTo>
                          <a:pt x="17" y="79"/>
                          <a:pt x="17" y="79"/>
                          <a:pt x="16" y="79"/>
                        </a:cubicBezTo>
                        <a:cubicBezTo>
                          <a:pt x="16" y="80"/>
                          <a:pt x="15" y="80"/>
                          <a:pt x="15" y="80"/>
                        </a:cubicBezTo>
                        <a:cubicBezTo>
                          <a:pt x="15" y="81"/>
                          <a:pt x="14" y="81"/>
                          <a:pt x="14" y="80"/>
                        </a:cubicBezTo>
                        <a:cubicBezTo>
                          <a:pt x="14" y="80"/>
                          <a:pt x="14" y="80"/>
                          <a:pt x="14" y="80"/>
                        </a:cubicBezTo>
                        <a:cubicBezTo>
                          <a:pt x="13" y="80"/>
                          <a:pt x="13" y="80"/>
                          <a:pt x="13" y="80"/>
                        </a:cubicBezTo>
                        <a:cubicBezTo>
                          <a:pt x="13" y="80"/>
                          <a:pt x="13" y="80"/>
                          <a:pt x="13" y="79"/>
                        </a:cubicBezTo>
                        <a:cubicBezTo>
                          <a:pt x="13" y="79"/>
                          <a:pt x="13" y="79"/>
                          <a:pt x="12" y="79"/>
                        </a:cubicBezTo>
                        <a:cubicBezTo>
                          <a:pt x="12" y="79"/>
                          <a:pt x="12" y="79"/>
                          <a:pt x="12" y="78"/>
                        </a:cubicBezTo>
                        <a:cubicBezTo>
                          <a:pt x="12" y="78"/>
                          <a:pt x="12" y="78"/>
                          <a:pt x="12" y="77"/>
                        </a:cubicBezTo>
                        <a:cubicBezTo>
                          <a:pt x="11" y="77"/>
                          <a:pt x="11" y="77"/>
                          <a:pt x="11" y="77"/>
                        </a:cubicBezTo>
                        <a:cubicBezTo>
                          <a:pt x="11" y="76"/>
                          <a:pt x="11" y="76"/>
                          <a:pt x="11" y="75"/>
                        </a:cubicBezTo>
                        <a:cubicBezTo>
                          <a:pt x="11" y="75"/>
                          <a:pt x="11" y="75"/>
                          <a:pt x="12" y="75"/>
                        </a:cubicBezTo>
                        <a:cubicBezTo>
                          <a:pt x="12" y="75"/>
                          <a:pt x="13" y="75"/>
                          <a:pt x="14" y="74"/>
                        </a:cubicBezTo>
                        <a:cubicBezTo>
                          <a:pt x="14" y="74"/>
                          <a:pt x="14" y="73"/>
                          <a:pt x="14" y="73"/>
                        </a:cubicBezTo>
                        <a:cubicBezTo>
                          <a:pt x="13" y="72"/>
                          <a:pt x="13" y="72"/>
                          <a:pt x="13" y="71"/>
                        </a:cubicBezTo>
                        <a:cubicBezTo>
                          <a:pt x="13" y="71"/>
                          <a:pt x="13" y="70"/>
                          <a:pt x="13" y="69"/>
                        </a:cubicBezTo>
                        <a:cubicBezTo>
                          <a:pt x="13" y="69"/>
                          <a:pt x="12" y="69"/>
                          <a:pt x="12" y="69"/>
                        </a:cubicBezTo>
                        <a:cubicBezTo>
                          <a:pt x="11" y="69"/>
                          <a:pt x="11" y="69"/>
                          <a:pt x="11" y="69"/>
                        </a:cubicBezTo>
                        <a:cubicBezTo>
                          <a:pt x="10" y="69"/>
                          <a:pt x="9" y="69"/>
                          <a:pt x="9" y="68"/>
                        </a:cubicBezTo>
                        <a:cubicBezTo>
                          <a:pt x="9" y="67"/>
                          <a:pt x="9" y="66"/>
                          <a:pt x="10" y="66"/>
                        </a:cubicBezTo>
                        <a:cubicBezTo>
                          <a:pt x="10" y="65"/>
                          <a:pt x="10" y="65"/>
                          <a:pt x="10" y="64"/>
                        </a:cubicBezTo>
                        <a:cubicBezTo>
                          <a:pt x="10" y="63"/>
                          <a:pt x="11" y="63"/>
                          <a:pt x="11" y="63"/>
                        </a:cubicBezTo>
                        <a:cubicBezTo>
                          <a:pt x="12" y="64"/>
                          <a:pt x="13" y="63"/>
                          <a:pt x="13" y="62"/>
                        </a:cubicBezTo>
                        <a:cubicBezTo>
                          <a:pt x="13" y="61"/>
                          <a:pt x="13" y="60"/>
                          <a:pt x="13" y="60"/>
                        </a:cubicBezTo>
                        <a:cubicBezTo>
                          <a:pt x="12" y="60"/>
                          <a:pt x="12" y="59"/>
                          <a:pt x="11" y="60"/>
                        </a:cubicBezTo>
                        <a:cubicBezTo>
                          <a:pt x="10" y="60"/>
                          <a:pt x="10" y="60"/>
                          <a:pt x="10" y="61"/>
                        </a:cubicBezTo>
                        <a:cubicBezTo>
                          <a:pt x="10" y="61"/>
                          <a:pt x="10" y="62"/>
                          <a:pt x="9" y="61"/>
                        </a:cubicBezTo>
                        <a:cubicBezTo>
                          <a:pt x="9" y="62"/>
                          <a:pt x="9" y="63"/>
                          <a:pt x="8" y="62"/>
                        </a:cubicBezTo>
                        <a:cubicBezTo>
                          <a:pt x="8" y="63"/>
                          <a:pt x="8" y="63"/>
                          <a:pt x="7" y="63"/>
                        </a:cubicBezTo>
                        <a:cubicBezTo>
                          <a:pt x="7" y="64"/>
                          <a:pt x="6" y="65"/>
                          <a:pt x="5" y="65"/>
                        </a:cubicBezTo>
                        <a:cubicBezTo>
                          <a:pt x="5" y="65"/>
                          <a:pt x="5" y="65"/>
                          <a:pt x="5" y="64"/>
                        </a:cubicBezTo>
                        <a:cubicBezTo>
                          <a:pt x="4" y="64"/>
                          <a:pt x="4" y="64"/>
                          <a:pt x="4" y="63"/>
                        </a:cubicBezTo>
                        <a:cubicBezTo>
                          <a:pt x="4" y="63"/>
                          <a:pt x="4" y="63"/>
                          <a:pt x="4" y="63"/>
                        </a:cubicBezTo>
                        <a:cubicBezTo>
                          <a:pt x="4" y="62"/>
                          <a:pt x="4" y="62"/>
                          <a:pt x="4" y="62"/>
                        </a:cubicBezTo>
                        <a:cubicBezTo>
                          <a:pt x="3" y="62"/>
                          <a:pt x="4" y="61"/>
                          <a:pt x="4" y="61"/>
                        </a:cubicBezTo>
                        <a:cubicBezTo>
                          <a:pt x="4" y="60"/>
                          <a:pt x="4" y="59"/>
                          <a:pt x="4" y="60"/>
                        </a:cubicBezTo>
                        <a:cubicBezTo>
                          <a:pt x="5" y="59"/>
                          <a:pt x="5" y="58"/>
                          <a:pt x="5" y="59"/>
                        </a:cubicBezTo>
                        <a:cubicBezTo>
                          <a:pt x="5" y="58"/>
                          <a:pt x="5" y="57"/>
                          <a:pt x="6" y="57"/>
                        </a:cubicBezTo>
                        <a:cubicBezTo>
                          <a:pt x="6" y="56"/>
                          <a:pt x="6" y="54"/>
                          <a:pt x="7" y="54"/>
                        </a:cubicBezTo>
                        <a:cubicBezTo>
                          <a:pt x="7" y="53"/>
                          <a:pt x="7" y="52"/>
                          <a:pt x="8" y="52"/>
                        </a:cubicBezTo>
                        <a:cubicBezTo>
                          <a:pt x="8" y="52"/>
                          <a:pt x="8" y="51"/>
                          <a:pt x="9" y="50"/>
                        </a:cubicBezTo>
                        <a:cubicBezTo>
                          <a:pt x="9" y="50"/>
                          <a:pt x="9" y="50"/>
                          <a:pt x="9" y="50"/>
                        </a:cubicBezTo>
                        <a:cubicBezTo>
                          <a:pt x="9" y="50"/>
                          <a:pt x="9" y="50"/>
                          <a:pt x="9" y="50"/>
                        </a:cubicBezTo>
                        <a:cubicBezTo>
                          <a:pt x="9" y="50"/>
                          <a:pt x="9" y="49"/>
                          <a:pt x="10" y="49"/>
                        </a:cubicBezTo>
                        <a:cubicBezTo>
                          <a:pt x="10" y="48"/>
                          <a:pt x="12" y="48"/>
                          <a:pt x="12" y="47"/>
                        </a:cubicBezTo>
                        <a:cubicBezTo>
                          <a:pt x="12" y="46"/>
                          <a:pt x="12" y="46"/>
                          <a:pt x="13" y="46"/>
                        </a:cubicBezTo>
                        <a:cubicBezTo>
                          <a:pt x="13" y="46"/>
                          <a:pt x="13" y="46"/>
                          <a:pt x="14" y="46"/>
                        </a:cubicBezTo>
                        <a:cubicBezTo>
                          <a:pt x="14" y="46"/>
                          <a:pt x="14" y="46"/>
                          <a:pt x="15" y="46"/>
                        </a:cubicBezTo>
                        <a:cubicBezTo>
                          <a:pt x="16" y="46"/>
                          <a:pt x="16" y="46"/>
                          <a:pt x="17" y="45"/>
                        </a:cubicBezTo>
                        <a:cubicBezTo>
                          <a:pt x="17" y="45"/>
                          <a:pt x="18" y="45"/>
                          <a:pt x="19" y="45"/>
                        </a:cubicBezTo>
                        <a:cubicBezTo>
                          <a:pt x="19" y="45"/>
                          <a:pt x="20" y="45"/>
                          <a:pt x="20" y="45"/>
                        </a:cubicBezTo>
                        <a:cubicBezTo>
                          <a:pt x="21" y="45"/>
                          <a:pt x="21" y="46"/>
                          <a:pt x="21" y="47"/>
                        </a:cubicBezTo>
                        <a:cubicBezTo>
                          <a:pt x="21" y="48"/>
                          <a:pt x="21" y="49"/>
                          <a:pt x="21" y="50"/>
                        </a:cubicBezTo>
                        <a:cubicBezTo>
                          <a:pt x="21" y="50"/>
                          <a:pt x="21" y="50"/>
                          <a:pt x="20" y="50"/>
                        </a:cubicBezTo>
                        <a:cubicBezTo>
                          <a:pt x="20" y="51"/>
                          <a:pt x="20" y="51"/>
                          <a:pt x="20" y="51"/>
                        </a:cubicBezTo>
                        <a:cubicBezTo>
                          <a:pt x="20" y="51"/>
                          <a:pt x="20" y="51"/>
                          <a:pt x="21" y="51"/>
                        </a:cubicBezTo>
                        <a:cubicBezTo>
                          <a:pt x="21" y="51"/>
                          <a:pt x="21" y="51"/>
                          <a:pt x="21" y="52"/>
                        </a:cubicBezTo>
                        <a:cubicBezTo>
                          <a:pt x="21" y="52"/>
                          <a:pt x="21" y="52"/>
                          <a:pt x="21" y="52"/>
                        </a:cubicBezTo>
                        <a:cubicBezTo>
                          <a:pt x="23" y="52"/>
                          <a:pt x="21" y="48"/>
                          <a:pt x="23" y="48"/>
                        </a:cubicBezTo>
                        <a:cubicBezTo>
                          <a:pt x="23" y="48"/>
                          <a:pt x="23" y="46"/>
                          <a:pt x="24" y="47"/>
                        </a:cubicBezTo>
                        <a:cubicBezTo>
                          <a:pt x="24" y="46"/>
                          <a:pt x="24" y="43"/>
                          <a:pt x="25" y="44"/>
                        </a:cubicBezTo>
                        <a:cubicBezTo>
                          <a:pt x="25" y="44"/>
                          <a:pt x="26" y="44"/>
                          <a:pt x="26" y="44"/>
                        </a:cubicBezTo>
                        <a:cubicBezTo>
                          <a:pt x="26" y="43"/>
                          <a:pt x="26" y="43"/>
                          <a:pt x="26" y="43"/>
                        </a:cubicBezTo>
                        <a:cubicBezTo>
                          <a:pt x="27" y="43"/>
                          <a:pt x="27" y="43"/>
                          <a:pt x="28" y="43"/>
                        </a:cubicBezTo>
                        <a:cubicBezTo>
                          <a:pt x="28" y="43"/>
                          <a:pt x="28" y="42"/>
                          <a:pt x="28" y="42"/>
                        </a:cubicBezTo>
                        <a:cubicBezTo>
                          <a:pt x="27" y="42"/>
                          <a:pt x="27" y="42"/>
                          <a:pt x="27" y="41"/>
                        </a:cubicBezTo>
                        <a:cubicBezTo>
                          <a:pt x="27" y="41"/>
                          <a:pt x="27" y="41"/>
                          <a:pt x="27" y="41"/>
                        </a:cubicBezTo>
                        <a:cubicBezTo>
                          <a:pt x="27" y="41"/>
                          <a:pt x="27" y="40"/>
                          <a:pt x="27" y="40"/>
                        </a:cubicBezTo>
                        <a:cubicBezTo>
                          <a:pt x="27" y="40"/>
                          <a:pt x="27" y="40"/>
                          <a:pt x="27" y="40"/>
                        </a:cubicBezTo>
                        <a:cubicBezTo>
                          <a:pt x="28" y="40"/>
                          <a:pt x="28" y="40"/>
                          <a:pt x="28" y="40"/>
                        </a:cubicBezTo>
                        <a:cubicBezTo>
                          <a:pt x="29" y="40"/>
                          <a:pt x="30" y="40"/>
                          <a:pt x="30" y="40"/>
                        </a:cubicBezTo>
                        <a:cubicBezTo>
                          <a:pt x="30" y="39"/>
                          <a:pt x="30" y="39"/>
                          <a:pt x="31" y="38"/>
                        </a:cubicBezTo>
                        <a:cubicBezTo>
                          <a:pt x="31" y="38"/>
                          <a:pt x="32" y="37"/>
                          <a:pt x="32" y="37"/>
                        </a:cubicBezTo>
                        <a:cubicBezTo>
                          <a:pt x="33" y="37"/>
                          <a:pt x="33" y="37"/>
                          <a:pt x="33" y="37"/>
                        </a:cubicBezTo>
                        <a:cubicBezTo>
                          <a:pt x="33" y="37"/>
                          <a:pt x="33" y="37"/>
                          <a:pt x="33" y="37"/>
                        </a:cubicBezTo>
                        <a:cubicBezTo>
                          <a:pt x="34" y="37"/>
                          <a:pt x="34" y="36"/>
                          <a:pt x="34" y="36"/>
                        </a:cubicBezTo>
                        <a:cubicBezTo>
                          <a:pt x="34" y="36"/>
                          <a:pt x="34" y="36"/>
                          <a:pt x="35" y="36"/>
                        </a:cubicBezTo>
                        <a:cubicBezTo>
                          <a:pt x="35" y="36"/>
                          <a:pt x="35" y="35"/>
                          <a:pt x="35" y="35"/>
                        </a:cubicBezTo>
                        <a:cubicBezTo>
                          <a:pt x="35" y="35"/>
                          <a:pt x="35" y="35"/>
                          <a:pt x="35" y="35"/>
                        </a:cubicBezTo>
                        <a:cubicBezTo>
                          <a:pt x="35" y="34"/>
                          <a:pt x="35" y="34"/>
                          <a:pt x="35" y="34"/>
                        </a:cubicBezTo>
                        <a:cubicBezTo>
                          <a:pt x="35" y="33"/>
                          <a:pt x="36" y="33"/>
                          <a:pt x="36" y="33"/>
                        </a:cubicBezTo>
                        <a:cubicBezTo>
                          <a:pt x="37" y="31"/>
                          <a:pt x="38" y="30"/>
                          <a:pt x="39" y="30"/>
                        </a:cubicBezTo>
                        <a:cubicBezTo>
                          <a:pt x="39" y="30"/>
                          <a:pt x="40" y="30"/>
                          <a:pt x="40" y="30"/>
                        </a:cubicBezTo>
                        <a:cubicBezTo>
                          <a:pt x="40" y="29"/>
                          <a:pt x="40" y="29"/>
                          <a:pt x="40" y="29"/>
                        </a:cubicBezTo>
                        <a:cubicBezTo>
                          <a:pt x="40" y="29"/>
                          <a:pt x="41" y="29"/>
                          <a:pt x="41" y="29"/>
                        </a:cubicBezTo>
                        <a:cubicBezTo>
                          <a:pt x="41" y="29"/>
                          <a:pt x="42" y="29"/>
                          <a:pt x="42" y="29"/>
                        </a:cubicBezTo>
                        <a:cubicBezTo>
                          <a:pt x="43" y="29"/>
                          <a:pt x="43" y="29"/>
                          <a:pt x="43" y="28"/>
                        </a:cubicBezTo>
                        <a:cubicBezTo>
                          <a:pt x="43" y="28"/>
                          <a:pt x="43" y="28"/>
                          <a:pt x="43" y="28"/>
                        </a:cubicBezTo>
                        <a:cubicBezTo>
                          <a:pt x="44" y="27"/>
                          <a:pt x="44" y="27"/>
                          <a:pt x="44" y="26"/>
                        </a:cubicBezTo>
                        <a:cubicBezTo>
                          <a:pt x="44" y="26"/>
                          <a:pt x="44" y="25"/>
                          <a:pt x="44" y="25"/>
                        </a:cubicBezTo>
                        <a:cubicBezTo>
                          <a:pt x="45" y="25"/>
                          <a:pt x="45" y="24"/>
                          <a:pt x="45" y="24"/>
                        </a:cubicBezTo>
                        <a:cubicBezTo>
                          <a:pt x="45" y="24"/>
                          <a:pt x="45" y="24"/>
                          <a:pt x="46" y="23"/>
                        </a:cubicBezTo>
                        <a:cubicBezTo>
                          <a:pt x="46" y="23"/>
                          <a:pt x="47" y="23"/>
                          <a:pt x="47" y="23"/>
                        </a:cubicBezTo>
                        <a:cubicBezTo>
                          <a:pt x="47" y="23"/>
                          <a:pt x="47" y="23"/>
                          <a:pt x="48" y="22"/>
                        </a:cubicBezTo>
                        <a:cubicBezTo>
                          <a:pt x="48" y="22"/>
                          <a:pt x="49" y="23"/>
                          <a:pt x="49" y="22"/>
                        </a:cubicBezTo>
                        <a:cubicBezTo>
                          <a:pt x="49" y="22"/>
                          <a:pt x="49" y="22"/>
                          <a:pt x="50" y="21"/>
                        </a:cubicBezTo>
                        <a:cubicBezTo>
                          <a:pt x="50" y="21"/>
                          <a:pt x="50" y="21"/>
                          <a:pt x="50" y="21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3" y="20"/>
                          <a:pt x="53" y="20"/>
                          <a:pt x="53" y="20"/>
                        </a:cubicBezTo>
                        <a:cubicBezTo>
                          <a:pt x="52" y="20"/>
                          <a:pt x="52" y="20"/>
                          <a:pt x="51" y="20"/>
                        </a:cubicBezTo>
                        <a:cubicBezTo>
                          <a:pt x="51" y="20"/>
                          <a:pt x="51" y="20"/>
                          <a:pt x="51" y="20"/>
                        </a:cubicBezTo>
                        <a:cubicBezTo>
                          <a:pt x="51" y="20"/>
                          <a:pt x="51" y="20"/>
                          <a:pt x="51" y="20"/>
                        </a:cubicBezTo>
                        <a:cubicBezTo>
                          <a:pt x="50" y="21"/>
                          <a:pt x="50" y="21"/>
                          <a:pt x="49" y="20"/>
                        </a:cubicBezTo>
                        <a:cubicBezTo>
                          <a:pt x="49" y="20"/>
                          <a:pt x="48" y="20"/>
                          <a:pt x="48" y="19"/>
                        </a:cubicBezTo>
                        <a:cubicBezTo>
                          <a:pt x="48" y="19"/>
                          <a:pt x="49" y="19"/>
                          <a:pt x="49" y="19"/>
                        </a:cubicBezTo>
                        <a:cubicBezTo>
                          <a:pt x="49" y="18"/>
                          <a:pt x="49" y="18"/>
                          <a:pt x="49" y="18"/>
                        </a:cubicBezTo>
                        <a:cubicBezTo>
                          <a:pt x="50" y="18"/>
                          <a:pt x="51" y="18"/>
                          <a:pt x="51" y="18"/>
                        </a:cubicBezTo>
                        <a:cubicBezTo>
                          <a:pt x="51" y="17"/>
                          <a:pt x="51" y="17"/>
                          <a:pt x="51" y="17"/>
                        </a:cubicBezTo>
                        <a:cubicBezTo>
                          <a:pt x="52" y="17"/>
                          <a:pt x="52" y="17"/>
                          <a:pt x="53" y="17"/>
                        </a:cubicBezTo>
                        <a:cubicBezTo>
                          <a:pt x="53" y="17"/>
                          <a:pt x="54" y="17"/>
                          <a:pt x="55" y="17"/>
                        </a:cubicBezTo>
                        <a:cubicBezTo>
                          <a:pt x="56" y="17"/>
                          <a:pt x="57" y="17"/>
                          <a:pt x="58" y="17"/>
                        </a:cubicBezTo>
                        <a:cubicBezTo>
                          <a:pt x="59" y="17"/>
                          <a:pt x="59" y="17"/>
                          <a:pt x="59" y="17"/>
                        </a:cubicBezTo>
                        <a:cubicBezTo>
                          <a:pt x="59" y="17"/>
                          <a:pt x="59" y="16"/>
                          <a:pt x="59" y="16"/>
                        </a:cubicBezTo>
                        <a:cubicBezTo>
                          <a:pt x="60" y="16"/>
                          <a:pt x="60" y="16"/>
                          <a:pt x="60" y="16"/>
                        </a:cubicBezTo>
                        <a:cubicBezTo>
                          <a:pt x="60" y="15"/>
                          <a:pt x="60" y="15"/>
                          <a:pt x="61" y="15"/>
                        </a:cubicBezTo>
                        <a:cubicBezTo>
                          <a:pt x="61" y="15"/>
                          <a:pt x="61" y="15"/>
                          <a:pt x="61" y="15"/>
                        </a:cubicBezTo>
                        <a:cubicBezTo>
                          <a:pt x="61" y="14"/>
                          <a:pt x="62" y="14"/>
                          <a:pt x="62" y="14"/>
                        </a:cubicBezTo>
                        <a:cubicBezTo>
                          <a:pt x="63" y="14"/>
                          <a:pt x="64" y="14"/>
                          <a:pt x="65" y="14"/>
                        </a:cubicBezTo>
                        <a:cubicBezTo>
                          <a:pt x="65" y="14"/>
                          <a:pt x="66" y="14"/>
                          <a:pt x="66" y="14"/>
                        </a:cubicBezTo>
                        <a:cubicBezTo>
                          <a:pt x="66" y="13"/>
                          <a:pt x="66" y="13"/>
                          <a:pt x="66" y="13"/>
                        </a:cubicBezTo>
                        <a:cubicBezTo>
                          <a:pt x="66" y="12"/>
                          <a:pt x="66" y="12"/>
                          <a:pt x="65" y="11"/>
                        </a:cubicBezTo>
                        <a:cubicBezTo>
                          <a:pt x="65" y="11"/>
                          <a:pt x="65" y="11"/>
                          <a:pt x="65" y="10"/>
                        </a:cubicBezTo>
                        <a:cubicBezTo>
                          <a:pt x="65" y="9"/>
                          <a:pt x="65" y="8"/>
                          <a:pt x="65" y="7"/>
                        </a:cubicBezTo>
                        <a:cubicBezTo>
                          <a:pt x="64" y="8"/>
                          <a:pt x="64" y="8"/>
                          <a:pt x="64" y="8"/>
                        </a:cubicBezTo>
                        <a:cubicBezTo>
                          <a:pt x="63" y="9"/>
                          <a:pt x="63" y="8"/>
                          <a:pt x="62" y="8"/>
                        </a:cubicBezTo>
                        <a:cubicBezTo>
                          <a:pt x="62" y="8"/>
                          <a:pt x="61" y="8"/>
                          <a:pt x="61" y="7"/>
                        </a:cubicBezTo>
                        <a:cubicBezTo>
                          <a:pt x="61" y="7"/>
                          <a:pt x="61" y="6"/>
                          <a:pt x="62" y="7"/>
                        </a:cubicBezTo>
                        <a:cubicBezTo>
                          <a:pt x="62" y="6"/>
                          <a:pt x="62" y="6"/>
                          <a:pt x="62" y="6"/>
                        </a:cubicBezTo>
                        <a:cubicBezTo>
                          <a:pt x="62" y="6"/>
                          <a:pt x="62" y="6"/>
                          <a:pt x="62" y="6"/>
                        </a:cubicBezTo>
                        <a:cubicBezTo>
                          <a:pt x="61" y="6"/>
                          <a:pt x="61" y="6"/>
                          <a:pt x="60" y="6"/>
                        </a:cubicBezTo>
                        <a:cubicBezTo>
                          <a:pt x="60" y="6"/>
                          <a:pt x="59" y="6"/>
                          <a:pt x="59" y="6"/>
                        </a:cubicBezTo>
                        <a:cubicBezTo>
                          <a:pt x="58" y="6"/>
                          <a:pt x="58" y="6"/>
                          <a:pt x="58" y="6"/>
                        </a:cubicBezTo>
                        <a:cubicBezTo>
                          <a:pt x="58" y="6"/>
                          <a:pt x="58" y="6"/>
                          <a:pt x="57" y="6"/>
                        </a:cubicBezTo>
                        <a:cubicBezTo>
                          <a:pt x="57" y="7"/>
                          <a:pt x="57" y="7"/>
                          <a:pt x="56" y="7"/>
                        </a:cubicBezTo>
                        <a:cubicBezTo>
                          <a:pt x="56" y="8"/>
                          <a:pt x="55" y="7"/>
                          <a:pt x="54" y="7"/>
                        </a:cubicBezTo>
                        <a:cubicBezTo>
                          <a:pt x="54" y="7"/>
                          <a:pt x="53" y="7"/>
                          <a:pt x="53" y="7"/>
                        </a:cubicBezTo>
                        <a:cubicBezTo>
                          <a:pt x="53" y="8"/>
                          <a:pt x="53" y="9"/>
                          <a:pt x="53" y="10"/>
                        </a:cubicBezTo>
                        <a:cubicBezTo>
                          <a:pt x="52" y="10"/>
                          <a:pt x="52" y="10"/>
                          <a:pt x="52" y="10"/>
                        </a:cubicBezTo>
                        <a:cubicBezTo>
                          <a:pt x="52" y="10"/>
                          <a:pt x="52" y="10"/>
                          <a:pt x="52" y="11"/>
                        </a:cubicBezTo>
                        <a:cubicBezTo>
                          <a:pt x="52" y="11"/>
                          <a:pt x="52" y="12"/>
                          <a:pt x="52" y="12"/>
                        </a:cubicBezTo>
                        <a:cubicBezTo>
                          <a:pt x="51" y="12"/>
                          <a:pt x="51" y="12"/>
                          <a:pt x="50" y="12"/>
                        </a:cubicBezTo>
                        <a:cubicBezTo>
                          <a:pt x="50" y="12"/>
                          <a:pt x="50" y="12"/>
                          <a:pt x="49" y="13"/>
                        </a:cubicBezTo>
                        <a:cubicBezTo>
                          <a:pt x="49" y="13"/>
                          <a:pt x="48" y="14"/>
                          <a:pt x="47" y="14"/>
                        </a:cubicBezTo>
                        <a:cubicBezTo>
                          <a:pt x="47" y="14"/>
                          <a:pt x="47" y="15"/>
                          <a:pt x="47" y="15"/>
                        </a:cubicBezTo>
                        <a:cubicBezTo>
                          <a:pt x="47" y="15"/>
                          <a:pt x="46" y="15"/>
                          <a:pt x="46" y="15"/>
                        </a:cubicBezTo>
                        <a:cubicBezTo>
                          <a:pt x="46" y="15"/>
                          <a:pt x="45" y="15"/>
                          <a:pt x="45" y="14"/>
                        </a:cubicBezTo>
                        <a:cubicBezTo>
                          <a:pt x="45" y="14"/>
                          <a:pt x="46" y="14"/>
                          <a:pt x="46" y="13"/>
                        </a:cubicBezTo>
                        <a:cubicBezTo>
                          <a:pt x="46" y="13"/>
                          <a:pt x="46" y="12"/>
                          <a:pt x="45" y="11"/>
                        </a:cubicBezTo>
                        <a:cubicBezTo>
                          <a:pt x="45" y="11"/>
                          <a:pt x="45" y="9"/>
                          <a:pt x="46" y="9"/>
                        </a:cubicBezTo>
                        <a:cubicBezTo>
                          <a:pt x="46" y="9"/>
                          <a:pt x="46" y="9"/>
                          <a:pt x="46" y="9"/>
                        </a:cubicBezTo>
                        <a:cubicBezTo>
                          <a:pt x="46" y="8"/>
                          <a:pt x="46" y="8"/>
                          <a:pt x="47" y="8"/>
                        </a:cubicBezTo>
                        <a:cubicBezTo>
                          <a:pt x="47" y="8"/>
                          <a:pt x="47" y="8"/>
                          <a:pt x="47" y="8"/>
                        </a:cubicBezTo>
                        <a:cubicBezTo>
                          <a:pt x="47" y="8"/>
                          <a:pt x="47" y="8"/>
                          <a:pt x="47" y="8"/>
                        </a:cubicBezTo>
                        <a:cubicBezTo>
                          <a:pt x="47" y="8"/>
                          <a:pt x="47" y="7"/>
                          <a:pt x="47" y="7"/>
                        </a:cubicBezTo>
                        <a:cubicBezTo>
                          <a:pt x="47" y="6"/>
                          <a:pt x="47" y="5"/>
                          <a:pt x="48" y="6"/>
                        </a:cubicBezTo>
                        <a:cubicBezTo>
                          <a:pt x="48" y="5"/>
                          <a:pt x="48" y="5"/>
                          <a:pt x="49" y="5"/>
                        </a:cubicBezTo>
                        <a:cubicBezTo>
                          <a:pt x="50" y="5"/>
                          <a:pt x="50" y="5"/>
                          <a:pt x="51" y="5"/>
                        </a:cubicBezTo>
                        <a:cubicBezTo>
                          <a:pt x="51" y="5"/>
                          <a:pt x="51" y="5"/>
                          <a:pt x="51" y="5"/>
                        </a:cubicBezTo>
                        <a:cubicBezTo>
                          <a:pt x="51" y="5"/>
                          <a:pt x="52" y="5"/>
                          <a:pt x="52" y="5"/>
                        </a:cubicBezTo>
                        <a:cubicBezTo>
                          <a:pt x="52" y="4"/>
                          <a:pt x="52" y="4"/>
                          <a:pt x="53" y="4"/>
                        </a:cubicBezTo>
                        <a:cubicBezTo>
                          <a:pt x="54" y="4"/>
                          <a:pt x="54" y="4"/>
                          <a:pt x="54" y="4"/>
                        </a:cubicBezTo>
                        <a:cubicBezTo>
                          <a:pt x="55" y="4"/>
                          <a:pt x="55" y="4"/>
                          <a:pt x="55" y="3"/>
                        </a:cubicBezTo>
                        <a:cubicBezTo>
                          <a:pt x="55" y="3"/>
                          <a:pt x="55" y="3"/>
                          <a:pt x="55" y="3"/>
                        </a:cubicBezTo>
                        <a:cubicBezTo>
                          <a:pt x="55" y="3"/>
                          <a:pt x="55" y="3"/>
                          <a:pt x="56" y="3"/>
                        </a:cubicBezTo>
                        <a:cubicBezTo>
                          <a:pt x="56" y="3"/>
                          <a:pt x="56" y="2"/>
                          <a:pt x="56" y="2"/>
                        </a:cubicBezTo>
                        <a:cubicBezTo>
                          <a:pt x="56" y="2"/>
                          <a:pt x="57" y="1"/>
                          <a:pt x="56" y="1"/>
                        </a:cubicBezTo>
                        <a:cubicBezTo>
                          <a:pt x="56" y="0"/>
                          <a:pt x="56" y="0"/>
                          <a:pt x="55" y="0"/>
                        </a:cubicBezTo>
                        <a:cubicBezTo>
                          <a:pt x="55" y="0"/>
                          <a:pt x="54" y="0"/>
                          <a:pt x="54" y="0"/>
                        </a:cubicBezTo>
                        <a:cubicBezTo>
                          <a:pt x="53" y="0"/>
                          <a:pt x="53" y="0"/>
                          <a:pt x="52" y="0"/>
                        </a:cubicBezTo>
                        <a:cubicBezTo>
                          <a:pt x="47" y="3"/>
                          <a:pt x="41" y="7"/>
                          <a:pt x="36" y="10"/>
                        </a:cubicBezTo>
                        <a:cubicBezTo>
                          <a:pt x="26" y="18"/>
                          <a:pt x="16" y="27"/>
                          <a:pt x="9" y="37"/>
                        </a:cubicBezTo>
                        <a:cubicBezTo>
                          <a:pt x="6" y="41"/>
                          <a:pt x="3" y="45"/>
                          <a:pt x="1" y="49"/>
                        </a:cubicBezTo>
                        <a:cubicBezTo>
                          <a:pt x="1" y="49"/>
                          <a:pt x="2" y="49"/>
                          <a:pt x="2" y="50"/>
                        </a:cubicBezTo>
                        <a:cubicBezTo>
                          <a:pt x="3" y="50"/>
                          <a:pt x="3" y="51"/>
                          <a:pt x="2" y="51"/>
                        </a:cubicBezTo>
                        <a:cubicBezTo>
                          <a:pt x="2" y="51"/>
                          <a:pt x="2" y="51"/>
                          <a:pt x="2" y="51"/>
                        </a:cubicBezTo>
                        <a:cubicBezTo>
                          <a:pt x="2" y="52"/>
                          <a:pt x="2" y="52"/>
                          <a:pt x="2" y="53"/>
                        </a:cubicBezTo>
                        <a:cubicBezTo>
                          <a:pt x="2" y="53"/>
                          <a:pt x="2" y="54"/>
                          <a:pt x="1" y="54"/>
                        </a:cubicBezTo>
                        <a:cubicBezTo>
                          <a:pt x="1" y="55"/>
                          <a:pt x="1" y="56"/>
                          <a:pt x="0" y="56"/>
                        </a:cubicBezTo>
                        <a:cubicBezTo>
                          <a:pt x="0" y="58"/>
                          <a:pt x="0" y="61"/>
                          <a:pt x="0" y="63"/>
                        </a:cubicBezTo>
                        <a:cubicBezTo>
                          <a:pt x="0" y="64"/>
                          <a:pt x="0" y="66"/>
                          <a:pt x="0" y="67"/>
                        </a:cubicBezTo>
                        <a:cubicBezTo>
                          <a:pt x="0" y="67"/>
                          <a:pt x="0" y="67"/>
                          <a:pt x="0" y="68"/>
                        </a:cubicBezTo>
                        <a:cubicBezTo>
                          <a:pt x="0" y="68"/>
                          <a:pt x="0" y="68"/>
                          <a:pt x="0" y="68"/>
                        </a:cubicBezTo>
                        <a:cubicBezTo>
                          <a:pt x="1" y="68"/>
                          <a:pt x="1" y="68"/>
                          <a:pt x="1" y="69"/>
                        </a:cubicBezTo>
                        <a:cubicBezTo>
                          <a:pt x="2" y="69"/>
                          <a:pt x="2" y="69"/>
                          <a:pt x="3" y="69"/>
                        </a:cubicBezTo>
                        <a:cubicBezTo>
                          <a:pt x="3" y="69"/>
                          <a:pt x="3" y="70"/>
                          <a:pt x="4" y="70"/>
                        </a:cubicBezTo>
                        <a:cubicBezTo>
                          <a:pt x="4" y="70"/>
                          <a:pt x="4" y="70"/>
                          <a:pt x="4" y="70"/>
                        </a:cubicBezTo>
                        <a:cubicBezTo>
                          <a:pt x="4" y="71"/>
                          <a:pt x="4" y="71"/>
                          <a:pt x="4" y="71"/>
                        </a:cubicBezTo>
                        <a:cubicBezTo>
                          <a:pt x="5" y="71"/>
                          <a:pt x="5" y="72"/>
                          <a:pt x="5" y="73"/>
                        </a:cubicBezTo>
                        <a:cubicBezTo>
                          <a:pt x="6" y="73"/>
                          <a:pt x="8" y="72"/>
                          <a:pt x="7" y="74"/>
                        </a:cubicBezTo>
                        <a:cubicBezTo>
                          <a:pt x="8" y="74"/>
                          <a:pt x="8" y="74"/>
                          <a:pt x="8" y="74"/>
                        </a:cubicBezTo>
                        <a:cubicBezTo>
                          <a:pt x="9" y="74"/>
                          <a:pt x="9" y="75"/>
                          <a:pt x="9" y="75"/>
                        </a:cubicBezTo>
                        <a:cubicBezTo>
                          <a:pt x="9" y="75"/>
                          <a:pt x="9" y="76"/>
                          <a:pt x="9" y="76"/>
                        </a:cubicBezTo>
                        <a:cubicBezTo>
                          <a:pt x="10" y="77"/>
                          <a:pt x="10" y="77"/>
                          <a:pt x="10" y="77"/>
                        </a:cubicBezTo>
                        <a:cubicBezTo>
                          <a:pt x="10" y="77"/>
                          <a:pt x="11" y="78"/>
                          <a:pt x="11" y="78"/>
                        </a:cubicBezTo>
                        <a:cubicBezTo>
                          <a:pt x="11" y="79"/>
                          <a:pt x="11" y="80"/>
                          <a:pt x="11" y="81"/>
                        </a:cubicBezTo>
                        <a:cubicBezTo>
                          <a:pt x="11" y="81"/>
                          <a:pt x="11" y="81"/>
                          <a:pt x="11" y="81"/>
                        </a:cubicBezTo>
                        <a:cubicBezTo>
                          <a:pt x="11" y="81"/>
                          <a:pt x="11" y="82"/>
                          <a:pt x="11" y="82"/>
                        </a:cubicBezTo>
                        <a:cubicBezTo>
                          <a:pt x="11" y="82"/>
                          <a:pt x="11" y="82"/>
                          <a:pt x="11" y="82"/>
                        </a:cubicBezTo>
                        <a:cubicBezTo>
                          <a:pt x="12" y="82"/>
                          <a:pt x="12" y="82"/>
                          <a:pt x="12" y="83"/>
                        </a:cubicBezTo>
                        <a:cubicBezTo>
                          <a:pt x="12" y="83"/>
                          <a:pt x="13" y="83"/>
                          <a:pt x="14" y="83"/>
                        </a:cubicBezTo>
                        <a:cubicBezTo>
                          <a:pt x="14" y="83"/>
                          <a:pt x="14" y="83"/>
                          <a:pt x="14" y="83"/>
                        </a:cubicBezTo>
                        <a:cubicBezTo>
                          <a:pt x="15" y="83"/>
                          <a:pt x="15" y="83"/>
                          <a:pt x="15" y="83"/>
                        </a:cubicBezTo>
                        <a:cubicBezTo>
                          <a:pt x="15" y="82"/>
                          <a:pt x="16" y="82"/>
                          <a:pt x="16" y="83"/>
                        </a:cubicBezTo>
                        <a:cubicBezTo>
                          <a:pt x="16" y="83"/>
                          <a:pt x="16" y="84"/>
                          <a:pt x="16" y="84"/>
                        </a:cubicBezTo>
                        <a:cubicBezTo>
                          <a:pt x="16" y="85"/>
                          <a:pt x="16" y="85"/>
                          <a:pt x="16" y="85"/>
                        </a:cubicBezTo>
                        <a:cubicBezTo>
                          <a:pt x="17" y="86"/>
                          <a:pt x="17" y="87"/>
                          <a:pt x="17" y="87"/>
                        </a:cubicBezTo>
                        <a:cubicBezTo>
                          <a:pt x="18" y="87"/>
                          <a:pt x="18" y="92"/>
                          <a:pt x="17" y="91"/>
                        </a:cubicBezTo>
                        <a:cubicBezTo>
                          <a:pt x="17" y="92"/>
                          <a:pt x="17" y="93"/>
                          <a:pt x="17" y="94"/>
                        </a:cubicBezTo>
                        <a:cubicBezTo>
                          <a:pt x="17" y="95"/>
                          <a:pt x="16" y="95"/>
                          <a:pt x="16" y="95"/>
                        </a:cubicBezTo>
                        <a:cubicBezTo>
                          <a:pt x="16" y="96"/>
                          <a:pt x="15" y="96"/>
                          <a:pt x="15" y="97"/>
                        </a:cubicBezTo>
                        <a:cubicBezTo>
                          <a:pt x="15" y="97"/>
                          <a:pt x="15" y="98"/>
                          <a:pt x="14" y="98"/>
                        </a:cubicBezTo>
                        <a:cubicBezTo>
                          <a:pt x="14" y="98"/>
                          <a:pt x="14" y="99"/>
                          <a:pt x="14" y="99"/>
                        </a:cubicBezTo>
                        <a:cubicBezTo>
                          <a:pt x="14" y="99"/>
                          <a:pt x="14" y="100"/>
                          <a:pt x="14" y="101"/>
                        </a:cubicBezTo>
                        <a:cubicBezTo>
                          <a:pt x="14" y="101"/>
                          <a:pt x="15" y="101"/>
                          <a:pt x="15" y="102"/>
                        </a:cubicBezTo>
                        <a:cubicBezTo>
                          <a:pt x="15" y="102"/>
                          <a:pt x="14" y="102"/>
                          <a:pt x="14" y="102"/>
                        </a:cubicBezTo>
                        <a:cubicBezTo>
                          <a:pt x="14" y="102"/>
                          <a:pt x="14" y="102"/>
                          <a:pt x="14" y="102"/>
                        </a:cubicBezTo>
                        <a:cubicBezTo>
                          <a:pt x="14" y="102"/>
                          <a:pt x="14" y="102"/>
                          <a:pt x="14" y="103"/>
                        </a:cubicBezTo>
                        <a:cubicBezTo>
                          <a:pt x="14" y="103"/>
                          <a:pt x="14" y="104"/>
                          <a:pt x="13" y="104"/>
                        </a:cubicBezTo>
                        <a:cubicBezTo>
                          <a:pt x="13" y="105"/>
                          <a:pt x="13" y="106"/>
                          <a:pt x="13" y="107"/>
                        </a:cubicBezTo>
                        <a:cubicBezTo>
                          <a:pt x="13" y="107"/>
                          <a:pt x="13" y="108"/>
                          <a:pt x="13" y="108"/>
                        </a:cubicBezTo>
                        <a:cubicBezTo>
                          <a:pt x="13" y="108"/>
                          <a:pt x="14" y="108"/>
                          <a:pt x="14" y="108"/>
                        </a:cubicBezTo>
                        <a:cubicBezTo>
                          <a:pt x="15" y="109"/>
                          <a:pt x="15" y="111"/>
                          <a:pt x="16" y="112"/>
                        </a:cubicBezTo>
                        <a:cubicBezTo>
                          <a:pt x="16" y="112"/>
                          <a:pt x="17" y="113"/>
                          <a:pt x="17" y="114"/>
                        </a:cubicBezTo>
                        <a:cubicBezTo>
                          <a:pt x="17" y="114"/>
                          <a:pt x="17" y="114"/>
                          <a:pt x="17" y="114"/>
                        </a:cubicBezTo>
                        <a:cubicBezTo>
                          <a:pt x="18" y="115"/>
                          <a:pt x="18" y="114"/>
                          <a:pt x="18" y="114"/>
                        </a:cubicBezTo>
                        <a:cubicBezTo>
                          <a:pt x="18" y="115"/>
                          <a:pt x="18" y="115"/>
                          <a:pt x="18" y="115"/>
                        </a:cubicBezTo>
                        <a:cubicBezTo>
                          <a:pt x="19" y="115"/>
                          <a:pt x="18" y="116"/>
                          <a:pt x="18" y="116"/>
                        </a:cubicBezTo>
                        <a:cubicBezTo>
                          <a:pt x="18" y="116"/>
                          <a:pt x="18" y="116"/>
                          <a:pt x="19" y="116"/>
                        </a:cubicBezTo>
                        <a:cubicBezTo>
                          <a:pt x="19" y="116"/>
                          <a:pt x="19" y="116"/>
                          <a:pt x="19" y="116"/>
                        </a:cubicBezTo>
                        <a:cubicBezTo>
                          <a:pt x="20" y="117"/>
                          <a:pt x="19" y="118"/>
                          <a:pt x="19" y="118"/>
                        </a:cubicBezTo>
                        <a:cubicBezTo>
                          <a:pt x="21" y="118"/>
                          <a:pt x="20" y="121"/>
                          <a:pt x="20" y="122"/>
                        </a:cubicBezTo>
                        <a:cubicBezTo>
                          <a:pt x="20" y="123"/>
                          <a:pt x="20" y="123"/>
                          <a:pt x="20" y="123"/>
                        </a:cubicBezTo>
                        <a:cubicBezTo>
                          <a:pt x="20" y="123"/>
                          <a:pt x="20" y="124"/>
                          <a:pt x="20" y="124"/>
                        </a:cubicBezTo>
                        <a:cubicBezTo>
                          <a:pt x="20" y="124"/>
                          <a:pt x="21" y="124"/>
                          <a:pt x="21" y="124"/>
                        </a:cubicBezTo>
                        <a:cubicBezTo>
                          <a:pt x="21" y="124"/>
                          <a:pt x="22" y="125"/>
                          <a:pt x="22" y="125"/>
                        </a:cubicBezTo>
                        <a:cubicBezTo>
                          <a:pt x="22" y="125"/>
                          <a:pt x="22" y="126"/>
                          <a:pt x="22" y="126"/>
                        </a:cubicBezTo>
                        <a:cubicBezTo>
                          <a:pt x="22" y="126"/>
                          <a:pt x="22" y="126"/>
                          <a:pt x="22" y="127"/>
                        </a:cubicBezTo>
                        <a:cubicBezTo>
                          <a:pt x="22" y="127"/>
                          <a:pt x="23" y="127"/>
                          <a:pt x="23" y="127"/>
                        </a:cubicBezTo>
                        <a:cubicBezTo>
                          <a:pt x="23" y="127"/>
                          <a:pt x="23" y="128"/>
                          <a:pt x="23" y="128"/>
                        </a:cubicBezTo>
                        <a:cubicBezTo>
                          <a:pt x="24" y="128"/>
                          <a:pt x="25" y="128"/>
                          <a:pt x="26" y="128"/>
                        </a:cubicBezTo>
                        <a:cubicBezTo>
                          <a:pt x="26" y="128"/>
                          <a:pt x="26" y="128"/>
                          <a:pt x="27" y="129"/>
                        </a:cubicBezTo>
                        <a:cubicBezTo>
                          <a:pt x="27" y="129"/>
                          <a:pt x="27" y="129"/>
                          <a:pt x="27" y="130"/>
                        </a:cubicBezTo>
                        <a:cubicBezTo>
                          <a:pt x="27" y="130"/>
                          <a:pt x="27" y="130"/>
                          <a:pt x="27" y="131"/>
                        </a:cubicBezTo>
                        <a:cubicBezTo>
                          <a:pt x="27" y="131"/>
                          <a:pt x="27" y="131"/>
                          <a:pt x="27" y="131"/>
                        </a:cubicBezTo>
                        <a:cubicBezTo>
                          <a:pt x="27" y="131"/>
                          <a:pt x="28" y="131"/>
                          <a:pt x="28" y="131"/>
                        </a:cubicBezTo>
                        <a:cubicBezTo>
                          <a:pt x="28" y="131"/>
                          <a:pt x="29" y="131"/>
                          <a:pt x="29" y="132"/>
                        </a:cubicBezTo>
                        <a:cubicBezTo>
                          <a:pt x="30" y="132"/>
                          <a:pt x="30" y="132"/>
                          <a:pt x="30" y="132"/>
                        </a:cubicBezTo>
                        <a:cubicBezTo>
                          <a:pt x="30" y="132"/>
                          <a:pt x="30" y="132"/>
                          <a:pt x="30" y="132"/>
                        </a:cubicBezTo>
                        <a:cubicBezTo>
                          <a:pt x="30" y="132"/>
                          <a:pt x="31" y="132"/>
                          <a:pt x="31" y="132"/>
                        </a:cubicBezTo>
                        <a:cubicBezTo>
                          <a:pt x="31" y="132"/>
                          <a:pt x="32" y="133"/>
                          <a:pt x="32" y="133"/>
                        </a:cubicBezTo>
                        <a:cubicBezTo>
                          <a:pt x="32" y="134"/>
                          <a:pt x="31" y="135"/>
                          <a:pt x="31" y="136"/>
                        </a:cubicBezTo>
                        <a:cubicBezTo>
                          <a:pt x="31" y="136"/>
                          <a:pt x="31" y="136"/>
                          <a:pt x="31" y="137"/>
                        </a:cubicBezTo>
                        <a:cubicBezTo>
                          <a:pt x="31" y="137"/>
                          <a:pt x="31" y="138"/>
                          <a:pt x="32" y="138"/>
                        </a:cubicBezTo>
                        <a:cubicBezTo>
                          <a:pt x="32" y="138"/>
                          <a:pt x="32" y="138"/>
                          <a:pt x="32" y="139"/>
                        </a:cubicBezTo>
                        <a:cubicBezTo>
                          <a:pt x="32" y="139"/>
                          <a:pt x="32" y="140"/>
                          <a:pt x="33" y="140"/>
                        </a:cubicBezTo>
                        <a:cubicBezTo>
                          <a:pt x="33" y="140"/>
                          <a:pt x="33" y="140"/>
                          <a:pt x="33" y="140"/>
                        </a:cubicBezTo>
                        <a:cubicBezTo>
                          <a:pt x="33" y="140"/>
                          <a:pt x="33" y="140"/>
                          <a:pt x="33" y="140"/>
                        </a:cubicBezTo>
                        <a:cubicBezTo>
                          <a:pt x="33" y="141"/>
                          <a:pt x="33" y="141"/>
                          <a:pt x="33" y="141"/>
                        </a:cubicBezTo>
                        <a:cubicBezTo>
                          <a:pt x="34" y="141"/>
                          <a:pt x="34" y="142"/>
                          <a:pt x="34" y="142"/>
                        </a:cubicBezTo>
                        <a:cubicBezTo>
                          <a:pt x="34" y="142"/>
                          <a:pt x="34" y="143"/>
                          <a:pt x="34" y="143"/>
                        </a:cubicBezTo>
                        <a:cubicBezTo>
                          <a:pt x="34" y="144"/>
                          <a:pt x="34" y="145"/>
                          <a:pt x="34" y="145"/>
                        </a:cubicBezTo>
                        <a:cubicBezTo>
                          <a:pt x="34" y="147"/>
                          <a:pt x="34" y="149"/>
                          <a:pt x="34" y="151"/>
                        </a:cubicBezTo>
                        <a:cubicBezTo>
                          <a:pt x="34" y="152"/>
                          <a:pt x="34" y="152"/>
                          <a:pt x="34" y="153"/>
                        </a:cubicBezTo>
                        <a:cubicBezTo>
                          <a:pt x="34" y="153"/>
                          <a:pt x="35" y="153"/>
                          <a:pt x="35" y="153"/>
                        </a:cubicBezTo>
                        <a:cubicBezTo>
                          <a:pt x="35" y="153"/>
                          <a:pt x="35" y="153"/>
                          <a:pt x="35" y="154"/>
                        </a:cubicBezTo>
                        <a:cubicBezTo>
                          <a:pt x="35" y="154"/>
                          <a:pt x="35" y="154"/>
                          <a:pt x="35" y="154"/>
                        </a:cubicBezTo>
                        <a:cubicBezTo>
                          <a:pt x="35" y="155"/>
                          <a:pt x="35" y="154"/>
                          <a:pt x="36" y="155"/>
                        </a:cubicBezTo>
                        <a:cubicBezTo>
                          <a:pt x="36" y="155"/>
                          <a:pt x="36" y="156"/>
                          <a:pt x="36" y="156"/>
                        </a:cubicBezTo>
                        <a:cubicBezTo>
                          <a:pt x="36" y="157"/>
                          <a:pt x="36" y="158"/>
                          <a:pt x="36" y="159"/>
                        </a:cubicBezTo>
                        <a:cubicBezTo>
                          <a:pt x="37" y="159"/>
                          <a:pt x="37" y="160"/>
                          <a:pt x="37" y="161"/>
                        </a:cubicBezTo>
                        <a:cubicBezTo>
                          <a:pt x="37" y="161"/>
                          <a:pt x="37" y="162"/>
                          <a:pt x="37" y="162"/>
                        </a:cubicBezTo>
                        <a:cubicBezTo>
                          <a:pt x="37" y="163"/>
                          <a:pt x="37" y="163"/>
                          <a:pt x="37" y="164"/>
                        </a:cubicBezTo>
                        <a:cubicBezTo>
                          <a:pt x="37" y="165"/>
                          <a:pt x="37" y="166"/>
                          <a:pt x="38" y="166"/>
                        </a:cubicBezTo>
                        <a:cubicBezTo>
                          <a:pt x="39" y="167"/>
                          <a:pt x="40" y="167"/>
                          <a:pt x="40" y="168"/>
                        </a:cubicBezTo>
                        <a:cubicBezTo>
                          <a:pt x="40" y="168"/>
                          <a:pt x="41" y="169"/>
                          <a:pt x="41" y="169"/>
                        </a:cubicBezTo>
                        <a:cubicBezTo>
                          <a:pt x="41" y="170"/>
                          <a:pt x="42" y="170"/>
                          <a:pt x="42" y="171"/>
                        </a:cubicBezTo>
                        <a:cubicBezTo>
                          <a:pt x="42" y="171"/>
                          <a:pt x="42" y="171"/>
                          <a:pt x="42" y="171"/>
                        </a:cubicBezTo>
                        <a:cubicBezTo>
                          <a:pt x="42" y="171"/>
                          <a:pt x="42" y="171"/>
                          <a:pt x="42" y="171"/>
                        </a:cubicBezTo>
                        <a:cubicBezTo>
                          <a:pt x="42" y="171"/>
                          <a:pt x="43" y="172"/>
                          <a:pt x="43" y="172"/>
                        </a:cubicBezTo>
                        <a:cubicBezTo>
                          <a:pt x="43" y="172"/>
                          <a:pt x="43" y="173"/>
                          <a:pt x="43" y="173"/>
                        </a:cubicBezTo>
                        <a:cubicBezTo>
                          <a:pt x="44" y="174"/>
                          <a:pt x="45" y="175"/>
                          <a:pt x="45" y="176"/>
                        </a:cubicBezTo>
                        <a:cubicBezTo>
                          <a:pt x="46" y="176"/>
                          <a:pt x="46" y="176"/>
                          <a:pt x="46" y="177"/>
                        </a:cubicBezTo>
                        <a:cubicBezTo>
                          <a:pt x="46" y="177"/>
                          <a:pt x="46" y="177"/>
                          <a:pt x="46" y="177"/>
                        </a:cubicBezTo>
                        <a:cubicBezTo>
                          <a:pt x="45" y="177"/>
                          <a:pt x="45" y="177"/>
                          <a:pt x="45" y="177"/>
                        </a:cubicBezTo>
                        <a:cubicBezTo>
                          <a:pt x="45" y="177"/>
                          <a:pt x="45" y="178"/>
                          <a:pt x="46" y="178"/>
                        </a:cubicBezTo>
                        <a:cubicBezTo>
                          <a:pt x="46" y="178"/>
                          <a:pt x="46" y="178"/>
                          <a:pt x="46" y="178"/>
                        </a:cubicBezTo>
                        <a:cubicBezTo>
                          <a:pt x="47" y="178"/>
                          <a:pt x="47" y="179"/>
                          <a:pt x="47" y="179"/>
                        </a:cubicBezTo>
                        <a:cubicBezTo>
                          <a:pt x="47" y="179"/>
                          <a:pt x="47" y="179"/>
                          <a:pt x="48" y="180"/>
                        </a:cubicBezTo>
                        <a:cubicBezTo>
                          <a:pt x="48" y="180"/>
                          <a:pt x="48" y="180"/>
                          <a:pt x="48" y="180"/>
                        </a:cubicBezTo>
                        <a:cubicBezTo>
                          <a:pt x="48" y="180"/>
                          <a:pt x="49" y="180"/>
                          <a:pt x="49" y="181"/>
                        </a:cubicBezTo>
                        <a:cubicBezTo>
                          <a:pt x="50" y="181"/>
                          <a:pt x="50" y="181"/>
                          <a:pt x="50" y="181"/>
                        </a:cubicBezTo>
                        <a:cubicBezTo>
                          <a:pt x="51" y="181"/>
                          <a:pt x="52" y="181"/>
                          <a:pt x="52" y="182"/>
                        </a:cubicBezTo>
                        <a:cubicBezTo>
                          <a:pt x="52" y="182"/>
                          <a:pt x="54" y="183"/>
                          <a:pt x="54" y="182"/>
                        </a:cubicBezTo>
                        <a:cubicBezTo>
                          <a:pt x="54" y="181"/>
                          <a:pt x="53" y="181"/>
                          <a:pt x="53" y="181"/>
                        </a:cubicBezTo>
                        <a:cubicBezTo>
                          <a:pt x="52" y="180"/>
                          <a:pt x="53" y="180"/>
                          <a:pt x="53" y="180"/>
                        </a:cubicBezTo>
                        <a:cubicBezTo>
                          <a:pt x="54" y="180"/>
                          <a:pt x="54" y="180"/>
                          <a:pt x="54" y="180"/>
                        </a:cubicBezTo>
                        <a:cubicBezTo>
                          <a:pt x="54" y="179"/>
                          <a:pt x="54" y="179"/>
                          <a:pt x="54" y="179"/>
                        </a:cubicBezTo>
                        <a:cubicBezTo>
                          <a:pt x="54" y="179"/>
                          <a:pt x="54" y="178"/>
                          <a:pt x="54" y="178"/>
                        </a:cubicBezTo>
                        <a:cubicBezTo>
                          <a:pt x="53" y="178"/>
                          <a:pt x="53" y="178"/>
                          <a:pt x="52" y="177"/>
                        </a:cubicBezTo>
                        <a:cubicBezTo>
                          <a:pt x="52" y="177"/>
                          <a:pt x="52" y="177"/>
                          <a:pt x="52" y="177"/>
                        </a:cubicBezTo>
                        <a:cubicBezTo>
                          <a:pt x="52" y="176"/>
                          <a:pt x="52" y="176"/>
                          <a:pt x="52" y="175"/>
                        </a:cubicBezTo>
                        <a:cubicBezTo>
                          <a:pt x="52" y="175"/>
                          <a:pt x="52" y="175"/>
                          <a:pt x="52" y="175"/>
                        </a:cubicBezTo>
                        <a:cubicBezTo>
                          <a:pt x="52" y="175"/>
                          <a:pt x="52" y="175"/>
                          <a:pt x="51" y="175"/>
                        </a:cubicBezTo>
                        <a:cubicBezTo>
                          <a:pt x="51" y="175"/>
                          <a:pt x="51" y="174"/>
                          <a:pt x="51" y="174"/>
                        </a:cubicBezTo>
                        <a:cubicBezTo>
                          <a:pt x="51" y="173"/>
                          <a:pt x="51" y="172"/>
                          <a:pt x="51" y="171"/>
                        </a:cubicBezTo>
                        <a:cubicBezTo>
                          <a:pt x="51" y="171"/>
                          <a:pt x="50" y="170"/>
                          <a:pt x="50" y="170"/>
                        </a:cubicBezTo>
                        <a:cubicBezTo>
                          <a:pt x="50" y="170"/>
                          <a:pt x="50" y="169"/>
                          <a:pt x="50" y="169"/>
                        </a:cubicBezTo>
                        <a:cubicBezTo>
                          <a:pt x="50" y="169"/>
                          <a:pt x="50" y="169"/>
                          <a:pt x="50" y="169"/>
                        </a:cubicBezTo>
                        <a:cubicBezTo>
                          <a:pt x="49" y="169"/>
                          <a:pt x="49" y="169"/>
                          <a:pt x="49" y="169"/>
                        </a:cubicBezTo>
                        <a:cubicBezTo>
                          <a:pt x="49" y="168"/>
                          <a:pt x="49" y="168"/>
                          <a:pt x="49" y="168"/>
                        </a:cubicBezTo>
                        <a:cubicBezTo>
                          <a:pt x="49" y="167"/>
                          <a:pt x="50" y="168"/>
                          <a:pt x="50" y="167"/>
                        </a:cubicBezTo>
                        <a:cubicBezTo>
                          <a:pt x="51" y="167"/>
                          <a:pt x="51" y="166"/>
                          <a:pt x="51" y="166"/>
                        </a:cubicBezTo>
                        <a:cubicBezTo>
                          <a:pt x="51" y="165"/>
                          <a:pt x="51" y="165"/>
                          <a:pt x="52" y="165"/>
                        </a:cubicBezTo>
                        <a:cubicBezTo>
                          <a:pt x="52" y="164"/>
                          <a:pt x="53" y="164"/>
                          <a:pt x="54" y="165"/>
                        </a:cubicBezTo>
                        <a:cubicBezTo>
                          <a:pt x="54" y="164"/>
                          <a:pt x="54" y="164"/>
                          <a:pt x="55" y="164"/>
                        </a:cubicBezTo>
                        <a:cubicBezTo>
                          <a:pt x="56" y="164"/>
                          <a:pt x="56" y="164"/>
                          <a:pt x="56" y="163"/>
                        </a:cubicBezTo>
                        <a:cubicBezTo>
                          <a:pt x="57" y="162"/>
                          <a:pt x="56" y="161"/>
                          <a:pt x="56" y="160"/>
                        </a:cubicBezTo>
                        <a:cubicBezTo>
                          <a:pt x="55" y="160"/>
                          <a:pt x="54" y="160"/>
                          <a:pt x="54" y="160"/>
                        </a:cubicBezTo>
                        <a:cubicBezTo>
                          <a:pt x="54" y="159"/>
                          <a:pt x="54" y="159"/>
                          <a:pt x="54" y="159"/>
                        </a:cubicBezTo>
                        <a:cubicBezTo>
                          <a:pt x="54" y="158"/>
                          <a:pt x="54" y="158"/>
                          <a:pt x="54" y="158"/>
                        </a:cubicBezTo>
                        <a:cubicBezTo>
                          <a:pt x="54" y="158"/>
                          <a:pt x="54" y="158"/>
                          <a:pt x="55" y="158"/>
                        </a:cubicBezTo>
                        <a:cubicBezTo>
                          <a:pt x="56" y="158"/>
                          <a:pt x="57" y="158"/>
                          <a:pt x="57" y="158"/>
                        </a:cubicBezTo>
                        <a:cubicBezTo>
                          <a:pt x="58" y="158"/>
                          <a:pt x="58" y="157"/>
                          <a:pt x="58" y="157"/>
                        </a:cubicBezTo>
                        <a:cubicBezTo>
                          <a:pt x="58" y="156"/>
                          <a:pt x="58" y="156"/>
                          <a:pt x="58" y="155"/>
                        </a:cubicBezTo>
                        <a:cubicBezTo>
                          <a:pt x="59" y="154"/>
                          <a:pt x="59" y="155"/>
                          <a:pt x="60" y="154"/>
                        </a:cubicBezTo>
                        <a:cubicBezTo>
                          <a:pt x="60" y="154"/>
                          <a:pt x="61" y="153"/>
                          <a:pt x="62" y="152"/>
                        </a:cubicBezTo>
                        <a:cubicBezTo>
                          <a:pt x="62" y="152"/>
                          <a:pt x="62" y="151"/>
                          <a:pt x="62" y="150"/>
                        </a:cubicBezTo>
                        <a:cubicBezTo>
                          <a:pt x="62" y="150"/>
                          <a:pt x="62" y="149"/>
                          <a:pt x="62" y="148"/>
                        </a:cubicBezTo>
                        <a:cubicBezTo>
                          <a:pt x="62" y="147"/>
                          <a:pt x="62" y="146"/>
                          <a:pt x="62" y="145"/>
                        </a:cubicBezTo>
                        <a:cubicBezTo>
                          <a:pt x="62" y="145"/>
                          <a:pt x="62" y="144"/>
                          <a:pt x="63" y="144"/>
                        </a:cubicBezTo>
                        <a:cubicBezTo>
                          <a:pt x="63" y="144"/>
                          <a:pt x="63" y="143"/>
                          <a:pt x="64" y="143"/>
                        </a:cubicBezTo>
                        <a:cubicBezTo>
                          <a:pt x="64" y="143"/>
                          <a:pt x="64" y="142"/>
                          <a:pt x="64" y="142"/>
                        </a:cubicBezTo>
                        <a:cubicBezTo>
                          <a:pt x="64" y="141"/>
                          <a:pt x="65" y="141"/>
                          <a:pt x="66" y="141"/>
                        </a:cubicBezTo>
                        <a:cubicBezTo>
                          <a:pt x="67" y="140"/>
                          <a:pt x="68" y="140"/>
                          <a:pt x="69" y="140"/>
                        </a:cubicBezTo>
                        <a:cubicBezTo>
                          <a:pt x="70" y="140"/>
                          <a:pt x="70" y="140"/>
                          <a:pt x="70" y="140"/>
                        </a:cubicBezTo>
                        <a:cubicBezTo>
                          <a:pt x="71" y="140"/>
                          <a:pt x="71" y="140"/>
                          <a:pt x="71" y="140"/>
                        </a:cubicBezTo>
                        <a:cubicBezTo>
                          <a:pt x="71" y="140"/>
                          <a:pt x="71" y="139"/>
                          <a:pt x="71" y="140"/>
                        </a:cubicBezTo>
                        <a:cubicBezTo>
                          <a:pt x="71" y="139"/>
                          <a:pt x="71" y="138"/>
                          <a:pt x="72" y="138"/>
                        </a:cubicBezTo>
                        <a:cubicBezTo>
                          <a:pt x="72" y="137"/>
                          <a:pt x="73" y="138"/>
                          <a:pt x="73" y="138"/>
                        </a:cubicBezTo>
                        <a:cubicBezTo>
                          <a:pt x="73" y="137"/>
                          <a:pt x="74" y="137"/>
                          <a:pt x="74" y="137"/>
                        </a:cubicBezTo>
                        <a:cubicBezTo>
                          <a:pt x="74" y="137"/>
                          <a:pt x="74" y="137"/>
                          <a:pt x="75" y="137"/>
                        </a:cubicBezTo>
                        <a:cubicBezTo>
                          <a:pt x="75" y="137"/>
                          <a:pt x="75" y="137"/>
                          <a:pt x="75" y="136"/>
                        </a:cubicBezTo>
                        <a:cubicBezTo>
                          <a:pt x="76" y="136"/>
                          <a:pt x="76" y="135"/>
                          <a:pt x="77" y="134"/>
                        </a:cubicBezTo>
                        <a:cubicBezTo>
                          <a:pt x="77" y="133"/>
                          <a:pt x="77" y="133"/>
                          <a:pt x="78" y="133"/>
                        </a:cubicBezTo>
                        <a:cubicBezTo>
                          <a:pt x="78" y="133"/>
                          <a:pt x="79" y="133"/>
                          <a:pt x="79" y="132"/>
                        </a:cubicBezTo>
                        <a:cubicBezTo>
                          <a:pt x="79" y="131"/>
                          <a:pt x="79" y="129"/>
                          <a:pt x="79" y="127"/>
                        </a:cubicBezTo>
                        <a:cubicBezTo>
                          <a:pt x="79" y="127"/>
                          <a:pt x="79" y="126"/>
                          <a:pt x="79" y="125"/>
                        </a:cubicBezTo>
                        <a:cubicBezTo>
                          <a:pt x="79" y="125"/>
                          <a:pt x="79" y="124"/>
                          <a:pt x="79" y="124"/>
                        </a:cubicBezTo>
                        <a:cubicBezTo>
                          <a:pt x="79" y="124"/>
                          <a:pt x="78" y="124"/>
                          <a:pt x="78" y="124"/>
                        </a:cubicBezTo>
                        <a:cubicBezTo>
                          <a:pt x="78" y="123"/>
                          <a:pt x="78" y="122"/>
                          <a:pt x="78" y="122"/>
                        </a:cubicBezTo>
                        <a:cubicBezTo>
                          <a:pt x="78" y="121"/>
                          <a:pt x="78" y="121"/>
                          <a:pt x="78" y="121"/>
                        </a:cubicBezTo>
                        <a:cubicBezTo>
                          <a:pt x="78" y="121"/>
                          <a:pt x="78" y="121"/>
                          <a:pt x="78" y="121"/>
                        </a:cubicBezTo>
                        <a:cubicBezTo>
                          <a:pt x="79" y="121"/>
                          <a:pt x="79" y="121"/>
                          <a:pt x="80" y="121"/>
                        </a:cubicBezTo>
                        <a:cubicBezTo>
                          <a:pt x="80" y="121"/>
                          <a:pt x="81" y="121"/>
                          <a:pt x="81" y="121"/>
                        </a:cubicBezTo>
                        <a:cubicBezTo>
                          <a:pt x="81" y="121"/>
                          <a:pt x="81" y="120"/>
                          <a:pt x="81" y="120"/>
                        </a:cubicBezTo>
                        <a:cubicBezTo>
                          <a:pt x="81" y="120"/>
                          <a:pt x="81" y="119"/>
                          <a:pt x="82" y="119"/>
                        </a:cubicBezTo>
                        <a:cubicBezTo>
                          <a:pt x="82" y="119"/>
                          <a:pt x="82" y="118"/>
                          <a:pt x="82" y="118"/>
                        </a:cubicBezTo>
                        <a:cubicBezTo>
                          <a:pt x="82" y="118"/>
                          <a:pt x="83" y="118"/>
                          <a:pt x="83" y="118"/>
                        </a:cubicBezTo>
                        <a:cubicBezTo>
                          <a:pt x="83" y="118"/>
                          <a:pt x="83" y="117"/>
                          <a:pt x="83" y="117"/>
                        </a:cubicBezTo>
                        <a:cubicBezTo>
                          <a:pt x="84" y="116"/>
                          <a:pt x="85" y="116"/>
                          <a:pt x="86" y="115"/>
                        </a:cubicBezTo>
                        <a:cubicBezTo>
                          <a:pt x="86" y="115"/>
                          <a:pt x="86" y="115"/>
                          <a:pt x="86" y="115"/>
                        </a:cubicBezTo>
                        <a:cubicBezTo>
                          <a:pt x="86" y="114"/>
                          <a:pt x="86" y="114"/>
                          <a:pt x="86" y="114"/>
                        </a:cubicBezTo>
                        <a:cubicBezTo>
                          <a:pt x="86" y="113"/>
                          <a:pt x="85" y="113"/>
                          <a:pt x="85" y="113"/>
                        </a:cubicBezTo>
                        <a:cubicBezTo>
                          <a:pt x="85" y="113"/>
                          <a:pt x="85" y="112"/>
                          <a:pt x="85" y="111"/>
                        </a:cubicBezTo>
                        <a:cubicBezTo>
                          <a:pt x="85" y="111"/>
                          <a:pt x="86" y="111"/>
                          <a:pt x="86" y="111"/>
                        </a:cubicBezTo>
                        <a:cubicBezTo>
                          <a:pt x="86" y="110"/>
                          <a:pt x="86" y="109"/>
                          <a:pt x="86" y="108"/>
                        </a:cubicBezTo>
                        <a:cubicBezTo>
                          <a:pt x="86" y="108"/>
                          <a:pt x="85" y="108"/>
                          <a:pt x="85" y="107"/>
                        </a:cubicBezTo>
                        <a:cubicBezTo>
                          <a:pt x="85" y="107"/>
                          <a:pt x="85" y="108"/>
                          <a:pt x="85" y="10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4" name="Freeform 25"/>
                  <p:cNvSpPr/>
                  <p:nvPr/>
                </p:nvSpPr>
                <p:spPr bwMode="auto">
                  <a:xfrm>
                    <a:off x="4260" y="2057"/>
                    <a:ext cx="35" cy="62"/>
                  </a:xfrm>
                  <a:custGeom>
                    <a:avLst/>
                    <a:gdLst>
                      <a:gd name="T0" fmla="*/ 7 w 8"/>
                      <a:gd name="T1" fmla="*/ 0 h 14"/>
                      <a:gd name="T2" fmla="*/ 4 w 8"/>
                      <a:gd name="T3" fmla="*/ 2 h 14"/>
                      <a:gd name="T4" fmla="*/ 4 w 8"/>
                      <a:gd name="T5" fmla="*/ 4 h 14"/>
                      <a:gd name="T6" fmla="*/ 4 w 8"/>
                      <a:gd name="T7" fmla="*/ 4 h 14"/>
                      <a:gd name="T8" fmla="*/ 3 w 8"/>
                      <a:gd name="T9" fmla="*/ 4 h 14"/>
                      <a:gd name="T10" fmla="*/ 3 w 8"/>
                      <a:gd name="T11" fmla="*/ 6 h 14"/>
                      <a:gd name="T12" fmla="*/ 2 w 8"/>
                      <a:gd name="T13" fmla="*/ 6 h 14"/>
                      <a:gd name="T14" fmla="*/ 2 w 8"/>
                      <a:gd name="T15" fmla="*/ 9 h 14"/>
                      <a:gd name="T16" fmla="*/ 1 w 8"/>
                      <a:gd name="T17" fmla="*/ 13 h 14"/>
                      <a:gd name="T18" fmla="*/ 3 w 8"/>
                      <a:gd name="T19" fmla="*/ 12 h 14"/>
                      <a:gd name="T20" fmla="*/ 4 w 8"/>
                      <a:gd name="T21" fmla="*/ 11 h 14"/>
                      <a:gd name="T22" fmla="*/ 4 w 8"/>
                      <a:gd name="T23" fmla="*/ 10 h 14"/>
                      <a:gd name="T24" fmla="*/ 4 w 8"/>
                      <a:gd name="T25" fmla="*/ 8 h 14"/>
                      <a:gd name="T26" fmla="*/ 4 w 8"/>
                      <a:gd name="T27" fmla="*/ 7 h 14"/>
                      <a:gd name="T28" fmla="*/ 5 w 8"/>
                      <a:gd name="T29" fmla="*/ 7 h 14"/>
                      <a:gd name="T30" fmla="*/ 5 w 8"/>
                      <a:gd name="T31" fmla="*/ 6 h 14"/>
                      <a:gd name="T32" fmla="*/ 5 w 8"/>
                      <a:gd name="T33" fmla="*/ 5 h 14"/>
                      <a:gd name="T34" fmla="*/ 6 w 8"/>
                      <a:gd name="T35" fmla="*/ 5 h 14"/>
                      <a:gd name="T36" fmla="*/ 8 w 8"/>
                      <a:gd name="T37" fmla="*/ 1 h 14"/>
                      <a:gd name="T38" fmla="*/ 7 w 8"/>
                      <a:gd name="T39" fmla="*/ 0 h 14"/>
                      <a:gd name="T40" fmla="*/ 7 w 8"/>
                      <a:gd name="T41" fmla="*/ 0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8" h="14">
                        <a:moveTo>
                          <a:pt x="7" y="0"/>
                        </a:moveTo>
                        <a:cubicBezTo>
                          <a:pt x="7" y="1"/>
                          <a:pt x="5" y="1"/>
                          <a:pt x="4" y="2"/>
                        </a:cubicBezTo>
                        <a:cubicBezTo>
                          <a:pt x="4" y="3"/>
                          <a:pt x="4" y="3"/>
                          <a:pt x="4" y="4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4" y="4"/>
                          <a:pt x="3" y="4"/>
                          <a:pt x="3" y="4"/>
                        </a:cubicBezTo>
                        <a:cubicBezTo>
                          <a:pt x="3" y="5"/>
                          <a:pt x="3" y="5"/>
                          <a:pt x="3" y="6"/>
                        </a:cubicBezTo>
                        <a:cubicBezTo>
                          <a:pt x="3" y="6"/>
                          <a:pt x="3" y="6"/>
                          <a:pt x="2" y="6"/>
                        </a:cubicBezTo>
                        <a:cubicBezTo>
                          <a:pt x="2" y="7"/>
                          <a:pt x="2" y="8"/>
                          <a:pt x="2" y="9"/>
                        </a:cubicBezTo>
                        <a:cubicBezTo>
                          <a:pt x="0" y="9"/>
                          <a:pt x="2" y="12"/>
                          <a:pt x="1" y="13"/>
                        </a:cubicBezTo>
                        <a:cubicBezTo>
                          <a:pt x="3" y="14"/>
                          <a:pt x="3" y="13"/>
                          <a:pt x="3" y="12"/>
                        </a:cubicBezTo>
                        <a:cubicBezTo>
                          <a:pt x="4" y="11"/>
                          <a:pt x="4" y="11"/>
                          <a:pt x="4" y="11"/>
                        </a:cubicBezTo>
                        <a:cubicBezTo>
                          <a:pt x="4" y="10"/>
                          <a:pt x="4" y="10"/>
                          <a:pt x="4" y="10"/>
                        </a:cubicBezTo>
                        <a:cubicBezTo>
                          <a:pt x="4" y="9"/>
                          <a:pt x="4" y="9"/>
                          <a:pt x="4" y="8"/>
                        </a:cubicBezTo>
                        <a:cubicBezTo>
                          <a:pt x="4" y="8"/>
                          <a:pt x="4" y="7"/>
                          <a:pt x="4" y="7"/>
                        </a:cubicBezTo>
                        <a:cubicBezTo>
                          <a:pt x="4" y="7"/>
                          <a:pt x="4" y="7"/>
                          <a:pt x="5" y="7"/>
                        </a:cubicBezTo>
                        <a:cubicBezTo>
                          <a:pt x="5" y="7"/>
                          <a:pt x="5" y="7"/>
                          <a:pt x="5" y="6"/>
                        </a:cubicBezTo>
                        <a:cubicBezTo>
                          <a:pt x="5" y="6"/>
                          <a:pt x="5" y="6"/>
                          <a:pt x="5" y="5"/>
                        </a:cubicBezTo>
                        <a:cubicBezTo>
                          <a:pt x="5" y="5"/>
                          <a:pt x="5" y="5"/>
                          <a:pt x="6" y="5"/>
                        </a:cubicBezTo>
                        <a:cubicBezTo>
                          <a:pt x="7" y="4"/>
                          <a:pt x="8" y="2"/>
                          <a:pt x="8" y="1"/>
                        </a:cubicBezTo>
                        <a:cubicBezTo>
                          <a:pt x="7" y="1"/>
                          <a:pt x="7" y="0"/>
                          <a:pt x="7" y="0"/>
                        </a:cubicBezTo>
                        <a:cubicBezTo>
                          <a:pt x="7" y="0"/>
                          <a:pt x="7" y="1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5" name="Freeform 26"/>
                  <p:cNvSpPr/>
                  <p:nvPr/>
                </p:nvSpPr>
                <p:spPr bwMode="auto">
                  <a:xfrm>
                    <a:off x="4291" y="2057"/>
                    <a:ext cx="4" cy="5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1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87" name="椭圆 86"/>
                <p:cNvSpPr/>
                <p:nvPr/>
              </p:nvSpPr>
              <p:spPr>
                <a:xfrm>
                  <a:off x="5534971" y="2590732"/>
                  <a:ext cx="1803536" cy="1803536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00727E">
                        <a:alpha val="25000"/>
                      </a:srgbClr>
                    </a:gs>
                    <a:gs pos="71000">
                      <a:srgbClr val="01BCD0">
                        <a:alpha val="16000"/>
                      </a:srgbClr>
                    </a:gs>
                    <a:gs pos="0">
                      <a:srgbClr val="01ACBE">
                        <a:alpha val="0"/>
                      </a:srgb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79" name="文本框 390"/>
            <p:cNvSpPr txBox="1"/>
            <p:nvPr/>
          </p:nvSpPr>
          <p:spPr>
            <a:xfrm>
              <a:off x="5541359" y="5180369"/>
              <a:ext cx="1105518" cy="478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50000">
                      <a:prstClr val="black">
                        <a:lumMod val="65000"/>
                        <a:lumOff val="35000"/>
                      </a:prstClr>
                    </a:gs>
                    <a:gs pos="50000">
                      <a:prstClr val="white">
                        <a:lumMod val="65000"/>
                      </a:prstClr>
                    </a:gs>
                  </a:gsLst>
                  <a:lin ang="0" scaled="0"/>
                </a:gra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endParaRPr>
            </a:p>
          </p:txBody>
        </p:sp>
        <p:grpSp>
          <p:nvGrpSpPr>
            <p:cNvPr id="80" name="Group 195"/>
            <p:cNvGrpSpPr>
              <a:grpSpLocks noChangeAspect="1"/>
            </p:cNvGrpSpPr>
            <p:nvPr/>
          </p:nvGrpSpPr>
          <p:grpSpPr bwMode="auto">
            <a:xfrm>
              <a:off x="5906073" y="4725315"/>
              <a:ext cx="372548" cy="468565"/>
              <a:chOff x="2980" y="105"/>
              <a:chExt cx="1649" cy="2074"/>
            </a:xfrm>
            <a:gradFill>
              <a:gsLst>
                <a:gs pos="50000">
                  <a:srgbClr val="01AFC0"/>
                </a:gs>
                <a:gs pos="50000">
                  <a:srgbClr val="01C2D6"/>
                </a:gs>
              </a:gsLst>
              <a:lin ang="0" scaled="0"/>
            </a:gradFill>
            <a:effectLst/>
            <a:scene3d>
              <a:camera prst="orthographicFront"/>
              <a:lightRig rig="threePt" dir="t">
                <a:rot lat="0" lon="0" rev="9000000"/>
              </a:lightRig>
            </a:scene3d>
          </p:grpSpPr>
          <p:sp>
            <p:nvSpPr>
              <p:cNvPr id="81" name="Freeform 196"/>
              <p:cNvSpPr/>
              <p:nvPr/>
            </p:nvSpPr>
            <p:spPr bwMode="auto">
              <a:xfrm>
                <a:off x="3549" y="105"/>
                <a:ext cx="470" cy="469"/>
              </a:xfrm>
              <a:custGeom>
                <a:avLst/>
                <a:gdLst>
                  <a:gd name="T0" fmla="*/ 79 w 198"/>
                  <a:gd name="T1" fmla="*/ 187 h 198"/>
                  <a:gd name="T2" fmla="*/ 187 w 198"/>
                  <a:gd name="T3" fmla="*/ 120 h 198"/>
                  <a:gd name="T4" fmla="*/ 120 w 198"/>
                  <a:gd name="T5" fmla="*/ 12 h 198"/>
                  <a:gd name="T6" fmla="*/ 12 w 198"/>
                  <a:gd name="T7" fmla="*/ 79 h 198"/>
                  <a:gd name="T8" fmla="*/ 79 w 198"/>
                  <a:gd name="T9" fmla="*/ 18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198">
                    <a:moveTo>
                      <a:pt x="79" y="187"/>
                    </a:moveTo>
                    <a:cubicBezTo>
                      <a:pt x="127" y="198"/>
                      <a:pt x="176" y="168"/>
                      <a:pt x="187" y="120"/>
                    </a:cubicBezTo>
                    <a:cubicBezTo>
                      <a:pt x="198" y="71"/>
                      <a:pt x="168" y="23"/>
                      <a:pt x="120" y="12"/>
                    </a:cubicBezTo>
                    <a:cubicBezTo>
                      <a:pt x="71" y="0"/>
                      <a:pt x="23" y="30"/>
                      <a:pt x="12" y="79"/>
                    </a:cubicBezTo>
                    <a:cubicBezTo>
                      <a:pt x="0" y="127"/>
                      <a:pt x="30" y="176"/>
                      <a:pt x="79" y="187"/>
                    </a:cubicBezTo>
                    <a:close/>
                  </a:path>
                </a:pathLst>
              </a:custGeom>
              <a:grpFill/>
              <a:ln>
                <a:noFill/>
              </a:ln>
              <a:sp3d>
                <a:extrusionClr>
                  <a:schemeClr val="bg1">
                    <a:lumMod val="85000"/>
                  </a:schemeClr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197"/>
              <p:cNvSpPr>
                <a:spLocks noEditPoints="1"/>
              </p:cNvSpPr>
              <p:nvPr/>
            </p:nvSpPr>
            <p:spPr bwMode="auto">
              <a:xfrm>
                <a:off x="2980" y="558"/>
                <a:ext cx="1649" cy="1621"/>
              </a:xfrm>
              <a:custGeom>
                <a:avLst/>
                <a:gdLst>
                  <a:gd name="T0" fmla="*/ 244 w 695"/>
                  <a:gd name="T1" fmla="*/ 499 h 684"/>
                  <a:gd name="T2" fmla="*/ 299 w 695"/>
                  <a:gd name="T3" fmla="*/ 454 h 684"/>
                  <a:gd name="T4" fmla="*/ 298 w 695"/>
                  <a:gd name="T5" fmla="*/ 617 h 684"/>
                  <a:gd name="T6" fmla="*/ 345 w 695"/>
                  <a:gd name="T7" fmla="*/ 684 h 684"/>
                  <a:gd name="T8" fmla="*/ 415 w 695"/>
                  <a:gd name="T9" fmla="*/ 529 h 684"/>
                  <a:gd name="T10" fmla="*/ 306 w 695"/>
                  <a:gd name="T11" fmla="*/ 306 h 684"/>
                  <a:gd name="T12" fmla="*/ 316 w 695"/>
                  <a:gd name="T13" fmla="*/ 155 h 684"/>
                  <a:gd name="T14" fmla="*/ 430 w 695"/>
                  <a:gd name="T15" fmla="*/ 214 h 684"/>
                  <a:gd name="T16" fmla="*/ 481 w 695"/>
                  <a:gd name="T17" fmla="*/ 205 h 684"/>
                  <a:gd name="T18" fmla="*/ 505 w 695"/>
                  <a:gd name="T19" fmla="*/ 226 h 684"/>
                  <a:gd name="T20" fmla="*/ 495 w 695"/>
                  <a:gd name="T21" fmla="*/ 283 h 684"/>
                  <a:gd name="T22" fmla="*/ 614 w 695"/>
                  <a:gd name="T23" fmla="*/ 323 h 684"/>
                  <a:gd name="T24" fmla="*/ 683 w 695"/>
                  <a:gd name="T25" fmla="*/ 144 h 684"/>
                  <a:gd name="T26" fmla="*/ 565 w 695"/>
                  <a:gd name="T27" fmla="*/ 104 h 684"/>
                  <a:gd name="T28" fmla="*/ 543 w 695"/>
                  <a:gd name="T29" fmla="*/ 137 h 684"/>
                  <a:gd name="T30" fmla="*/ 470 w 695"/>
                  <a:gd name="T31" fmla="*/ 140 h 684"/>
                  <a:gd name="T32" fmla="*/ 392 w 695"/>
                  <a:gd name="T33" fmla="*/ 138 h 684"/>
                  <a:gd name="T34" fmla="*/ 335 w 695"/>
                  <a:gd name="T35" fmla="*/ 66 h 684"/>
                  <a:gd name="T36" fmla="*/ 332 w 695"/>
                  <a:gd name="T37" fmla="*/ 58 h 684"/>
                  <a:gd name="T38" fmla="*/ 331 w 695"/>
                  <a:gd name="T39" fmla="*/ 57 h 684"/>
                  <a:gd name="T40" fmla="*/ 331 w 695"/>
                  <a:gd name="T41" fmla="*/ 57 h 684"/>
                  <a:gd name="T42" fmla="*/ 290 w 695"/>
                  <a:gd name="T43" fmla="*/ 2 h 684"/>
                  <a:gd name="T44" fmla="*/ 246 w 695"/>
                  <a:gd name="T45" fmla="*/ 0 h 684"/>
                  <a:gd name="T46" fmla="*/ 81 w 695"/>
                  <a:gd name="T47" fmla="*/ 97 h 684"/>
                  <a:gd name="T48" fmla="*/ 65 w 695"/>
                  <a:gd name="T49" fmla="*/ 262 h 684"/>
                  <a:gd name="T50" fmla="*/ 101 w 695"/>
                  <a:gd name="T51" fmla="*/ 290 h 684"/>
                  <a:gd name="T52" fmla="*/ 125 w 695"/>
                  <a:gd name="T53" fmla="*/ 201 h 684"/>
                  <a:gd name="T54" fmla="*/ 184 w 695"/>
                  <a:gd name="T55" fmla="*/ 78 h 684"/>
                  <a:gd name="T56" fmla="*/ 176 w 695"/>
                  <a:gd name="T57" fmla="*/ 328 h 684"/>
                  <a:gd name="T58" fmla="*/ 153 w 695"/>
                  <a:gd name="T59" fmla="*/ 457 h 684"/>
                  <a:gd name="T60" fmla="*/ 12 w 695"/>
                  <a:gd name="T61" fmla="*/ 640 h 684"/>
                  <a:gd name="T62" fmla="*/ 538 w 695"/>
                  <a:gd name="T63" fmla="*/ 148 h 684"/>
                  <a:gd name="T64" fmla="*/ 511 w 695"/>
                  <a:gd name="T65" fmla="*/ 215 h 684"/>
                  <a:gd name="T66" fmla="*/ 492 w 695"/>
                  <a:gd name="T67" fmla="*/ 200 h 684"/>
                  <a:gd name="T68" fmla="*/ 513 w 695"/>
                  <a:gd name="T69" fmla="*/ 153 h 684"/>
                  <a:gd name="T70" fmla="*/ 538 w 695"/>
                  <a:gd name="T71" fmla="*/ 148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95" h="684">
                    <a:moveTo>
                      <a:pt x="78" y="663"/>
                    </a:moveTo>
                    <a:cubicBezTo>
                      <a:pt x="165" y="622"/>
                      <a:pt x="217" y="559"/>
                      <a:pt x="244" y="499"/>
                    </a:cubicBezTo>
                    <a:cubicBezTo>
                      <a:pt x="258" y="468"/>
                      <a:pt x="266" y="438"/>
                      <a:pt x="271" y="411"/>
                    </a:cubicBezTo>
                    <a:cubicBezTo>
                      <a:pt x="282" y="423"/>
                      <a:pt x="292" y="438"/>
                      <a:pt x="299" y="454"/>
                    </a:cubicBezTo>
                    <a:cubicBezTo>
                      <a:pt x="309" y="475"/>
                      <a:pt x="315" y="500"/>
                      <a:pt x="315" y="529"/>
                    </a:cubicBezTo>
                    <a:cubicBezTo>
                      <a:pt x="315" y="554"/>
                      <a:pt x="311" y="583"/>
                      <a:pt x="298" y="617"/>
                    </a:cubicBezTo>
                    <a:cubicBezTo>
                      <a:pt x="289" y="643"/>
                      <a:pt x="303" y="672"/>
                      <a:pt x="329" y="681"/>
                    </a:cubicBezTo>
                    <a:cubicBezTo>
                      <a:pt x="334" y="683"/>
                      <a:pt x="340" y="684"/>
                      <a:pt x="345" y="684"/>
                    </a:cubicBezTo>
                    <a:cubicBezTo>
                      <a:pt x="366" y="684"/>
                      <a:pt x="385" y="671"/>
                      <a:pt x="393" y="651"/>
                    </a:cubicBezTo>
                    <a:cubicBezTo>
                      <a:pt x="408" y="607"/>
                      <a:pt x="415" y="567"/>
                      <a:pt x="415" y="529"/>
                    </a:cubicBezTo>
                    <a:cubicBezTo>
                      <a:pt x="415" y="483"/>
                      <a:pt x="405" y="443"/>
                      <a:pt x="388" y="409"/>
                    </a:cubicBezTo>
                    <a:cubicBezTo>
                      <a:pt x="366" y="362"/>
                      <a:pt x="334" y="329"/>
                      <a:pt x="306" y="306"/>
                    </a:cubicBezTo>
                    <a:cubicBezTo>
                      <a:pt x="306" y="305"/>
                      <a:pt x="306" y="304"/>
                      <a:pt x="306" y="303"/>
                    </a:cubicBezTo>
                    <a:cubicBezTo>
                      <a:pt x="300" y="255"/>
                      <a:pt x="307" y="202"/>
                      <a:pt x="316" y="155"/>
                    </a:cubicBezTo>
                    <a:cubicBezTo>
                      <a:pt x="327" y="168"/>
                      <a:pt x="340" y="181"/>
                      <a:pt x="356" y="191"/>
                    </a:cubicBezTo>
                    <a:cubicBezTo>
                      <a:pt x="376" y="205"/>
                      <a:pt x="402" y="214"/>
                      <a:pt x="430" y="214"/>
                    </a:cubicBezTo>
                    <a:cubicBezTo>
                      <a:pt x="430" y="214"/>
                      <a:pt x="430" y="214"/>
                      <a:pt x="430" y="214"/>
                    </a:cubicBezTo>
                    <a:cubicBezTo>
                      <a:pt x="447" y="214"/>
                      <a:pt x="463" y="211"/>
                      <a:pt x="481" y="205"/>
                    </a:cubicBezTo>
                    <a:cubicBezTo>
                      <a:pt x="485" y="213"/>
                      <a:pt x="492" y="219"/>
                      <a:pt x="501" y="224"/>
                    </a:cubicBezTo>
                    <a:cubicBezTo>
                      <a:pt x="503" y="224"/>
                      <a:pt x="504" y="225"/>
                      <a:pt x="505" y="226"/>
                    </a:cubicBezTo>
                    <a:cubicBezTo>
                      <a:pt x="488" y="262"/>
                      <a:pt x="488" y="262"/>
                      <a:pt x="488" y="262"/>
                    </a:cubicBezTo>
                    <a:cubicBezTo>
                      <a:pt x="484" y="270"/>
                      <a:pt x="487" y="279"/>
                      <a:pt x="495" y="283"/>
                    </a:cubicBezTo>
                    <a:cubicBezTo>
                      <a:pt x="592" y="330"/>
                      <a:pt x="592" y="330"/>
                      <a:pt x="592" y="330"/>
                    </a:cubicBezTo>
                    <a:cubicBezTo>
                      <a:pt x="600" y="334"/>
                      <a:pt x="610" y="331"/>
                      <a:pt x="614" y="323"/>
                    </a:cubicBezTo>
                    <a:cubicBezTo>
                      <a:pt x="691" y="165"/>
                      <a:pt x="691" y="165"/>
                      <a:pt x="691" y="165"/>
                    </a:cubicBezTo>
                    <a:cubicBezTo>
                      <a:pt x="695" y="157"/>
                      <a:pt x="691" y="147"/>
                      <a:pt x="683" y="144"/>
                    </a:cubicBezTo>
                    <a:cubicBezTo>
                      <a:pt x="586" y="96"/>
                      <a:pt x="586" y="96"/>
                      <a:pt x="586" y="96"/>
                    </a:cubicBezTo>
                    <a:cubicBezTo>
                      <a:pt x="578" y="92"/>
                      <a:pt x="569" y="96"/>
                      <a:pt x="565" y="104"/>
                    </a:cubicBezTo>
                    <a:cubicBezTo>
                      <a:pt x="547" y="140"/>
                      <a:pt x="547" y="140"/>
                      <a:pt x="547" y="140"/>
                    </a:cubicBezTo>
                    <a:cubicBezTo>
                      <a:pt x="546" y="139"/>
                      <a:pt x="545" y="138"/>
                      <a:pt x="543" y="137"/>
                    </a:cubicBezTo>
                    <a:cubicBezTo>
                      <a:pt x="528" y="130"/>
                      <a:pt x="512" y="131"/>
                      <a:pt x="498" y="139"/>
                    </a:cubicBezTo>
                    <a:cubicBezTo>
                      <a:pt x="490" y="135"/>
                      <a:pt x="479" y="135"/>
                      <a:pt x="470" y="140"/>
                    </a:cubicBezTo>
                    <a:cubicBezTo>
                      <a:pt x="454" y="148"/>
                      <a:pt x="441" y="150"/>
                      <a:pt x="430" y="150"/>
                    </a:cubicBezTo>
                    <a:cubicBezTo>
                      <a:pt x="416" y="150"/>
                      <a:pt x="404" y="146"/>
                      <a:pt x="392" y="138"/>
                    </a:cubicBezTo>
                    <a:cubicBezTo>
                      <a:pt x="374" y="126"/>
                      <a:pt x="358" y="106"/>
                      <a:pt x="347" y="88"/>
                    </a:cubicBezTo>
                    <a:cubicBezTo>
                      <a:pt x="342" y="79"/>
                      <a:pt x="338" y="71"/>
                      <a:pt x="335" y="66"/>
                    </a:cubicBezTo>
                    <a:cubicBezTo>
                      <a:pt x="334" y="63"/>
                      <a:pt x="333" y="61"/>
                      <a:pt x="332" y="59"/>
                    </a:cubicBezTo>
                    <a:cubicBezTo>
                      <a:pt x="332" y="58"/>
                      <a:pt x="332" y="58"/>
                      <a:pt x="332" y="58"/>
                    </a:cubicBezTo>
                    <a:cubicBezTo>
                      <a:pt x="331" y="57"/>
                      <a:pt x="331" y="57"/>
                      <a:pt x="331" y="57"/>
                    </a:cubicBezTo>
                    <a:cubicBezTo>
                      <a:pt x="331" y="57"/>
                      <a:pt x="331" y="57"/>
                      <a:pt x="331" y="57"/>
                    </a:cubicBezTo>
                    <a:cubicBezTo>
                      <a:pt x="331" y="57"/>
                      <a:pt x="331" y="57"/>
                      <a:pt x="331" y="57"/>
                    </a:cubicBezTo>
                    <a:cubicBezTo>
                      <a:pt x="331" y="57"/>
                      <a:pt x="331" y="57"/>
                      <a:pt x="331" y="57"/>
                    </a:cubicBezTo>
                    <a:cubicBezTo>
                      <a:pt x="331" y="56"/>
                      <a:pt x="330" y="55"/>
                      <a:pt x="330" y="54"/>
                    </a:cubicBezTo>
                    <a:cubicBezTo>
                      <a:pt x="325" y="29"/>
                      <a:pt x="311" y="8"/>
                      <a:pt x="290" y="2"/>
                    </a:cubicBezTo>
                    <a:cubicBezTo>
                      <a:pt x="282" y="0"/>
                      <a:pt x="272" y="0"/>
                      <a:pt x="263" y="1"/>
                    </a:cubicBezTo>
                    <a:cubicBezTo>
                      <a:pt x="258" y="1"/>
                      <a:pt x="253" y="0"/>
                      <a:pt x="246" y="0"/>
                    </a:cubicBezTo>
                    <a:cubicBezTo>
                      <a:pt x="218" y="1"/>
                      <a:pt x="173" y="5"/>
                      <a:pt x="132" y="34"/>
                    </a:cubicBezTo>
                    <a:cubicBezTo>
                      <a:pt x="112" y="49"/>
                      <a:pt x="93" y="70"/>
                      <a:pt x="81" y="97"/>
                    </a:cubicBezTo>
                    <a:cubicBezTo>
                      <a:pt x="68" y="125"/>
                      <a:pt x="61" y="160"/>
                      <a:pt x="61" y="201"/>
                    </a:cubicBezTo>
                    <a:cubicBezTo>
                      <a:pt x="61" y="220"/>
                      <a:pt x="62" y="240"/>
                      <a:pt x="65" y="262"/>
                    </a:cubicBezTo>
                    <a:cubicBezTo>
                      <a:pt x="67" y="278"/>
                      <a:pt x="81" y="290"/>
                      <a:pt x="97" y="290"/>
                    </a:cubicBezTo>
                    <a:cubicBezTo>
                      <a:pt x="98" y="290"/>
                      <a:pt x="100" y="290"/>
                      <a:pt x="101" y="290"/>
                    </a:cubicBezTo>
                    <a:cubicBezTo>
                      <a:pt x="119" y="287"/>
                      <a:pt x="131" y="271"/>
                      <a:pt x="129" y="253"/>
                    </a:cubicBezTo>
                    <a:cubicBezTo>
                      <a:pt x="126" y="234"/>
                      <a:pt x="125" y="217"/>
                      <a:pt x="125" y="201"/>
                    </a:cubicBezTo>
                    <a:cubicBezTo>
                      <a:pt x="125" y="167"/>
                      <a:pt x="130" y="142"/>
                      <a:pt x="139" y="124"/>
                    </a:cubicBezTo>
                    <a:cubicBezTo>
                      <a:pt x="150" y="100"/>
                      <a:pt x="166" y="86"/>
                      <a:pt x="184" y="78"/>
                    </a:cubicBezTo>
                    <a:cubicBezTo>
                      <a:pt x="159" y="155"/>
                      <a:pt x="153" y="207"/>
                      <a:pt x="163" y="293"/>
                    </a:cubicBezTo>
                    <a:cubicBezTo>
                      <a:pt x="166" y="308"/>
                      <a:pt x="171" y="319"/>
                      <a:pt x="176" y="328"/>
                    </a:cubicBezTo>
                    <a:cubicBezTo>
                      <a:pt x="177" y="333"/>
                      <a:pt x="177" y="338"/>
                      <a:pt x="177" y="345"/>
                    </a:cubicBezTo>
                    <a:cubicBezTo>
                      <a:pt x="177" y="372"/>
                      <a:pt x="173" y="415"/>
                      <a:pt x="153" y="457"/>
                    </a:cubicBezTo>
                    <a:cubicBezTo>
                      <a:pt x="133" y="499"/>
                      <a:pt x="100" y="541"/>
                      <a:pt x="35" y="573"/>
                    </a:cubicBezTo>
                    <a:cubicBezTo>
                      <a:pt x="10" y="585"/>
                      <a:pt x="0" y="615"/>
                      <a:pt x="12" y="640"/>
                    </a:cubicBezTo>
                    <a:cubicBezTo>
                      <a:pt x="24" y="664"/>
                      <a:pt x="53" y="675"/>
                      <a:pt x="78" y="663"/>
                    </a:cubicBezTo>
                    <a:close/>
                    <a:moveTo>
                      <a:pt x="538" y="148"/>
                    </a:moveTo>
                    <a:cubicBezTo>
                      <a:pt x="539" y="149"/>
                      <a:pt x="541" y="150"/>
                      <a:pt x="542" y="151"/>
                    </a:cubicBezTo>
                    <a:cubicBezTo>
                      <a:pt x="511" y="215"/>
                      <a:pt x="511" y="215"/>
                      <a:pt x="511" y="215"/>
                    </a:cubicBezTo>
                    <a:cubicBezTo>
                      <a:pt x="509" y="214"/>
                      <a:pt x="508" y="214"/>
                      <a:pt x="506" y="213"/>
                    </a:cubicBezTo>
                    <a:cubicBezTo>
                      <a:pt x="500" y="210"/>
                      <a:pt x="495" y="205"/>
                      <a:pt x="492" y="200"/>
                    </a:cubicBezTo>
                    <a:cubicBezTo>
                      <a:pt x="494" y="199"/>
                      <a:pt x="497" y="198"/>
                      <a:pt x="499" y="196"/>
                    </a:cubicBezTo>
                    <a:cubicBezTo>
                      <a:pt x="515" y="188"/>
                      <a:pt x="521" y="169"/>
                      <a:pt x="513" y="153"/>
                    </a:cubicBezTo>
                    <a:cubicBezTo>
                      <a:pt x="512" y="151"/>
                      <a:pt x="511" y="149"/>
                      <a:pt x="509" y="147"/>
                    </a:cubicBezTo>
                    <a:cubicBezTo>
                      <a:pt x="518" y="144"/>
                      <a:pt x="529" y="144"/>
                      <a:pt x="538" y="148"/>
                    </a:cubicBezTo>
                    <a:close/>
                  </a:path>
                </a:pathLst>
              </a:custGeom>
              <a:grpFill/>
              <a:ln>
                <a:noFill/>
              </a:ln>
              <a:sp3d>
                <a:extrusionClr>
                  <a:schemeClr val="bg1">
                    <a:lumMod val="85000"/>
                  </a:schemeClr>
                </a:extrusionClr>
              </a:sp3d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push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7" dur="1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8" dur="1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25 -0.19815 L 2.22222E-6 -1.7284E-6 " pathEditMode="relative" rAng="0" ptsTypes="AA">
                                          <p:cBhvr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9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0.17708 0.09629 L 3.05556E-6 4.81481E-6 " pathEditMode="relative" rAng="0" ptsTypes="AA">
                                          <p:cBhvr>
                                            <p:cTn id="2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54" y="-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29" dur="1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16545 0.14352 L -0.00086 0.00278 " pathEditMode="relative" rAng="0" ptsTypes="AA">
                                          <p:cBhvr>
                                            <p:cTn id="34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29" y="-7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-0.24722 -0.16543 L 0.00278 -0.00803 " pathEditMode="relative" rAng="0" ptsTypes="AA">
                                          <p:cBhvr>
                                            <p:cTn id="3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7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46" grpId="0"/>
          <p:bldP spid="48" grpId="0"/>
          <p:bldP spid="51" grpId="0"/>
          <p:bldP spid="54" grpId="0"/>
          <p:bldP spid="57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75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0.25 -0.19815 L 2.22222E-6 -1.7284E-6 " pathEditMode="relative" rAng="0" ptsTypes="AA">
                                          <p:cBhvr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2500" y="9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accel="50000" decel="50000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Motion origin="layout" path="M 0.17708 0.09629 L 3.05556E-6 4.81481E-6 " pathEditMode="relative" rAng="0" ptsTypes="AA">
                                          <p:cBhvr>
                                            <p:cTn id="24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8854" y="-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accel="50000" decel="50000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Motion origin="layout" path="M 0 0 L 0 0.25 E" pathEditMode="relative" ptsTypes="">
                                          <p:cBhvr>
                                            <p:cTn id="29" dur="1500" spd="-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accel="50000" decel="50000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Motion origin="layout" path="M -0.16545 0.14352 L -0.00086 0.00278 " pathEditMode="relative" rAng="0" ptsTypes="AA">
                                          <p:cBhvr>
                                            <p:cTn id="34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229" y="-7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50000" decel="50000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-0.24722 -0.16543 L 0.00278 -0.00803 " pathEditMode="relative" rAng="0" ptsTypes="AA">
                                          <p:cBhvr>
                                            <p:cTn id="39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00" y="7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8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8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grpId="0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46" grpId="0"/>
          <p:bldP spid="48" grpId="0"/>
          <p:bldP spid="51" grpId="0"/>
          <p:bldP spid="54" grpId="0"/>
          <p:bldP spid="57" grpId="0"/>
          <p:bldP spid="36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575051" y="343808"/>
            <a:ext cx="87313" cy="377884"/>
            <a:chOff x="2670176" y="343808"/>
            <a:chExt cx="87313" cy="377884"/>
          </a:xfrm>
        </p:grpSpPr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2670176" y="343808"/>
              <a:ext cx="87313" cy="377884"/>
            </a:xfrm>
            <a:prstGeom prst="rect">
              <a:avLst/>
            </a:prstGeom>
            <a:solidFill>
              <a:srgbClr val="84E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Rectangle 22"/>
            <p:cNvSpPr>
              <a:spLocks noChangeArrowheads="1"/>
            </p:cNvSpPr>
            <p:nvPr/>
          </p:nvSpPr>
          <p:spPr bwMode="auto">
            <a:xfrm>
              <a:off x="2670176" y="343808"/>
              <a:ext cx="87313" cy="377884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26" name="Freeform 39"/>
            <p:cNvSpPr/>
            <p:nvPr/>
          </p:nvSpPr>
          <p:spPr bwMode="auto">
            <a:xfrm>
              <a:off x="2719388" y="343808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84E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40"/>
            <p:cNvSpPr/>
            <p:nvPr/>
          </p:nvSpPr>
          <p:spPr bwMode="auto">
            <a:xfrm>
              <a:off x="2719388" y="343808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Rectangle 41"/>
            <p:cNvSpPr>
              <a:spLocks noChangeArrowheads="1"/>
            </p:cNvSpPr>
            <p:nvPr/>
          </p:nvSpPr>
          <p:spPr bwMode="auto">
            <a:xfrm>
              <a:off x="2719388" y="343808"/>
              <a:ext cx="38100" cy="377884"/>
            </a:xfrm>
            <a:prstGeom prst="rect">
              <a:avLst/>
            </a:prstGeom>
            <a:solidFill>
              <a:srgbClr val="4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Rectangle 42"/>
            <p:cNvSpPr>
              <a:spLocks noChangeArrowheads="1"/>
            </p:cNvSpPr>
            <p:nvPr/>
          </p:nvSpPr>
          <p:spPr bwMode="auto">
            <a:xfrm>
              <a:off x="2719388" y="343808"/>
              <a:ext cx="38100" cy="377884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</p:grpSp>
      <p:sp>
        <p:nvSpPr>
          <p:cNvPr id="68" name="圆角矩形 67"/>
          <p:cNvSpPr/>
          <p:nvPr/>
        </p:nvSpPr>
        <p:spPr>
          <a:xfrm>
            <a:off x="542925" y="1733661"/>
            <a:ext cx="2619375" cy="2790713"/>
          </a:xfrm>
          <a:prstGeom prst="roundRect">
            <a:avLst>
              <a:gd name="adj" fmla="val 39823"/>
            </a:avLst>
          </a:prstGeom>
          <a:gradFill>
            <a:gsLst>
              <a:gs pos="52000">
                <a:schemeClr val="tx1">
                  <a:alpha val="40000"/>
                  <a:lumMod val="51000"/>
                </a:schemeClr>
              </a:gs>
              <a:gs pos="0">
                <a:schemeClr val="tx1"/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50800" dist="50800" dir="5400000" algn="ctr" rotWithShape="0">
                  <a:schemeClr val="tx1">
                    <a:lumMod val="85000"/>
                    <a:lumOff val="15000"/>
                  </a:schemeClr>
                </a:outerShdw>
              </a:effectLst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75051" y="853709"/>
            <a:ext cx="87313" cy="377884"/>
            <a:chOff x="2670176" y="853709"/>
            <a:chExt cx="87313" cy="377884"/>
          </a:xfrm>
        </p:grpSpPr>
        <p:sp>
          <p:nvSpPr>
            <p:cNvPr id="33" name="Rectangle 19"/>
            <p:cNvSpPr>
              <a:spLocks noChangeArrowheads="1"/>
            </p:cNvSpPr>
            <p:nvPr/>
          </p:nvSpPr>
          <p:spPr bwMode="auto">
            <a:xfrm>
              <a:off x="2670176" y="853709"/>
              <a:ext cx="87313" cy="377884"/>
            </a:xfrm>
            <a:prstGeom prst="rect">
              <a:avLst/>
            </a:prstGeom>
            <a:solidFill>
              <a:srgbClr val="EBAC07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2670176" y="853709"/>
              <a:ext cx="87313" cy="37788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5"/>
            <p:cNvSpPr/>
            <p:nvPr/>
          </p:nvSpPr>
          <p:spPr bwMode="auto">
            <a:xfrm>
              <a:off x="2719388" y="853709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5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2719388" y="853709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2719388" y="853709"/>
              <a:ext cx="38100" cy="377884"/>
            </a:xfrm>
            <a:prstGeom prst="rect">
              <a:avLst/>
            </a:prstGeom>
            <a:solidFill>
              <a:srgbClr val="134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2719388" y="853709"/>
              <a:ext cx="38100" cy="37788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575051" y="1360733"/>
            <a:ext cx="87313" cy="383639"/>
            <a:chOff x="2670176" y="1360733"/>
            <a:chExt cx="87313" cy="383639"/>
          </a:xfrm>
        </p:grpSpPr>
        <p:sp>
          <p:nvSpPr>
            <p:cNvPr id="42" name="Rectangle 23"/>
            <p:cNvSpPr>
              <a:spLocks noChangeArrowheads="1"/>
            </p:cNvSpPr>
            <p:nvPr/>
          </p:nvSpPr>
          <p:spPr bwMode="auto">
            <a:xfrm>
              <a:off x="2670176" y="1360733"/>
              <a:ext cx="87313" cy="383639"/>
            </a:xfrm>
            <a:prstGeom prst="rect">
              <a:avLst/>
            </a:prstGeom>
            <a:solidFill>
              <a:srgbClr val="A2B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43" name="Rectangle 24"/>
            <p:cNvSpPr>
              <a:spLocks noChangeArrowheads="1"/>
            </p:cNvSpPr>
            <p:nvPr/>
          </p:nvSpPr>
          <p:spPr bwMode="auto">
            <a:xfrm>
              <a:off x="2670176" y="1360733"/>
              <a:ext cx="87313" cy="383639"/>
            </a:xfrm>
            <a:prstGeom prst="rect">
              <a:avLst/>
            </a:prstGeom>
            <a:solidFill>
              <a:srgbClr val="94E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2719388" y="1360733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2719388" y="1360733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2719388" y="1360733"/>
              <a:ext cx="38100" cy="383639"/>
            </a:xfrm>
            <a:prstGeom prst="rect">
              <a:avLst/>
            </a:prstGeom>
            <a:solidFill>
              <a:srgbClr val="FF5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Rectangle 46"/>
            <p:cNvSpPr>
              <a:spLocks noChangeArrowheads="1"/>
            </p:cNvSpPr>
            <p:nvPr/>
          </p:nvSpPr>
          <p:spPr bwMode="auto">
            <a:xfrm>
              <a:off x="2719388" y="1360733"/>
              <a:ext cx="38100" cy="383639"/>
            </a:xfrm>
            <a:prstGeom prst="rect">
              <a:avLst/>
            </a:prstGeom>
            <a:solidFill>
              <a:srgbClr val="94E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75051" y="1870634"/>
            <a:ext cx="87313" cy="383639"/>
            <a:chOff x="2670176" y="1870634"/>
            <a:chExt cx="87313" cy="383639"/>
          </a:xfrm>
        </p:grpSpPr>
        <p:sp>
          <p:nvSpPr>
            <p:cNvPr id="51" name="Rectangle 26"/>
            <p:cNvSpPr>
              <a:spLocks noChangeArrowheads="1"/>
            </p:cNvSpPr>
            <p:nvPr/>
          </p:nvSpPr>
          <p:spPr bwMode="auto">
            <a:xfrm>
              <a:off x="2670176" y="1870634"/>
              <a:ext cx="87313" cy="383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2" name="Freeform 47"/>
            <p:cNvSpPr/>
            <p:nvPr/>
          </p:nvSpPr>
          <p:spPr bwMode="auto">
            <a:xfrm>
              <a:off x="2719388" y="1870634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8"/>
            <p:cNvSpPr/>
            <p:nvPr/>
          </p:nvSpPr>
          <p:spPr bwMode="auto">
            <a:xfrm>
              <a:off x="2719388" y="1870634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2719388" y="1870634"/>
              <a:ext cx="38100" cy="383639"/>
            </a:xfrm>
            <a:prstGeom prst="rect">
              <a:avLst/>
            </a:prstGeom>
            <a:solidFill>
              <a:srgbClr val="FF0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2719388" y="1870634"/>
              <a:ext cx="38100" cy="383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575051" y="2399851"/>
            <a:ext cx="87313" cy="377884"/>
            <a:chOff x="2670176" y="2399851"/>
            <a:chExt cx="87313" cy="377884"/>
          </a:xfrm>
        </p:grpSpPr>
        <p:sp>
          <p:nvSpPr>
            <p:cNvPr id="59" name="Rectangle 27"/>
            <p:cNvSpPr>
              <a:spLocks noChangeArrowheads="1"/>
            </p:cNvSpPr>
            <p:nvPr/>
          </p:nvSpPr>
          <p:spPr bwMode="auto">
            <a:xfrm>
              <a:off x="2670176" y="2399851"/>
              <a:ext cx="87313" cy="37788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0" name="Rectangle 28"/>
            <p:cNvSpPr>
              <a:spLocks noChangeArrowheads="1"/>
            </p:cNvSpPr>
            <p:nvPr/>
          </p:nvSpPr>
          <p:spPr bwMode="auto">
            <a:xfrm>
              <a:off x="2670176" y="2399851"/>
              <a:ext cx="87313" cy="377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1"/>
            <p:cNvSpPr/>
            <p:nvPr/>
          </p:nvSpPr>
          <p:spPr bwMode="auto">
            <a:xfrm>
              <a:off x="2719388" y="2399851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DA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52"/>
            <p:cNvSpPr/>
            <p:nvPr/>
          </p:nvSpPr>
          <p:spPr bwMode="auto">
            <a:xfrm>
              <a:off x="2719388" y="2399851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Rectangle 53"/>
            <p:cNvSpPr>
              <a:spLocks noChangeArrowheads="1"/>
            </p:cNvSpPr>
            <p:nvPr/>
          </p:nvSpPr>
          <p:spPr bwMode="auto">
            <a:xfrm>
              <a:off x="2719388" y="2399851"/>
              <a:ext cx="38100" cy="377884"/>
            </a:xfrm>
            <a:prstGeom prst="rect">
              <a:avLst/>
            </a:prstGeom>
            <a:solidFill>
              <a:srgbClr val="00BA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Rectangle 54"/>
            <p:cNvSpPr>
              <a:spLocks noChangeArrowheads="1"/>
            </p:cNvSpPr>
            <p:nvPr/>
          </p:nvSpPr>
          <p:spPr bwMode="auto">
            <a:xfrm>
              <a:off x="2719388" y="2399851"/>
              <a:ext cx="38100" cy="37788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575051" y="2906033"/>
            <a:ext cx="87313" cy="377884"/>
            <a:chOff x="2670176" y="343808"/>
            <a:chExt cx="87313" cy="377884"/>
          </a:xfrm>
        </p:grpSpPr>
        <p:sp>
          <p:nvSpPr>
            <p:cNvPr id="78" name="Rectangle 21"/>
            <p:cNvSpPr>
              <a:spLocks noChangeArrowheads="1"/>
            </p:cNvSpPr>
            <p:nvPr/>
          </p:nvSpPr>
          <p:spPr bwMode="auto">
            <a:xfrm>
              <a:off x="2670176" y="343808"/>
              <a:ext cx="87313" cy="377884"/>
            </a:xfrm>
            <a:prstGeom prst="rect">
              <a:avLst/>
            </a:prstGeom>
            <a:solidFill>
              <a:srgbClr val="84E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Rectangle 22"/>
            <p:cNvSpPr>
              <a:spLocks noChangeArrowheads="1"/>
            </p:cNvSpPr>
            <p:nvPr/>
          </p:nvSpPr>
          <p:spPr bwMode="auto">
            <a:xfrm>
              <a:off x="2670176" y="343808"/>
              <a:ext cx="87313" cy="377884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80" name="Freeform 39"/>
            <p:cNvSpPr/>
            <p:nvPr/>
          </p:nvSpPr>
          <p:spPr bwMode="auto">
            <a:xfrm>
              <a:off x="2719388" y="343808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84E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0"/>
            <p:cNvSpPr/>
            <p:nvPr/>
          </p:nvSpPr>
          <p:spPr bwMode="auto">
            <a:xfrm>
              <a:off x="2719388" y="343808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Rectangle 41"/>
            <p:cNvSpPr>
              <a:spLocks noChangeArrowheads="1"/>
            </p:cNvSpPr>
            <p:nvPr/>
          </p:nvSpPr>
          <p:spPr bwMode="auto">
            <a:xfrm>
              <a:off x="2719388" y="343808"/>
              <a:ext cx="38100" cy="377884"/>
            </a:xfrm>
            <a:prstGeom prst="rect">
              <a:avLst/>
            </a:prstGeom>
            <a:solidFill>
              <a:srgbClr val="44C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Rectangle 42"/>
            <p:cNvSpPr>
              <a:spLocks noChangeArrowheads="1"/>
            </p:cNvSpPr>
            <p:nvPr/>
          </p:nvSpPr>
          <p:spPr bwMode="auto">
            <a:xfrm>
              <a:off x="2719388" y="343808"/>
              <a:ext cx="38100" cy="377884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575051" y="3444509"/>
            <a:ext cx="87313" cy="377884"/>
            <a:chOff x="2670176" y="853709"/>
            <a:chExt cx="87313" cy="377884"/>
          </a:xfrm>
        </p:grpSpPr>
        <p:sp>
          <p:nvSpPr>
            <p:cNvPr id="85" name="Rectangle 19"/>
            <p:cNvSpPr>
              <a:spLocks noChangeArrowheads="1"/>
            </p:cNvSpPr>
            <p:nvPr/>
          </p:nvSpPr>
          <p:spPr bwMode="auto">
            <a:xfrm>
              <a:off x="2670176" y="853709"/>
              <a:ext cx="87313" cy="377884"/>
            </a:xfrm>
            <a:prstGeom prst="rect">
              <a:avLst/>
            </a:prstGeom>
            <a:solidFill>
              <a:srgbClr val="EBAC07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86" name="Rectangle 20"/>
            <p:cNvSpPr>
              <a:spLocks noChangeArrowheads="1"/>
            </p:cNvSpPr>
            <p:nvPr/>
          </p:nvSpPr>
          <p:spPr bwMode="auto">
            <a:xfrm>
              <a:off x="2670176" y="853709"/>
              <a:ext cx="87313" cy="37788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35"/>
            <p:cNvSpPr/>
            <p:nvPr/>
          </p:nvSpPr>
          <p:spPr bwMode="auto">
            <a:xfrm>
              <a:off x="2719388" y="853709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58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36"/>
            <p:cNvSpPr/>
            <p:nvPr/>
          </p:nvSpPr>
          <p:spPr bwMode="auto">
            <a:xfrm>
              <a:off x="2719388" y="853709"/>
              <a:ext cx="38100" cy="377884"/>
            </a:xfrm>
            <a:custGeom>
              <a:avLst/>
              <a:gdLst>
                <a:gd name="T0" fmla="*/ 24 w 24"/>
                <a:gd name="T1" fmla="*/ 0 h 197"/>
                <a:gd name="T2" fmla="*/ 0 w 24"/>
                <a:gd name="T3" fmla="*/ 0 h 197"/>
                <a:gd name="T4" fmla="*/ 24 w 24"/>
                <a:gd name="T5" fmla="*/ 0 h 197"/>
                <a:gd name="T6" fmla="*/ 24 w 24"/>
                <a:gd name="T7" fmla="*/ 197 h 197"/>
                <a:gd name="T8" fmla="*/ 24 w 24"/>
                <a:gd name="T9" fmla="*/ 197 h 197"/>
                <a:gd name="T10" fmla="*/ 24 w 24"/>
                <a:gd name="T1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97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197"/>
                  </a:lnTo>
                  <a:lnTo>
                    <a:pt x="24" y="197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Rectangle 37"/>
            <p:cNvSpPr>
              <a:spLocks noChangeArrowheads="1"/>
            </p:cNvSpPr>
            <p:nvPr/>
          </p:nvSpPr>
          <p:spPr bwMode="auto">
            <a:xfrm>
              <a:off x="2719388" y="853709"/>
              <a:ext cx="38100" cy="377884"/>
            </a:xfrm>
            <a:prstGeom prst="rect">
              <a:avLst/>
            </a:prstGeom>
            <a:solidFill>
              <a:srgbClr val="134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Rectangle 38"/>
            <p:cNvSpPr>
              <a:spLocks noChangeArrowheads="1"/>
            </p:cNvSpPr>
            <p:nvPr/>
          </p:nvSpPr>
          <p:spPr bwMode="auto">
            <a:xfrm>
              <a:off x="2719388" y="853709"/>
              <a:ext cx="38100" cy="377884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575051" y="3942008"/>
            <a:ext cx="87313" cy="383639"/>
            <a:chOff x="2670176" y="1360733"/>
            <a:chExt cx="87313" cy="383639"/>
          </a:xfrm>
        </p:grpSpPr>
        <p:sp>
          <p:nvSpPr>
            <p:cNvPr id="92" name="Rectangle 23"/>
            <p:cNvSpPr>
              <a:spLocks noChangeArrowheads="1"/>
            </p:cNvSpPr>
            <p:nvPr/>
          </p:nvSpPr>
          <p:spPr bwMode="auto">
            <a:xfrm>
              <a:off x="2670176" y="1360733"/>
              <a:ext cx="87313" cy="383639"/>
            </a:xfrm>
            <a:prstGeom prst="rect">
              <a:avLst/>
            </a:prstGeom>
            <a:solidFill>
              <a:srgbClr val="A2B9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93" name="Rectangle 24"/>
            <p:cNvSpPr>
              <a:spLocks noChangeArrowheads="1"/>
            </p:cNvSpPr>
            <p:nvPr/>
          </p:nvSpPr>
          <p:spPr bwMode="auto">
            <a:xfrm>
              <a:off x="2670176" y="1360733"/>
              <a:ext cx="87313" cy="383639"/>
            </a:xfrm>
            <a:prstGeom prst="rect">
              <a:avLst/>
            </a:prstGeom>
            <a:solidFill>
              <a:srgbClr val="94E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94" name="Freeform 43"/>
            <p:cNvSpPr/>
            <p:nvPr/>
          </p:nvSpPr>
          <p:spPr bwMode="auto">
            <a:xfrm>
              <a:off x="2719388" y="1360733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9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44"/>
            <p:cNvSpPr/>
            <p:nvPr/>
          </p:nvSpPr>
          <p:spPr bwMode="auto">
            <a:xfrm>
              <a:off x="2719388" y="1360733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Rectangle 45"/>
            <p:cNvSpPr>
              <a:spLocks noChangeArrowheads="1"/>
            </p:cNvSpPr>
            <p:nvPr/>
          </p:nvSpPr>
          <p:spPr bwMode="auto">
            <a:xfrm>
              <a:off x="2719388" y="1360733"/>
              <a:ext cx="38100" cy="383639"/>
            </a:xfrm>
            <a:prstGeom prst="rect">
              <a:avLst/>
            </a:prstGeom>
            <a:solidFill>
              <a:srgbClr val="FF5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Rectangle 46"/>
            <p:cNvSpPr>
              <a:spLocks noChangeArrowheads="1"/>
            </p:cNvSpPr>
            <p:nvPr/>
          </p:nvSpPr>
          <p:spPr bwMode="auto">
            <a:xfrm>
              <a:off x="2719388" y="1360733"/>
              <a:ext cx="38100" cy="383639"/>
            </a:xfrm>
            <a:prstGeom prst="rect">
              <a:avLst/>
            </a:prstGeom>
            <a:solidFill>
              <a:srgbClr val="94E2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575051" y="4470959"/>
            <a:ext cx="87313" cy="383639"/>
            <a:chOff x="2670176" y="1870634"/>
            <a:chExt cx="87313" cy="383639"/>
          </a:xfrm>
        </p:grpSpPr>
        <p:sp>
          <p:nvSpPr>
            <p:cNvPr id="99" name="Rectangle 26"/>
            <p:cNvSpPr>
              <a:spLocks noChangeArrowheads="1"/>
            </p:cNvSpPr>
            <p:nvPr/>
          </p:nvSpPr>
          <p:spPr bwMode="auto">
            <a:xfrm>
              <a:off x="2670176" y="1870634"/>
              <a:ext cx="87313" cy="383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100" name="Freeform 47"/>
            <p:cNvSpPr/>
            <p:nvPr/>
          </p:nvSpPr>
          <p:spPr bwMode="auto">
            <a:xfrm>
              <a:off x="2719388" y="1870634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48"/>
            <p:cNvSpPr/>
            <p:nvPr/>
          </p:nvSpPr>
          <p:spPr bwMode="auto">
            <a:xfrm>
              <a:off x="2719388" y="1870634"/>
              <a:ext cx="38100" cy="383639"/>
            </a:xfrm>
            <a:custGeom>
              <a:avLst/>
              <a:gdLst>
                <a:gd name="T0" fmla="*/ 24 w 24"/>
                <a:gd name="T1" fmla="*/ 0 h 200"/>
                <a:gd name="T2" fmla="*/ 0 w 24"/>
                <a:gd name="T3" fmla="*/ 0 h 200"/>
                <a:gd name="T4" fmla="*/ 24 w 24"/>
                <a:gd name="T5" fmla="*/ 0 h 200"/>
                <a:gd name="T6" fmla="*/ 24 w 24"/>
                <a:gd name="T7" fmla="*/ 200 h 200"/>
                <a:gd name="T8" fmla="*/ 24 w 24"/>
                <a:gd name="T9" fmla="*/ 200 h 200"/>
                <a:gd name="T10" fmla="*/ 24 w 24"/>
                <a:gd name="T1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0">
                  <a:moveTo>
                    <a:pt x="24" y="0"/>
                  </a:moveTo>
                  <a:lnTo>
                    <a:pt x="0" y="0"/>
                  </a:lnTo>
                  <a:lnTo>
                    <a:pt x="24" y="0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Rectangle 49"/>
            <p:cNvSpPr>
              <a:spLocks noChangeArrowheads="1"/>
            </p:cNvSpPr>
            <p:nvPr/>
          </p:nvSpPr>
          <p:spPr bwMode="auto">
            <a:xfrm>
              <a:off x="2719388" y="1870634"/>
              <a:ext cx="38100" cy="383639"/>
            </a:xfrm>
            <a:prstGeom prst="rect">
              <a:avLst/>
            </a:prstGeom>
            <a:solidFill>
              <a:srgbClr val="FF0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Rectangle 50"/>
            <p:cNvSpPr>
              <a:spLocks noChangeArrowheads="1"/>
            </p:cNvSpPr>
            <p:nvPr/>
          </p:nvSpPr>
          <p:spPr bwMode="auto">
            <a:xfrm>
              <a:off x="2719388" y="1870634"/>
              <a:ext cx="38100" cy="3836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1600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757237" y="1382713"/>
            <a:ext cx="2252663" cy="2254250"/>
            <a:chOff x="261937" y="1363663"/>
            <a:chExt cx="2252663" cy="2254250"/>
          </a:xfrm>
        </p:grpSpPr>
        <p:grpSp>
          <p:nvGrpSpPr>
            <p:cNvPr id="10" name="组合 9"/>
            <p:cNvGrpSpPr/>
            <p:nvPr/>
          </p:nvGrpSpPr>
          <p:grpSpPr>
            <a:xfrm>
              <a:off x="261937" y="1363663"/>
              <a:ext cx="2252663" cy="2254250"/>
              <a:chOff x="5564188" y="1439863"/>
              <a:chExt cx="2252663" cy="2254250"/>
            </a:xfrm>
          </p:grpSpPr>
          <p:sp>
            <p:nvSpPr>
              <p:cNvPr id="11" name="Freeform 5"/>
              <p:cNvSpPr/>
              <p:nvPr/>
            </p:nvSpPr>
            <p:spPr bwMode="auto">
              <a:xfrm>
                <a:off x="6727826" y="1782763"/>
                <a:ext cx="776288" cy="776287"/>
              </a:xfrm>
              <a:custGeom>
                <a:avLst/>
                <a:gdLst>
                  <a:gd name="T0" fmla="*/ 0 w 489"/>
                  <a:gd name="T1" fmla="*/ 489 h 489"/>
                  <a:gd name="T2" fmla="*/ 0 w 489"/>
                  <a:gd name="T3" fmla="*/ 489 h 489"/>
                  <a:gd name="T4" fmla="*/ 489 w 489"/>
                  <a:gd name="T5" fmla="*/ 0 h 489"/>
                  <a:gd name="T6" fmla="*/ 6 w 489"/>
                  <a:gd name="T7" fmla="*/ 483 h 489"/>
                  <a:gd name="T8" fmla="*/ 6 w 489"/>
                  <a:gd name="T9" fmla="*/ 483 h 489"/>
                  <a:gd name="T10" fmla="*/ 0 w 489"/>
                  <a:gd name="T11" fmla="*/ 4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9" h="489">
                    <a:moveTo>
                      <a:pt x="0" y="489"/>
                    </a:moveTo>
                    <a:lnTo>
                      <a:pt x="0" y="489"/>
                    </a:lnTo>
                    <a:lnTo>
                      <a:pt x="489" y="0"/>
                    </a:lnTo>
                    <a:lnTo>
                      <a:pt x="6" y="483"/>
                    </a:lnTo>
                    <a:lnTo>
                      <a:pt x="6" y="483"/>
                    </a:lnTo>
                    <a:lnTo>
                      <a:pt x="0" y="489"/>
                    </a:lnTo>
                    <a:close/>
                  </a:path>
                </a:pathLst>
              </a:custGeom>
              <a:solidFill>
                <a:srgbClr val="FF8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" name="Freeform 7"/>
              <p:cNvSpPr/>
              <p:nvPr/>
            </p:nvSpPr>
            <p:spPr bwMode="auto">
              <a:xfrm>
                <a:off x="6688138" y="2598738"/>
                <a:ext cx="420688" cy="1017587"/>
              </a:xfrm>
              <a:custGeom>
                <a:avLst/>
                <a:gdLst>
                  <a:gd name="T0" fmla="*/ 265 w 265"/>
                  <a:gd name="T1" fmla="*/ 641 h 641"/>
                  <a:gd name="T2" fmla="*/ 0 w 265"/>
                  <a:gd name="T3" fmla="*/ 0 h 641"/>
                  <a:gd name="T4" fmla="*/ 265 w 265"/>
                  <a:gd name="T5" fmla="*/ 641 h 641"/>
                  <a:gd name="T6" fmla="*/ 265 w 265"/>
                  <a:gd name="T7" fmla="*/ 641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" h="641">
                    <a:moveTo>
                      <a:pt x="265" y="641"/>
                    </a:moveTo>
                    <a:lnTo>
                      <a:pt x="0" y="0"/>
                    </a:lnTo>
                    <a:lnTo>
                      <a:pt x="265" y="641"/>
                    </a:lnTo>
                    <a:lnTo>
                      <a:pt x="265" y="641"/>
                    </a:lnTo>
                    <a:close/>
                  </a:path>
                </a:pathLst>
              </a:custGeom>
              <a:solidFill>
                <a:srgbClr val="FF8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8"/>
              <p:cNvSpPr/>
              <p:nvPr/>
            </p:nvSpPr>
            <p:spPr bwMode="auto">
              <a:xfrm>
                <a:off x="5910263" y="3249613"/>
                <a:ext cx="128588" cy="127000"/>
              </a:xfrm>
              <a:custGeom>
                <a:avLst/>
                <a:gdLst>
                  <a:gd name="T0" fmla="*/ 0 w 81"/>
                  <a:gd name="T1" fmla="*/ 80 h 80"/>
                  <a:gd name="T2" fmla="*/ 0 w 81"/>
                  <a:gd name="T3" fmla="*/ 80 h 80"/>
                  <a:gd name="T4" fmla="*/ 81 w 81"/>
                  <a:gd name="T5" fmla="*/ 0 h 80"/>
                  <a:gd name="T6" fmla="*/ 0 w 81"/>
                  <a:gd name="T7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80">
                    <a:moveTo>
                      <a:pt x="0" y="80"/>
                    </a:moveTo>
                    <a:lnTo>
                      <a:pt x="0" y="80"/>
                    </a:lnTo>
                    <a:lnTo>
                      <a:pt x="81" y="0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FF8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9"/>
              <p:cNvSpPr/>
              <p:nvPr/>
            </p:nvSpPr>
            <p:spPr bwMode="auto">
              <a:xfrm>
                <a:off x="5564188" y="2584450"/>
                <a:ext cx="1079500" cy="766762"/>
              </a:xfrm>
              <a:custGeom>
                <a:avLst/>
                <a:gdLst>
                  <a:gd name="T0" fmla="*/ 0 w 221"/>
                  <a:gd name="T1" fmla="*/ 0 h 157"/>
                  <a:gd name="T2" fmla="*/ 18 w 221"/>
                  <a:gd name="T3" fmla="*/ 85 h 157"/>
                  <a:gd name="T4" fmla="*/ 65 w 221"/>
                  <a:gd name="T5" fmla="*/ 157 h 157"/>
                  <a:gd name="T6" fmla="*/ 221 w 221"/>
                  <a:gd name="T7" fmla="*/ 0 h 157"/>
                  <a:gd name="T8" fmla="*/ 134 w 221"/>
                  <a:gd name="T9" fmla="*/ 0 h 157"/>
                  <a:gd name="T10" fmla="*/ 0 w 221"/>
                  <a:gd name="T1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1" h="157">
                    <a:moveTo>
                      <a:pt x="0" y="0"/>
                    </a:moveTo>
                    <a:cubicBezTo>
                      <a:pt x="1" y="29"/>
                      <a:pt x="7" y="58"/>
                      <a:pt x="18" y="85"/>
                    </a:cubicBezTo>
                    <a:cubicBezTo>
                      <a:pt x="29" y="111"/>
                      <a:pt x="44" y="135"/>
                      <a:pt x="65" y="157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134" y="0"/>
                      <a:pt x="134" y="0"/>
                      <a:pt x="13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6276976" y="1439863"/>
                <a:ext cx="401638" cy="1081087"/>
              </a:xfrm>
              <a:custGeom>
                <a:avLst/>
                <a:gdLst>
                  <a:gd name="T0" fmla="*/ 82 w 82"/>
                  <a:gd name="T1" fmla="*/ 0 h 221"/>
                  <a:gd name="T2" fmla="*/ 0 w 82"/>
                  <a:gd name="T3" fmla="*/ 17 h 221"/>
                  <a:gd name="T4" fmla="*/ 82 w 82"/>
                  <a:gd name="T5" fmla="*/ 221 h 221"/>
                  <a:gd name="T6" fmla="*/ 82 w 82"/>
                  <a:gd name="T7" fmla="*/ 0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221">
                    <a:moveTo>
                      <a:pt x="82" y="0"/>
                    </a:moveTo>
                    <a:cubicBezTo>
                      <a:pt x="53" y="0"/>
                      <a:pt x="25" y="6"/>
                      <a:pt x="0" y="17"/>
                    </a:cubicBezTo>
                    <a:cubicBezTo>
                      <a:pt x="82" y="221"/>
                      <a:pt x="82" y="221"/>
                      <a:pt x="82" y="221"/>
                    </a:cubicBez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16" name="Freeform 11"/>
              <p:cNvSpPr/>
              <p:nvPr/>
            </p:nvSpPr>
            <p:spPr bwMode="auto">
              <a:xfrm>
                <a:off x="6711951" y="1439863"/>
                <a:ext cx="763588" cy="1081087"/>
              </a:xfrm>
              <a:custGeom>
                <a:avLst/>
                <a:gdLst>
                  <a:gd name="T0" fmla="*/ 156 w 156"/>
                  <a:gd name="T1" fmla="*/ 65 h 221"/>
                  <a:gd name="T2" fmla="*/ 84 w 156"/>
                  <a:gd name="T3" fmla="*/ 17 h 221"/>
                  <a:gd name="T4" fmla="*/ 0 w 156"/>
                  <a:gd name="T5" fmla="*/ 0 h 221"/>
                  <a:gd name="T6" fmla="*/ 0 w 156"/>
                  <a:gd name="T7" fmla="*/ 221 h 221"/>
                  <a:gd name="T8" fmla="*/ 62 w 156"/>
                  <a:gd name="T9" fmla="*/ 159 h 221"/>
                  <a:gd name="T10" fmla="*/ 156 w 156"/>
                  <a:gd name="T11" fmla="*/ 65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6" h="221">
                    <a:moveTo>
                      <a:pt x="156" y="65"/>
                    </a:moveTo>
                    <a:cubicBezTo>
                      <a:pt x="135" y="45"/>
                      <a:pt x="111" y="29"/>
                      <a:pt x="84" y="17"/>
                    </a:cubicBezTo>
                    <a:cubicBezTo>
                      <a:pt x="58" y="7"/>
                      <a:pt x="30" y="0"/>
                      <a:pt x="0" y="0"/>
                    </a:cubicBezTo>
                    <a:cubicBezTo>
                      <a:pt x="0" y="221"/>
                      <a:pt x="0" y="221"/>
                      <a:pt x="0" y="221"/>
                    </a:cubicBezTo>
                    <a:cubicBezTo>
                      <a:pt x="62" y="159"/>
                      <a:pt x="62" y="159"/>
                      <a:pt x="62" y="159"/>
                    </a:cubicBezTo>
                    <a:lnTo>
                      <a:pt x="156" y="65"/>
                    </a:lnTo>
                    <a:close/>
                  </a:path>
                </a:pathLst>
              </a:custGeom>
              <a:solidFill>
                <a:srgbClr val="94E2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17" name="Freeform 12"/>
              <p:cNvSpPr/>
              <p:nvPr/>
            </p:nvSpPr>
            <p:spPr bwMode="auto">
              <a:xfrm>
                <a:off x="6727826" y="1782763"/>
                <a:ext cx="1089025" cy="1196975"/>
              </a:xfrm>
              <a:custGeom>
                <a:avLst/>
                <a:gdLst>
                  <a:gd name="T0" fmla="*/ 0 w 223"/>
                  <a:gd name="T1" fmla="*/ 159 h 245"/>
                  <a:gd name="T2" fmla="*/ 207 w 223"/>
                  <a:gd name="T3" fmla="*/ 245 h 245"/>
                  <a:gd name="T4" fmla="*/ 223 w 223"/>
                  <a:gd name="T5" fmla="*/ 160 h 245"/>
                  <a:gd name="T6" fmla="*/ 206 w 223"/>
                  <a:gd name="T7" fmla="*/ 72 h 245"/>
                  <a:gd name="T8" fmla="*/ 159 w 223"/>
                  <a:gd name="T9" fmla="*/ 0 h 245"/>
                  <a:gd name="T10" fmla="*/ 0 w 223"/>
                  <a:gd name="T11" fmla="*/ 159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3" h="245">
                    <a:moveTo>
                      <a:pt x="0" y="159"/>
                    </a:moveTo>
                    <a:cubicBezTo>
                      <a:pt x="207" y="245"/>
                      <a:pt x="207" y="245"/>
                      <a:pt x="207" y="245"/>
                    </a:cubicBezTo>
                    <a:cubicBezTo>
                      <a:pt x="218" y="219"/>
                      <a:pt x="223" y="190"/>
                      <a:pt x="223" y="160"/>
                    </a:cubicBezTo>
                    <a:cubicBezTo>
                      <a:pt x="223" y="129"/>
                      <a:pt x="217" y="99"/>
                      <a:pt x="206" y="72"/>
                    </a:cubicBezTo>
                    <a:cubicBezTo>
                      <a:pt x="195" y="45"/>
                      <a:pt x="179" y="21"/>
                      <a:pt x="159" y="0"/>
                    </a:cubicBez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18" name="Freeform 13"/>
              <p:cNvSpPr/>
              <p:nvPr/>
            </p:nvSpPr>
            <p:spPr bwMode="auto">
              <a:xfrm>
                <a:off x="6727826" y="2603500"/>
                <a:ext cx="996950" cy="996950"/>
              </a:xfrm>
              <a:custGeom>
                <a:avLst/>
                <a:gdLst>
                  <a:gd name="T0" fmla="*/ 57 w 204"/>
                  <a:gd name="T1" fmla="*/ 137 h 204"/>
                  <a:gd name="T2" fmla="*/ 85 w 204"/>
                  <a:gd name="T3" fmla="*/ 204 h 204"/>
                  <a:gd name="T4" fmla="*/ 156 w 204"/>
                  <a:gd name="T5" fmla="*/ 156 h 204"/>
                  <a:gd name="T6" fmla="*/ 204 w 204"/>
                  <a:gd name="T7" fmla="*/ 84 h 204"/>
                  <a:gd name="T8" fmla="*/ 43 w 204"/>
                  <a:gd name="T9" fmla="*/ 18 h 204"/>
                  <a:gd name="T10" fmla="*/ 0 w 204"/>
                  <a:gd name="T11" fmla="*/ 0 h 204"/>
                  <a:gd name="T12" fmla="*/ 57 w 204"/>
                  <a:gd name="T13" fmla="*/ 13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" h="204">
                    <a:moveTo>
                      <a:pt x="57" y="137"/>
                    </a:moveTo>
                    <a:cubicBezTo>
                      <a:pt x="85" y="204"/>
                      <a:pt x="85" y="204"/>
                      <a:pt x="85" y="204"/>
                    </a:cubicBezTo>
                    <a:cubicBezTo>
                      <a:pt x="112" y="192"/>
                      <a:pt x="136" y="176"/>
                      <a:pt x="156" y="156"/>
                    </a:cubicBezTo>
                    <a:cubicBezTo>
                      <a:pt x="176" y="135"/>
                      <a:pt x="193" y="111"/>
                      <a:pt x="204" y="84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7" y="137"/>
                    </a:lnTo>
                    <a:close/>
                  </a:path>
                </a:pathLst>
              </a:custGeom>
              <a:solidFill>
                <a:srgbClr val="94E214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19" name="Freeform 14"/>
              <p:cNvSpPr/>
              <p:nvPr/>
            </p:nvSpPr>
            <p:spPr bwMode="auto">
              <a:xfrm>
                <a:off x="5910263" y="2598738"/>
                <a:ext cx="1198563" cy="1095375"/>
              </a:xfrm>
              <a:custGeom>
                <a:avLst/>
                <a:gdLst>
                  <a:gd name="T0" fmla="*/ 0 w 245"/>
                  <a:gd name="T1" fmla="*/ 159 h 224"/>
                  <a:gd name="T2" fmla="*/ 72 w 245"/>
                  <a:gd name="T3" fmla="*/ 207 h 224"/>
                  <a:gd name="T4" fmla="*/ 160 w 245"/>
                  <a:gd name="T5" fmla="*/ 224 h 224"/>
                  <a:gd name="T6" fmla="*/ 245 w 245"/>
                  <a:gd name="T7" fmla="*/ 208 h 224"/>
                  <a:gd name="T8" fmla="*/ 159 w 245"/>
                  <a:gd name="T9" fmla="*/ 0 h 224"/>
                  <a:gd name="T10" fmla="*/ 26 w 245"/>
                  <a:gd name="T11" fmla="*/ 133 h 224"/>
                  <a:gd name="T12" fmla="*/ 0 w 245"/>
                  <a:gd name="T13" fmla="*/ 159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24">
                    <a:moveTo>
                      <a:pt x="0" y="159"/>
                    </a:moveTo>
                    <a:cubicBezTo>
                      <a:pt x="20" y="179"/>
                      <a:pt x="45" y="195"/>
                      <a:pt x="72" y="207"/>
                    </a:cubicBezTo>
                    <a:cubicBezTo>
                      <a:pt x="99" y="218"/>
                      <a:pt x="129" y="224"/>
                      <a:pt x="160" y="224"/>
                    </a:cubicBezTo>
                    <a:cubicBezTo>
                      <a:pt x="190" y="224"/>
                      <a:pt x="218" y="218"/>
                      <a:pt x="245" y="208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26" y="133"/>
                      <a:pt x="26" y="133"/>
                      <a:pt x="26" y="133"/>
                    </a:cubicBezTo>
                    <a:lnTo>
                      <a:pt x="0" y="159"/>
                    </a:lnTo>
                    <a:close/>
                  </a:path>
                </a:pathLst>
              </a:custGeom>
              <a:solidFill>
                <a:srgbClr val="FF75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0" name="Freeform 15"/>
              <p:cNvSpPr/>
              <p:nvPr/>
            </p:nvSpPr>
            <p:spPr bwMode="auto">
              <a:xfrm>
                <a:off x="5564188" y="1531938"/>
                <a:ext cx="1100138" cy="1017587"/>
              </a:xfrm>
              <a:custGeom>
                <a:avLst/>
                <a:gdLst>
                  <a:gd name="T0" fmla="*/ 68 w 225"/>
                  <a:gd name="T1" fmla="*/ 48 h 208"/>
                  <a:gd name="T2" fmla="*/ 18 w 225"/>
                  <a:gd name="T3" fmla="*/ 123 h 208"/>
                  <a:gd name="T4" fmla="*/ 0 w 225"/>
                  <a:gd name="T5" fmla="*/ 208 h 208"/>
                  <a:gd name="T6" fmla="*/ 225 w 225"/>
                  <a:gd name="T7" fmla="*/ 208 h 208"/>
                  <a:gd name="T8" fmla="*/ 181 w 225"/>
                  <a:gd name="T9" fmla="*/ 102 h 208"/>
                  <a:gd name="T10" fmla="*/ 139 w 225"/>
                  <a:gd name="T11" fmla="*/ 0 h 208"/>
                  <a:gd name="T12" fmla="*/ 68 w 225"/>
                  <a:gd name="T13" fmla="*/ 4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208">
                    <a:moveTo>
                      <a:pt x="68" y="48"/>
                    </a:moveTo>
                    <a:cubicBezTo>
                      <a:pt x="47" y="70"/>
                      <a:pt x="29" y="95"/>
                      <a:pt x="18" y="123"/>
                    </a:cubicBezTo>
                    <a:cubicBezTo>
                      <a:pt x="7" y="149"/>
                      <a:pt x="1" y="178"/>
                      <a:pt x="0" y="208"/>
                    </a:cubicBezTo>
                    <a:cubicBezTo>
                      <a:pt x="225" y="208"/>
                      <a:pt x="225" y="208"/>
                      <a:pt x="225" y="208"/>
                    </a:cubicBezTo>
                    <a:cubicBezTo>
                      <a:pt x="181" y="102"/>
                      <a:pt x="181" y="102"/>
                      <a:pt x="181" y="102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12" y="12"/>
                      <a:pt x="88" y="28"/>
                      <a:pt x="68" y="48"/>
                    </a:cubicBezTo>
                    <a:close/>
                  </a:path>
                </a:pathLst>
              </a:custGeom>
              <a:solidFill>
                <a:srgbClr val="FF75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600"/>
              </a:p>
            </p:txBody>
          </p:sp>
          <p:sp>
            <p:nvSpPr>
              <p:cNvPr id="21" name="Freeform 16"/>
              <p:cNvSpPr/>
              <p:nvPr/>
            </p:nvSpPr>
            <p:spPr bwMode="auto">
              <a:xfrm>
                <a:off x="6243638" y="1531938"/>
                <a:ext cx="204788" cy="500062"/>
              </a:xfrm>
              <a:custGeom>
                <a:avLst/>
                <a:gdLst>
                  <a:gd name="T0" fmla="*/ 0 w 129"/>
                  <a:gd name="T1" fmla="*/ 0 h 315"/>
                  <a:gd name="T2" fmla="*/ 129 w 129"/>
                  <a:gd name="T3" fmla="*/ 315 h 315"/>
                  <a:gd name="T4" fmla="*/ 0 w 129"/>
                  <a:gd name="T5" fmla="*/ 0 h 315"/>
                  <a:gd name="T6" fmla="*/ 0 w 129"/>
                  <a:gd name="T7" fmla="*/ 0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315">
                    <a:moveTo>
                      <a:pt x="0" y="0"/>
                    </a:moveTo>
                    <a:lnTo>
                      <a:pt x="129" y="3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5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Oval 17"/>
              <p:cNvSpPr>
                <a:spLocks noChangeArrowheads="1"/>
              </p:cNvSpPr>
              <p:nvPr/>
            </p:nvSpPr>
            <p:spPr bwMode="auto">
              <a:xfrm>
                <a:off x="5761040" y="1636715"/>
                <a:ext cx="1858960" cy="185895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279400" dist="76200" dir="5400000" algn="t" rotWithShape="0">
                  <a:prstClr val="black">
                    <a:alpha val="51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12" name="TextBox 111"/>
            <p:cNvSpPr txBox="1"/>
            <p:nvPr/>
          </p:nvSpPr>
          <p:spPr>
            <a:xfrm>
              <a:off x="679449" y="2000250"/>
              <a:ext cx="1415772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0070C0"/>
                  </a:solidFill>
                  <a:ea typeface="微软简粗黑" pitchFamily="2" charset="-122"/>
                </a:rPr>
                <a:t>成绩背后</a:t>
              </a:r>
              <a:endParaRPr lang="en-US" altLang="zh-CN" sz="2400" b="1" dirty="0">
                <a:solidFill>
                  <a:srgbClr val="0070C0"/>
                </a:solidFill>
                <a:ea typeface="微软简粗黑" pitchFamily="2" charset="-122"/>
              </a:endParaRPr>
            </a:p>
            <a:p>
              <a:r>
                <a:rPr lang="zh-CN" altLang="en-US" sz="2400" b="1" dirty="0">
                  <a:solidFill>
                    <a:srgbClr val="0070C0"/>
                  </a:solidFill>
                  <a:ea typeface="微软简粗黑" pitchFamily="2" charset="-122"/>
                </a:rPr>
                <a:t>的  问  题</a:t>
              </a:r>
              <a:endParaRPr lang="en-US" altLang="zh-CN" sz="2400" b="1" dirty="0">
                <a:solidFill>
                  <a:srgbClr val="0070C0"/>
                </a:solidFill>
                <a:ea typeface="微软简粗黑" pitchFamily="2" charset="-122"/>
              </a:endParaRPr>
            </a:p>
            <a:p>
              <a:endParaRPr lang="zh-CN" altLang="en-US" dirty="0"/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4105275" y="342900"/>
            <a:ext cx="4676775" cy="361950"/>
            <a:chOff x="4105275" y="342900"/>
            <a:chExt cx="4676775" cy="361950"/>
          </a:xfrm>
        </p:grpSpPr>
        <p:sp>
          <p:nvSpPr>
            <p:cNvPr id="114" name="圆角矩形 113"/>
            <p:cNvSpPr/>
            <p:nvPr/>
          </p:nvSpPr>
          <p:spPr>
            <a:xfrm>
              <a:off x="4105275" y="342900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rgbClr val="FF75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191000" y="361950"/>
              <a:ext cx="40334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1.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偏科严重，部分科不重视而且成绩较差。</a:t>
              </a:r>
              <a:endParaRPr lang="zh-CN" altLang="en-US" sz="1600" dirty="0"/>
            </a:p>
          </p:txBody>
        </p:sp>
      </p:grpSp>
      <p:sp>
        <p:nvSpPr>
          <p:cNvPr id="115" name="等腰三角形 114"/>
          <p:cNvSpPr/>
          <p:nvPr/>
        </p:nvSpPr>
        <p:spPr>
          <a:xfrm rot="5400000">
            <a:off x="3872674" y="423103"/>
            <a:ext cx="254127" cy="211074"/>
          </a:xfrm>
          <a:prstGeom prst="triangle">
            <a:avLst/>
          </a:prstGeom>
          <a:solidFill>
            <a:srgbClr val="FF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3" name="组合 132"/>
          <p:cNvGrpSpPr/>
          <p:nvPr/>
        </p:nvGrpSpPr>
        <p:grpSpPr>
          <a:xfrm>
            <a:off x="4095750" y="847725"/>
            <a:ext cx="5010150" cy="603825"/>
            <a:chOff x="4095750" y="847725"/>
            <a:chExt cx="5010150" cy="603825"/>
          </a:xfrm>
        </p:grpSpPr>
        <p:sp>
          <p:nvSpPr>
            <p:cNvPr id="116" name="圆角矩形 115"/>
            <p:cNvSpPr/>
            <p:nvPr/>
          </p:nvSpPr>
          <p:spPr>
            <a:xfrm>
              <a:off x="4095750" y="847725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2000"/>
              </a:schemeClr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205199" y="866775"/>
              <a:ext cx="49007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2.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 不够专心，作业马虎，作业差错多，选择题乱猜，</a:t>
              </a:r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17" name="等腰三角形 116"/>
          <p:cNvSpPr/>
          <p:nvPr/>
        </p:nvSpPr>
        <p:spPr>
          <a:xfrm rot="5400000">
            <a:off x="3863149" y="918404"/>
            <a:ext cx="254127" cy="211074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4" name="组合 133"/>
          <p:cNvGrpSpPr/>
          <p:nvPr/>
        </p:nvGrpSpPr>
        <p:grpSpPr>
          <a:xfrm>
            <a:off x="4105275" y="1381125"/>
            <a:ext cx="4676775" cy="614034"/>
            <a:chOff x="4105275" y="1381125"/>
            <a:chExt cx="4676775" cy="614034"/>
          </a:xfrm>
        </p:grpSpPr>
        <p:sp>
          <p:nvSpPr>
            <p:cNvPr id="118" name="圆角矩形 117"/>
            <p:cNvSpPr/>
            <p:nvPr/>
          </p:nvSpPr>
          <p:spPr>
            <a:xfrm>
              <a:off x="4105275" y="1381125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91000" y="1410384"/>
              <a:ext cx="42386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3.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放松学习，临考试才匆忙复习，行为懒散。</a:t>
              </a:r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zh-CN" altLang="en-US" sz="1600" dirty="0"/>
            </a:p>
          </p:txBody>
        </p:sp>
      </p:grpSp>
      <p:sp>
        <p:nvSpPr>
          <p:cNvPr id="119" name="等腰三角形 118"/>
          <p:cNvSpPr/>
          <p:nvPr/>
        </p:nvSpPr>
        <p:spPr>
          <a:xfrm rot="5400000">
            <a:off x="3863149" y="1470855"/>
            <a:ext cx="254127" cy="211074"/>
          </a:xfrm>
          <a:prstGeom prst="triangle">
            <a:avLst/>
          </a:prstGeom>
          <a:solidFill>
            <a:srgbClr val="94E2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5" name="组合 134"/>
          <p:cNvGrpSpPr/>
          <p:nvPr/>
        </p:nvGrpSpPr>
        <p:grpSpPr>
          <a:xfrm>
            <a:off x="4105275" y="1876425"/>
            <a:ext cx="4676775" cy="603825"/>
            <a:chOff x="4105275" y="1876425"/>
            <a:chExt cx="4676775" cy="603825"/>
          </a:xfrm>
        </p:grpSpPr>
        <p:sp>
          <p:nvSpPr>
            <p:cNvPr id="120" name="圆角矩形 119"/>
            <p:cNvSpPr/>
            <p:nvPr/>
          </p:nvSpPr>
          <p:spPr>
            <a:xfrm>
              <a:off x="4105275" y="1876425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91000" y="1895475"/>
              <a:ext cx="13660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4.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考试心理差</a:t>
              </a:r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zh-CN" altLang="en-US" sz="1600" dirty="0"/>
            </a:p>
          </p:txBody>
        </p:sp>
      </p:grpSp>
      <p:sp>
        <p:nvSpPr>
          <p:cNvPr id="121" name="等腰三角形 120"/>
          <p:cNvSpPr/>
          <p:nvPr/>
        </p:nvSpPr>
        <p:spPr>
          <a:xfrm rot="5400000">
            <a:off x="3863149" y="1947106"/>
            <a:ext cx="254127" cy="211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6" name="组合 135"/>
          <p:cNvGrpSpPr/>
          <p:nvPr/>
        </p:nvGrpSpPr>
        <p:grpSpPr>
          <a:xfrm>
            <a:off x="4114800" y="2400300"/>
            <a:ext cx="4676775" cy="613350"/>
            <a:chOff x="4114800" y="2400300"/>
            <a:chExt cx="4676775" cy="613350"/>
          </a:xfrm>
        </p:grpSpPr>
        <p:sp>
          <p:nvSpPr>
            <p:cNvPr id="122" name="圆角矩形 121"/>
            <p:cNvSpPr/>
            <p:nvPr/>
          </p:nvSpPr>
          <p:spPr>
            <a:xfrm>
              <a:off x="4114800" y="2400300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4191000" y="2428875"/>
              <a:ext cx="21868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5.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没有进入毕业班状态</a:t>
              </a:r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zh-CN" altLang="en-US" sz="1600" dirty="0"/>
            </a:p>
          </p:txBody>
        </p:sp>
      </p:grpSp>
      <p:sp>
        <p:nvSpPr>
          <p:cNvPr id="123" name="等腰三角形 122"/>
          <p:cNvSpPr/>
          <p:nvPr/>
        </p:nvSpPr>
        <p:spPr>
          <a:xfrm rot="5400000">
            <a:off x="3872674" y="2480507"/>
            <a:ext cx="254127" cy="211074"/>
          </a:xfrm>
          <a:prstGeom prst="triangl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7" name="组合 136"/>
          <p:cNvGrpSpPr/>
          <p:nvPr/>
        </p:nvGrpSpPr>
        <p:grpSpPr>
          <a:xfrm>
            <a:off x="4114800" y="2914650"/>
            <a:ext cx="4676775" cy="603825"/>
            <a:chOff x="4114800" y="2914650"/>
            <a:chExt cx="4676775" cy="603825"/>
          </a:xfrm>
        </p:grpSpPr>
        <p:sp>
          <p:nvSpPr>
            <p:cNvPr id="124" name="圆角矩形 123"/>
            <p:cNvSpPr/>
            <p:nvPr/>
          </p:nvSpPr>
          <p:spPr>
            <a:xfrm>
              <a:off x="4114800" y="2914650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rgbClr val="FF75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4181475" y="2933700"/>
              <a:ext cx="32127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6.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学习不扎实，不能落实到实处。</a:t>
              </a:r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zh-CN" altLang="en-US" sz="1600" dirty="0"/>
            </a:p>
          </p:txBody>
        </p:sp>
      </p:grpSp>
      <p:sp>
        <p:nvSpPr>
          <p:cNvPr id="125" name="等腰三角形 124"/>
          <p:cNvSpPr/>
          <p:nvPr/>
        </p:nvSpPr>
        <p:spPr>
          <a:xfrm rot="5400000">
            <a:off x="3882199" y="2975804"/>
            <a:ext cx="254127" cy="211074"/>
          </a:xfrm>
          <a:prstGeom prst="triangle">
            <a:avLst/>
          </a:prstGeom>
          <a:solidFill>
            <a:srgbClr val="FF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8" name="组合 137"/>
          <p:cNvGrpSpPr/>
          <p:nvPr/>
        </p:nvGrpSpPr>
        <p:grpSpPr>
          <a:xfrm>
            <a:off x="4105275" y="3457575"/>
            <a:ext cx="4676775" cy="584775"/>
            <a:chOff x="4105275" y="3457575"/>
            <a:chExt cx="4676775" cy="584775"/>
          </a:xfrm>
        </p:grpSpPr>
        <p:sp>
          <p:nvSpPr>
            <p:cNvPr id="126" name="圆角矩形 125"/>
            <p:cNvSpPr/>
            <p:nvPr/>
          </p:nvSpPr>
          <p:spPr>
            <a:xfrm>
              <a:off x="4105275" y="3457575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191000" y="3457575"/>
              <a:ext cx="25971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solidFill>
                    <a:schemeClr val="bg1">
                      <a:lumMod val="95000"/>
                    </a:schemeClr>
                  </a:solidFill>
                </a:rPr>
                <a:t>7.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个别同学有不交卷的现象</a:t>
              </a:r>
              <a:endParaRPr lang="en-US" altLang="zh-CN" sz="1600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zh-CN" altLang="en-US" sz="1600" dirty="0"/>
            </a:p>
          </p:txBody>
        </p:sp>
      </p:grpSp>
      <p:sp>
        <p:nvSpPr>
          <p:cNvPr id="127" name="等腰三角形 126"/>
          <p:cNvSpPr/>
          <p:nvPr/>
        </p:nvSpPr>
        <p:spPr>
          <a:xfrm rot="5400000">
            <a:off x="3872674" y="3528254"/>
            <a:ext cx="254127" cy="211074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9" name="组合 138"/>
          <p:cNvGrpSpPr/>
          <p:nvPr/>
        </p:nvGrpSpPr>
        <p:grpSpPr>
          <a:xfrm>
            <a:off x="4095750" y="3971925"/>
            <a:ext cx="4676775" cy="646331"/>
            <a:chOff x="4095750" y="3971925"/>
            <a:chExt cx="4676775" cy="646331"/>
          </a:xfrm>
        </p:grpSpPr>
        <p:sp>
          <p:nvSpPr>
            <p:cNvPr id="128" name="圆角矩形 127"/>
            <p:cNvSpPr/>
            <p:nvPr/>
          </p:nvSpPr>
          <p:spPr>
            <a:xfrm>
              <a:off x="4095750" y="3981450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4200525" y="3971925"/>
              <a:ext cx="22060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</a:rPr>
                <a:t>8.</a:t>
              </a: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</a:rPr>
                <a:t>不能合理安排时间</a:t>
              </a:r>
              <a:endParaRPr lang="en-US" altLang="zh-CN" dirty="0">
                <a:solidFill>
                  <a:schemeClr val="bg1">
                    <a:lumMod val="95000"/>
                  </a:schemeClr>
                </a:solidFill>
              </a:endParaRPr>
            </a:p>
            <a:p>
              <a:endParaRPr lang="zh-CN" altLang="en-US" dirty="0"/>
            </a:p>
          </p:txBody>
        </p:sp>
      </p:grpSp>
      <p:sp>
        <p:nvSpPr>
          <p:cNvPr id="129" name="等腰三角形 128"/>
          <p:cNvSpPr/>
          <p:nvPr/>
        </p:nvSpPr>
        <p:spPr>
          <a:xfrm rot="5400000">
            <a:off x="3863149" y="4052129"/>
            <a:ext cx="254127" cy="211074"/>
          </a:xfrm>
          <a:prstGeom prst="triangle">
            <a:avLst/>
          </a:prstGeom>
          <a:solidFill>
            <a:srgbClr val="94E2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0" name="组合 139"/>
          <p:cNvGrpSpPr/>
          <p:nvPr/>
        </p:nvGrpSpPr>
        <p:grpSpPr>
          <a:xfrm>
            <a:off x="4114800" y="4486275"/>
            <a:ext cx="4676775" cy="371475"/>
            <a:chOff x="4114800" y="4486275"/>
            <a:chExt cx="4676775" cy="371475"/>
          </a:xfrm>
        </p:grpSpPr>
        <p:sp>
          <p:nvSpPr>
            <p:cNvPr id="130" name="圆角矩形 129"/>
            <p:cNvSpPr/>
            <p:nvPr/>
          </p:nvSpPr>
          <p:spPr>
            <a:xfrm>
              <a:off x="4114800" y="4495800"/>
              <a:ext cx="4676775" cy="361950"/>
            </a:xfrm>
            <a:prstGeom prst="roundRect">
              <a:avLst/>
            </a:prstGeom>
            <a:solidFill>
              <a:schemeClr val="tx2">
                <a:lumMod val="75000"/>
                <a:alpha val="7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191000" y="4486275"/>
              <a:ext cx="28985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>
                      <a:lumMod val="95000"/>
                    </a:schemeClr>
                  </a:solidFill>
                </a:rPr>
                <a:t>9.</a:t>
              </a: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</a:rPr>
                <a:t>个别</a:t>
              </a:r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</a:rPr>
                <a:t>同学没有明确的目标</a:t>
              </a:r>
              <a:endParaRPr lang="zh-CN" altLang="en-US" dirty="0"/>
            </a:p>
          </p:txBody>
        </p:sp>
      </p:grpSp>
      <p:sp>
        <p:nvSpPr>
          <p:cNvPr id="131" name="等腰三角形 130"/>
          <p:cNvSpPr/>
          <p:nvPr/>
        </p:nvSpPr>
        <p:spPr>
          <a:xfrm rot="5400000">
            <a:off x="3882199" y="4566479"/>
            <a:ext cx="254127" cy="21107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53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61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grpId="1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69" dur="7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grpId="1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77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85" dur="7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accel="50000" decel="50000" fill="hold" grpId="1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93" dur="7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1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101" dur="7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8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4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109" dur="7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8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1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117" dur="7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8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115" grpId="0" animBg="1"/>
          <p:bldP spid="115" grpId="1" animBg="1"/>
          <p:bldP spid="117" grpId="0" animBg="1"/>
          <p:bldP spid="117" grpId="1" animBg="1"/>
          <p:bldP spid="119" grpId="0" animBg="1"/>
          <p:bldP spid="119" grpId="1" animBg="1"/>
          <p:bldP spid="121" grpId="0" animBg="1"/>
          <p:bldP spid="121" grpId="1" animBg="1"/>
          <p:bldP spid="123" grpId="0" animBg="1"/>
          <p:bldP spid="123" grpId="1" animBg="1"/>
          <p:bldP spid="125" grpId="0" animBg="1"/>
          <p:bldP spid="125" grpId="1" animBg="1"/>
          <p:bldP spid="127" grpId="0" animBg="1"/>
          <p:bldP spid="127" grpId="1" animBg="1"/>
          <p:bldP spid="129" grpId="0" animBg="1"/>
          <p:bldP spid="129" grpId="1" animBg="1"/>
          <p:bldP spid="131" grpId="0" animBg="1"/>
          <p:bldP spid="13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53" dur="75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1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42" presetClass="path" presetSubtype="0" accel="50000" decel="50000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61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0" presetClass="entr" presetSubtype="0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42" presetClass="path" presetSubtype="0" accel="50000" decel="50000" fill="hold" grpId="1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69" dur="75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0" presetID="22" presetClass="entr" presetSubtype="8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2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2" presetClass="path" presetSubtype="0" accel="50000" decel="50000" fill="hold" grpId="1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77" dur="75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8" presetID="22" presetClass="entr" presetSubtype="8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42" presetClass="path" presetSubtype="0" accel="50000" decel="50000" fill="hold" grpId="1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85" dur="75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42" presetClass="path" presetSubtype="0" accel="50000" decel="50000" fill="hold" grpId="1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93" dur="75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4" presetID="22" presetClass="entr" presetSubtype="8" fill="hold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6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42" presetClass="path" presetSubtype="0" accel="50000" decel="50000" fill="hold" grpId="1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101" dur="75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8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4" dur="5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109" dur="75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8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5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10" presetClass="entr" presetSubtype="0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5" dur="5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42" presetClass="path" presetSubtype="0" accel="50000" decel="50000" fill="hold" grpId="1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animMotion origin="layout" path="M -0.03333 4.07407E-6 L -3.05556E-6 4.07407E-6 " pathEditMode="relative" rAng="0" ptsTypes="AA">
                                          <p:cBhvr>
                                            <p:cTn id="117" dur="75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8" presetID="22" presetClass="entr" presetSubtype="8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0" dur="50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 animBg="1"/>
          <p:bldP spid="115" grpId="0" animBg="1"/>
          <p:bldP spid="115" grpId="1" animBg="1"/>
          <p:bldP spid="117" grpId="0" animBg="1"/>
          <p:bldP spid="117" grpId="1" animBg="1"/>
          <p:bldP spid="119" grpId="0" animBg="1"/>
          <p:bldP spid="119" grpId="1" animBg="1"/>
          <p:bldP spid="121" grpId="0" animBg="1"/>
          <p:bldP spid="121" grpId="1" animBg="1"/>
          <p:bldP spid="123" grpId="0" animBg="1"/>
          <p:bldP spid="123" grpId="1" animBg="1"/>
          <p:bldP spid="125" grpId="0" animBg="1"/>
          <p:bldP spid="125" grpId="1" animBg="1"/>
          <p:bldP spid="127" grpId="0" animBg="1"/>
          <p:bldP spid="127" grpId="1" animBg="1"/>
          <p:bldP spid="129" grpId="0" animBg="1"/>
          <p:bldP spid="129" grpId="1" animBg="1"/>
          <p:bldP spid="131" grpId="0" animBg="1"/>
          <p:bldP spid="131" grpId="1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0" y="2819400"/>
            <a:ext cx="9144000" cy="232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140" b="16206"/>
          <a:stretch>
            <a:fillRect/>
          </a:stretch>
        </p:blipFill>
        <p:spPr>
          <a:xfrm>
            <a:off x="3442" y="-10887"/>
            <a:ext cx="9136318" cy="2830286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0" y="2710543"/>
            <a:ext cx="9144000" cy="1741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" t="40140" r="64412" b="16206"/>
          <a:stretch>
            <a:fillRect/>
          </a:stretch>
        </p:blipFill>
        <p:spPr>
          <a:xfrm>
            <a:off x="163286" y="-10886"/>
            <a:ext cx="3091543" cy="28302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椭圆 18"/>
          <p:cNvSpPr/>
          <p:nvPr/>
        </p:nvSpPr>
        <p:spPr>
          <a:xfrm>
            <a:off x="2876551" y="3024918"/>
            <a:ext cx="3676650" cy="511528"/>
          </a:xfrm>
          <a:prstGeom prst="ellipse">
            <a:avLst/>
          </a:prstGeom>
          <a:gradFill flip="none" rotWithShape="1">
            <a:gsLst>
              <a:gs pos="100000">
                <a:srgbClr val="F3F3F3">
                  <a:alpha val="0"/>
                </a:srgbClr>
              </a:gs>
              <a:gs pos="42000">
                <a:srgbClr val="7A7A7A">
                  <a:alpha val="15000"/>
                </a:srgbClr>
              </a:gs>
              <a:gs pos="0">
                <a:schemeClr val="tx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6582" y="3257637"/>
            <a:ext cx="4667990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后期</a:t>
            </a:r>
            <a:r>
              <a:rPr lang="zh-CN" altLang="en-US" sz="4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r>
              <a:rPr lang="zh-CN" altLang="en-US" sz="320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及解决</a:t>
            </a:r>
            <a:r>
              <a:rPr lang="zh-CN" altLang="en-US" sz="40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方案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3674646" y="785645"/>
            <a:ext cx="1968852" cy="2283874"/>
            <a:chOff x="3655596" y="1071395"/>
            <a:chExt cx="1968852" cy="2283874"/>
          </a:xfrm>
        </p:grpSpPr>
        <p:grpSp>
          <p:nvGrpSpPr>
            <p:cNvPr id="3" name="组合 2"/>
            <p:cNvGrpSpPr/>
            <p:nvPr/>
          </p:nvGrpSpPr>
          <p:grpSpPr>
            <a:xfrm>
              <a:off x="3655596" y="1071395"/>
              <a:ext cx="1968852" cy="2283874"/>
              <a:chOff x="4298179" y="1526584"/>
              <a:chExt cx="3595642" cy="4170954"/>
            </a:xfrm>
            <a:solidFill>
              <a:srgbClr val="01ACBE"/>
            </a:solidFill>
            <a:effectLst>
              <a:outerShdw blurRad="254000" dist="76200" dir="6000000" algn="t" rotWithShape="0">
                <a:prstClr val="black">
                  <a:alpha val="63000"/>
                </a:prstClr>
              </a:outerShdw>
            </a:effectLst>
          </p:grpSpPr>
          <p:sp>
            <p:nvSpPr>
              <p:cNvPr id="4" name="六边形 11"/>
              <p:cNvSpPr/>
              <p:nvPr/>
            </p:nvSpPr>
            <p:spPr>
              <a:xfrm rot="5400000">
                <a:off x="5646544" y="3450262"/>
                <a:ext cx="898911" cy="3595642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3595642 h 3595642"/>
                  <a:gd name="connsiteX1-3" fmla="*/ 0 w 3272035"/>
                  <a:gd name="connsiteY1-4" fmla="*/ 0 h 3595642"/>
                  <a:gd name="connsiteX2-5" fmla="*/ 2373124 w 3272035"/>
                  <a:gd name="connsiteY2-6" fmla="*/ 0 h 3595642"/>
                  <a:gd name="connsiteX3-7" fmla="*/ 3272035 w 3272035"/>
                  <a:gd name="connsiteY3-8" fmla="*/ 1797821 h 3595642"/>
                  <a:gd name="connsiteX4-9" fmla="*/ 2373124 w 3272035"/>
                  <a:gd name="connsiteY4-10" fmla="*/ 3595642 h 3595642"/>
                  <a:gd name="connsiteX5-11" fmla="*/ 0 w 3272035"/>
                  <a:gd name="connsiteY5-12" fmla="*/ 3595642 h 3595642"/>
                  <a:gd name="connsiteX0-13" fmla="*/ 2373124 w 3272035"/>
                  <a:gd name="connsiteY0-14" fmla="*/ 3595642 h 3595642"/>
                  <a:gd name="connsiteX1-15" fmla="*/ 0 w 3272035"/>
                  <a:gd name="connsiteY1-16" fmla="*/ 0 h 3595642"/>
                  <a:gd name="connsiteX2-17" fmla="*/ 2373124 w 3272035"/>
                  <a:gd name="connsiteY2-18" fmla="*/ 0 h 3595642"/>
                  <a:gd name="connsiteX3-19" fmla="*/ 3272035 w 3272035"/>
                  <a:gd name="connsiteY3-20" fmla="*/ 1797821 h 3595642"/>
                  <a:gd name="connsiteX4-21" fmla="*/ 2373124 w 3272035"/>
                  <a:gd name="connsiteY4-22" fmla="*/ 3595642 h 3595642"/>
                  <a:gd name="connsiteX0-23" fmla="*/ 0 w 898911"/>
                  <a:gd name="connsiteY0-24" fmla="*/ 3595642 h 3595642"/>
                  <a:gd name="connsiteX1-25" fmla="*/ 0 w 898911"/>
                  <a:gd name="connsiteY1-26" fmla="*/ 0 h 3595642"/>
                  <a:gd name="connsiteX2-27" fmla="*/ 898911 w 898911"/>
                  <a:gd name="connsiteY2-28" fmla="*/ 1797821 h 3595642"/>
                  <a:gd name="connsiteX3-29" fmla="*/ 0 w 898911"/>
                  <a:gd name="connsiteY3-30" fmla="*/ 3595642 h 35956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898911" h="3595642">
                    <a:moveTo>
                      <a:pt x="0" y="3595642"/>
                    </a:moveTo>
                    <a:lnTo>
                      <a:pt x="0" y="0"/>
                    </a:lnTo>
                    <a:lnTo>
                      <a:pt x="898911" y="1797821"/>
                    </a:lnTo>
                    <a:lnTo>
                      <a:pt x="0" y="3595642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" name="六边形 12"/>
              <p:cNvSpPr/>
              <p:nvPr/>
            </p:nvSpPr>
            <p:spPr>
              <a:xfrm rot="5400000">
                <a:off x="3573931" y="2263695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4170946"/>
                  <a:gd name="connsiteY0-2" fmla="*/ 1797821 h 3595642"/>
                  <a:gd name="connsiteX1-3" fmla="*/ 3272035 w 4170946"/>
                  <a:gd name="connsiteY1-4" fmla="*/ 0 h 3595642"/>
                  <a:gd name="connsiteX2-5" fmla="*/ 4170946 w 4170946"/>
                  <a:gd name="connsiteY2-6" fmla="*/ 1797821 h 3595642"/>
                  <a:gd name="connsiteX3-7" fmla="*/ 3272035 w 4170946"/>
                  <a:gd name="connsiteY3-8" fmla="*/ 3595642 h 3595642"/>
                  <a:gd name="connsiteX4-9" fmla="*/ 898911 w 4170946"/>
                  <a:gd name="connsiteY4-10" fmla="*/ 3595642 h 3595642"/>
                  <a:gd name="connsiteX5-11" fmla="*/ 0 w 4170946"/>
                  <a:gd name="connsiteY5-12" fmla="*/ 1797821 h 3595642"/>
                  <a:gd name="connsiteX0-13" fmla="*/ 0 w 4170946"/>
                  <a:gd name="connsiteY0-14" fmla="*/ 0 h 1797821"/>
                  <a:gd name="connsiteX1-15" fmla="*/ 4170946 w 4170946"/>
                  <a:gd name="connsiteY1-16" fmla="*/ 0 h 1797821"/>
                  <a:gd name="connsiteX2-17" fmla="*/ 3272035 w 4170946"/>
                  <a:gd name="connsiteY2-18" fmla="*/ 1797821 h 1797821"/>
                  <a:gd name="connsiteX3-19" fmla="*/ 898911 w 4170946"/>
                  <a:gd name="connsiteY3-20" fmla="*/ 1797821 h 1797821"/>
                  <a:gd name="connsiteX4-21" fmla="*/ 0 w 4170946"/>
                  <a:gd name="connsiteY4-22" fmla="*/ 0 h 1797821"/>
                  <a:gd name="connsiteX0-23" fmla="*/ 0 w 3272035"/>
                  <a:gd name="connsiteY0-24" fmla="*/ 0 h 1797821"/>
                  <a:gd name="connsiteX1-25" fmla="*/ 3272035 w 3272035"/>
                  <a:gd name="connsiteY1-26" fmla="*/ 1797821 h 1797821"/>
                  <a:gd name="connsiteX2-27" fmla="*/ 898911 w 3272035"/>
                  <a:gd name="connsiteY2-28" fmla="*/ 1797821 h 1797821"/>
                  <a:gd name="connsiteX3-29" fmla="*/ 0 w 3272035"/>
                  <a:gd name="connsiteY3-30" fmla="*/ 0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0"/>
                    </a:moveTo>
                    <a:lnTo>
                      <a:pt x="3272035" y="1797821"/>
                    </a:lnTo>
                    <a:lnTo>
                      <a:pt x="898911" y="17978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六边形 13"/>
              <p:cNvSpPr/>
              <p:nvPr/>
            </p:nvSpPr>
            <p:spPr>
              <a:xfrm rot="5400000">
                <a:off x="5346828" y="2263691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1797821 h 3595642"/>
                  <a:gd name="connsiteX1-3" fmla="*/ 898911 w 3272035"/>
                  <a:gd name="connsiteY1-4" fmla="*/ 0 h 3595642"/>
                  <a:gd name="connsiteX2-5" fmla="*/ 3272035 w 3272035"/>
                  <a:gd name="connsiteY2-6" fmla="*/ 0 h 3595642"/>
                  <a:gd name="connsiteX3-7" fmla="*/ 3272035 w 3272035"/>
                  <a:gd name="connsiteY3-8" fmla="*/ 3595642 h 3595642"/>
                  <a:gd name="connsiteX4-9" fmla="*/ 898911 w 3272035"/>
                  <a:gd name="connsiteY4-10" fmla="*/ 3595642 h 3595642"/>
                  <a:gd name="connsiteX5-11" fmla="*/ 0 w 3272035"/>
                  <a:gd name="connsiteY5-12" fmla="*/ 1797821 h 3595642"/>
                  <a:gd name="connsiteX0-13" fmla="*/ 0 w 3272035"/>
                  <a:gd name="connsiteY0-14" fmla="*/ 1797821 h 3595642"/>
                  <a:gd name="connsiteX1-15" fmla="*/ 898911 w 3272035"/>
                  <a:gd name="connsiteY1-16" fmla="*/ 0 h 3595642"/>
                  <a:gd name="connsiteX2-17" fmla="*/ 3272035 w 3272035"/>
                  <a:gd name="connsiteY2-18" fmla="*/ 0 h 3595642"/>
                  <a:gd name="connsiteX3-19" fmla="*/ 898911 w 3272035"/>
                  <a:gd name="connsiteY3-20" fmla="*/ 3595642 h 3595642"/>
                  <a:gd name="connsiteX4-21" fmla="*/ 0 w 3272035"/>
                  <a:gd name="connsiteY4-22" fmla="*/ 1797821 h 3595642"/>
                  <a:gd name="connsiteX0-23" fmla="*/ 0 w 3272035"/>
                  <a:gd name="connsiteY0-24" fmla="*/ 1797821 h 3595642"/>
                  <a:gd name="connsiteX1-25" fmla="*/ 898911 w 3272035"/>
                  <a:gd name="connsiteY1-26" fmla="*/ 0 h 3595642"/>
                  <a:gd name="connsiteX2-27" fmla="*/ 3272035 w 3272035"/>
                  <a:gd name="connsiteY2-28" fmla="*/ 0 h 3595642"/>
                  <a:gd name="connsiteX3-29" fmla="*/ 968958 w 3272035"/>
                  <a:gd name="connsiteY3-30" fmla="*/ 3436980 h 3595642"/>
                  <a:gd name="connsiteX4-31" fmla="*/ 898911 w 3272035"/>
                  <a:gd name="connsiteY4-32" fmla="*/ 3595642 h 3595642"/>
                  <a:gd name="connsiteX5-33" fmla="*/ 0 w 3272035"/>
                  <a:gd name="connsiteY5-34" fmla="*/ 1797821 h 3595642"/>
                  <a:gd name="connsiteX0-35" fmla="*/ 0 w 3272035"/>
                  <a:gd name="connsiteY0-36" fmla="*/ 1797821 h 3595642"/>
                  <a:gd name="connsiteX1-37" fmla="*/ 898911 w 3272035"/>
                  <a:gd name="connsiteY1-38" fmla="*/ 0 h 3595642"/>
                  <a:gd name="connsiteX2-39" fmla="*/ 3272035 w 3272035"/>
                  <a:gd name="connsiteY2-40" fmla="*/ 0 h 3595642"/>
                  <a:gd name="connsiteX3-41" fmla="*/ 898911 w 3272035"/>
                  <a:gd name="connsiteY3-42" fmla="*/ 3595642 h 3595642"/>
                  <a:gd name="connsiteX4-43" fmla="*/ 0 w 3272035"/>
                  <a:gd name="connsiteY4-44" fmla="*/ 1797821 h 3595642"/>
                  <a:gd name="connsiteX0-45" fmla="*/ 0 w 3272035"/>
                  <a:gd name="connsiteY0-46" fmla="*/ 1797821 h 1797821"/>
                  <a:gd name="connsiteX1-47" fmla="*/ 898911 w 3272035"/>
                  <a:gd name="connsiteY1-48" fmla="*/ 0 h 1797821"/>
                  <a:gd name="connsiteX2-49" fmla="*/ 3272035 w 3272035"/>
                  <a:gd name="connsiteY2-50" fmla="*/ 0 h 1797821"/>
                  <a:gd name="connsiteX3-51" fmla="*/ 0 w 3272035"/>
                  <a:gd name="connsiteY3-52" fmla="*/ 1797821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1797821"/>
                    </a:moveTo>
                    <a:lnTo>
                      <a:pt x="898911" y="0"/>
                    </a:lnTo>
                    <a:lnTo>
                      <a:pt x="3272035" y="0"/>
                    </a:lnTo>
                    <a:lnTo>
                      <a:pt x="0" y="1797821"/>
                    </a:lnTo>
                    <a:close/>
                  </a:path>
                </a:pathLst>
              </a:custGeom>
              <a:gradFill>
                <a:gsLst>
                  <a:gs pos="50000">
                    <a:srgbClr val="FFFF00"/>
                  </a:gs>
                  <a:gs pos="49000">
                    <a:srgbClr val="FFCC00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任意多边形 6"/>
              <p:cNvSpPr/>
              <p:nvPr/>
            </p:nvSpPr>
            <p:spPr>
              <a:xfrm rot="5400000">
                <a:off x="5276801" y="1458066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任意多边形 7"/>
              <p:cNvSpPr/>
              <p:nvPr/>
            </p:nvSpPr>
            <p:spPr>
              <a:xfrm rot="16200000" flipV="1">
                <a:off x="5276802" y="3094084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任意多边形 8"/>
              <p:cNvSpPr/>
              <p:nvPr/>
            </p:nvSpPr>
            <p:spPr>
              <a:xfrm rot="5400000">
                <a:off x="4385034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 rot="5400000">
                <a:off x="6170950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315822" y="1988317"/>
              <a:ext cx="651018" cy="539038"/>
              <a:chOff x="1460111" y="2419508"/>
              <a:chExt cx="1048472" cy="539038"/>
            </a:xfrm>
          </p:grpSpPr>
          <p:sp>
            <p:nvSpPr>
              <p:cNvPr id="12" name="文本框 63"/>
              <p:cNvSpPr txBox="1"/>
              <p:nvPr/>
            </p:nvSpPr>
            <p:spPr>
              <a:xfrm>
                <a:off x="1460111" y="2419508"/>
                <a:ext cx="10305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宋体" panose="02010600030101010101" pitchFamily="2" charset="-122"/>
                    <a:cs typeface="+mn-cs"/>
                  </a:rPr>
                  <a:t>05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文本框 64"/>
              <p:cNvSpPr txBox="1"/>
              <p:nvPr/>
            </p:nvSpPr>
            <p:spPr>
              <a:xfrm>
                <a:off x="1478069" y="2727714"/>
                <a:ext cx="103051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iHei Pro" panose="020B0500000000000000" pitchFamily="34" charset="-122"/>
                    <a:ea typeface="LiHei Pro" panose="020B0500000000000000" pitchFamily="34" charset="-122"/>
                    <a:cs typeface="+mn-cs"/>
                  </a:rPr>
                  <a:t>OPTION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endParaRPr>
              </a:p>
            </p:txBody>
          </p:sp>
        </p:grp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87" t="40140" r="790" b="16206"/>
          <a:stretch>
            <a:fillRect/>
          </a:stretch>
        </p:blipFill>
        <p:spPr>
          <a:xfrm>
            <a:off x="5889170" y="-54430"/>
            <a:ext cx="3254829" cy="28302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1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1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3067051" y="1114425"/>
            <a:ext cx="3352800" cy="3352800"/>
          </a:xfrm>
          <a:prstGeom prst="ellipse">
            <a:avLst/>
          </a:prstGeom>
          <a:noFill/>
          <a:ln w="60325">
            <a:solidFill>
              <a:srgbClr val="FF759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762376" y="2517127"/>
            <a:ext cx="1950098" cy="1950098"/>
          </a:xfrm>
          <a:prstGeom prst="ellipse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734226" y="2850654"/>
            <a:ext cx="2247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3.</a:t>
            </a:r>
            <a:r>
              <a:rPr lang="zh-CN" altLang="en-US" sz="1400" dirty="0">
                <a:solidFill>
                  <a:schemeClr val="bg1"/>
                </a:solidFill>
              </a:rPr>
              <a:t>第三轮复习（下学期五月份到高考）综合训练，</a:t>
            </a:r>
            <a:endParaRPr lang="en-US" altLang="zh-CN" sz="1400" dirty="0">
              <a:solidFill>
                <a:schemeClr val="bg1"/>
              </a:solidFill>
            </a:endParaRPr>
          </a:p>
          <a:p>
            <a:r>
              <a:rPr lang="zh-CN" altLang="en-US" sz="1400" dirty="0">
                <a:solidFill>
                  <a:schemeClr val="bg1"/>
                </a:solidFill>
              </a:rPr>
              <a:t>专项突破重点难点训练，调整心态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90900" y="247650"/>
            <a:ext cx="257175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三轮复习计划</a:t>
            </a:r>
            <a:endParaRPr lang="en-US" altLang="zh-CN" sz="28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450" y="1733550"/>
            <a:ext cx="2695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1.</a:t>
            </a:r>
            <a:r>
              <a:rPr lang="zh-CN" altLang="en-US" sz="1400" dirty="0">
                <a:solidFill>
                  <a:schemeClr val="bg1"/>
                </a:solidFill>
              </a:rPr>
              <a:t>第一轮复习，高三上学期到下学期三月中旬，全面复习，系统复习，不落下一个考点。偏重基础与常见的典型例题，基础没打牢的孩子，这一阶段很重要。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zh-CN" alt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6591301" y="847725"/>
            <a:ext cx="22383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2.</a:t>
            </a:r>
            <a:r>
              <a:rPr lang="zh-CN" altLang="en-US" sz="1400" dirty="0">
                <a:solidFill>
                  <a:schemeClr val="bg1"/>
                </a:solidFill>
              </a:rPr>
              <a:t>第二轮复习（下学期三月中旬到四月底）重点复习，查缺补漏，讲练结合。强化知识系统和综合运用：是复习的黄金期</a:t>
            </a:r>
            <a:endParaRPr lang="en-US" altLang="zh-CN" sz="1400" dirty="0">
              <a:solidFill>
                <a:schemeClr val="bg1"/>
              </a:solidFill>
            </a:endParaRPr>
          </a:p>
          <a:p>
            <a:endParaRPr lang="zh-CN" altLang="en-US" sz="1400" dirty="0"/>
          </a:p>
        </p:txBody>
      </p:sp>
      <p:sp>
        <p:nvSpPr>
          <p:cNvPr id="35" name="椭圆 34"/>
          <p:cNvSpPr/>
          <p:nvPr/>
        </p:nvSpPr>
        <p:spPr>
          <a:xfrm>
            <a:off x="4267202" y="3467023"/>
            <a:ext cx="971627" cy="971627"/>
          </a:xfrm>
          <a:prstGeom prst="ellipse">
            <a:avLst/>
          </a:prstGeom>
          <a:noFill/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543427" y="3267077"/>
            <a:ext cx="409573" cy="409573"/>
          </a:xfrm>
          <a:prstGeom prst="ellipse">
            <a:avLst/>
          </a:prstGeom>
          <a:solidFill>
            <a:srgbClr val="00B0F0"/>
          </a:solidFill>
          <a:ln w="50800">
            <a:solidFill>
              <a:schemeClr val="bg1"/>
            </a:solidFill>
          </a:ln>
          <a:effectLst>
            <a:outerShdw blurRad="127000" dist="101600" dir="5400000" sx="102000" sy="102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4562477" y="2314577"/>
            <a:ext cx="409573" cy="409573"/>
          </a:xfrm>
          <a:prstGeom prst="ellipse">
            <a:avLst/>
          </a:prstGeom>
          <a:solidFill>
            <a:srgbClr val="FFC000"/>
          </a:solidFill>
          <a:ln w="50800">
            <a:solidFill>
              <a:schemeClr val="bg1"/>
            </a:solidFill>
          </a:ln>
          <a:effectLst>
            <a:outerShdw blurRad="1143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4562477" y="904877"/>
            <a:ext cx="409573" cy="409573"/>
          </a:xfrm>
          <a:prstGeom prst="ellipse">
            <a:avLst/>
          </a:prstGeom>
          <a:solidFill>
            <a:srgbClr val="FF7593"/>
          </a:solidFill>
          <a:ln w="50800">
            <a:solidFill>
              <a:schemeClr val="bg1"/>
            </a:solidFill>
          </a:ln>
          <a:effectLst>
            <a:outerShdw blurRad="114300" dist="762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2804446" y="4019550"/>
            <a:ext cx="3825307" cy="1284084"/>
            <a:chOff x="1685647" y="3197027"/>
            <a:chExt cx="8577897" cy="3167382"/>
          </a:xfrm>
        </p:grpSpPr>
        <p:sp>
          <p:nvSpPr>
            <p:cNvPr id="42" name="梯形 1037"/>
            <p:cNvSpPr/>
            <p:nvPr/>
          </p:nvSpPr>
          <p:spPr>
            <a:xfrm>
              <a:off x="1685647" y="4670719"/>
              <a:ext cx="8577897" cy="1693690"/>
            </a:xfrm>
            <a:custGeom>
              <a:avLst/>
              <a:gdLst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-1" fmla="*/ 0 w 8663676"/>
                <a:gd name="connsiteY0-2" fmla="*/ 1863059 h 1863059"/>
                <a:gd name="connsiteX1-3" fmla="*/ 966909 w 8663676"/>
                <a:gd name="connsiteY1-4" fmla="*/ 0 h 1863059"/>
                <a:gd name="connsiteX2-5" fmla="*/ 7696767 w 8663676"/>
                <a:gd name="connsiteY2-6" fmla="*/ 0 h 1863059"/>
                <a:gd name="connsiteX3-7" fmla="*/ 8663676 w 8663676"/>
                <a:gd name="connsiteY3-8" fmla="*/ 1863059 h 1863059"/>
                <a:gd name="connsiteX4-9" fmla="*/ 0 w 8663676"/>
                <a:gd name="connsiteY4-10" fmla="*/ 1863059 h 1863059"/>
                <a:gd name="connsiteX0-11" fmla="*/ 0 w 8663676"/>
                <a:gd name="connsiteY0-12" fmla="*/ 1863059 h 1863059"/>
                <a:gd name="connsiteX1-13" fmla="*/ 966909 w 8663676"/>
                <a:gd name="connsiteY1-14" fmla="*/ 0 h 1863059"/>
                <a:gd name="connsiteX2-15" fmla="*/ 7696767 w 8663676"/>
                <a:gd name="connsiteY2-16" fmla="*/ 0 h 1863059"/>
                <a:gd name="connsiteX3-17" fmla="*/ 8663676 w 8663676"/>
                <a:gd name="connsiteY3-18" fmla="*/ 1863059 h 1863059"/>
                <a:gd name="connsiteX4-19" fmla="*/ 0 w 8663676"/>
                <a:gd name="connsiteY4-20" fmla="*/ 1863059 h 1863059"/>
                <a:gd name="connsiteX0-21" fmla="*/ 0 w 8663676"/>
                <a:gd name="connsiteY0-22" fmla="*/ 1863059 h 1863059"/>
                <a:gd name="connsiteX1-23" fmla="*/ 966909 w 8663676"/>
                <a:gd name="connsiteY1-24" fmla="*/ 0 h 1863059"/>
                <a:gd name="connsiteX2-25" fmla="*/ 7696767 w 8663676"/>
                <a:gd name="connsiteY2-26" fmla="*/ 0 h 1863059"/>
                <a:gd name="connsiteX3-27" fmla="*/ 8663676 w 8663676"/>
                <a:gd name="connsiteY3-28" fmla="*/ 1863059 h 1863059"/>
                <a:gd name="connsiteX4-29" fmla="*/ 0 w 8663676"/>
                <a:gd name="connsiteY4-30" fmla="*/ 1863059 h 1863059"/>
                <a:gd name="connsiteX0-31" fmla="*/ 0 w 8663676"/>
                <a:gd name="connsiteY0-32" fmla="*/ 1863059 h 1863059"/>
                <a:gd name="connsiteX1-33" fmla="*/ 966909 w 8663676"/>
                <a:gd name="connsiteY1-34" fmla="*/ 0 h 1863059"/>
                <a:gd name="connsiteX2-35" fmla="*/ 7696767 w 8663676"/>
                <a:gd name="connsiteY2-36" fmla="*/ 0 h 1863059"/>
                <a:gd name="connsiteX3-37" fmla="*/ 8663676 w 8663676"/>
                <a:gd name="connsiteY3-38" fmla="*/ 1863059 h 1863059"/>
                <a:gd name="connsiteX4-39" fmla="*/ 0 w 8663676"/>
                <a:gd name="connsiteY4-40" fmla="*/ 1863059 h 18630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663676" h="1863059">
                  <a:moveTo>
                    <a:pt x="0" y="1863059"/>
                  </a:moveTo>
                  <a:lnTo>
                    <a:pt x="966909" y="0"/>
                  </a:lnTo>
                  <a:lnTo>
                    <a:pt x="7696767" y="0"/>
                  </a:lnTo>
                  <a:lnTo>
                    <a:pt x="8663676" y="1863059"/>
                  </a:lnTo>
                  <a:cubicBezTo>
                    <a:pt x="5631800" y="1614997"/>
                    <a:pt x="3200936" y="1608399"/>
                    <a:pt x="0" y="18630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93000"/>
                  </a:schemeClr>
                </a:gs>
                <a:gs pos="100000">
                  <a:srgbClr val="B2B2B2">
                    <a:alpha val="41000"/>
                  </a:srgbClr>
                </a:gs>
                <a:gs pos="58000">
                  <a:schemeClr val="tx1">
                    <a:alpha val="44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3" name="Group 26"/>
            <p:cNvGrpSpPr>
              <a:grpSpLocks noChangeAspect="1"/>
            </p:cNvGrpSpPr>
            <p:nvPr/>
          </p:nvGrpSpPr>
          <p:grpSpPr bwMode="auto">
            <a:xfrm>
              <a:off x="2133872" y="3197027"/>
              <a:ext cx="7924257" cy="2195757"/>
              <a:chOff x="-40" y="982"/>
              <a:chExt cx="7747" cy="2356"/>
            </a:xfrm>
          </p:grpSpPr>
          <p:sp>
            <p:nvSpPr>
              <p:cNvPr id="44" name="Freeform 27"/>
              <p:cNvSpPr/>
              <p:nvPr/>
            </p:nvSpPr>
            <p:spPr bwMode="auto">
              <a:xfrm>
                <a:off x="-7" y="2540"/>
                <a:ext cx="7692" cy="798"/>
              </a:xfrm>
              <a:custGeom>
                <a:avLst/>
                <a:gdLst>
                  <a:gd name="T0" fmla="*/ 3249 w 3253"/>
                  <a:gd name="T1" fmla="*/ 290 h 337"/>
                  <a:gd name="T2" fmla="*/ 3230 w 3253"/>
                  <a:gd name="T3" fmla="*/ 253 h 337"/>
                  <a:gd name="T4" fmla="*/ 3236 w 3253"/>
                  <a:gd name="T5" fmla="*/ 150 h 337"/>
                  <a:gd name="T6" fmla="*/ 3229 w 3253"/>
                  <a:gd name="T7" fmla="*/ 131 h 337"/>
                  <a:gd name="T8" fmla="*/ 3222 w 3253"/>
                  <a:gd name="T9" fmla="*/ 109 h 337"/>
                  <a:gd name="T10" fmla="*/ 2814 w 3253"/>
                  <a:gd name="T11" fmla="*/ 62 h 337"/>
                  <a:gd name="T12" fmla="*/ 1816 w 3253"/>
                  <a:gd name="T13" fmla="*/ 67 h 337"/>
                  <a:gd name="T14" fmla="*/ 1634 w 3253"/>
                  <a:gd name="T15" fmla="*/ 118 h 337"/>
                  <a:gd name="T16" fmla="*/ 1080 w 3253"/>
                  <a:gd name="T17" fmla="*/ 46 h 337"/>
                  <a:gd name="T18" fmla="*/ 414 w 3253"/>
                  <a:gd name="T19" fmla="*/ 80 h 337"/>
                  <a:gd name="T20" fmla="*/ 72 w 3253"/>
                  <a:gd name="T21" fmla="*/ 92 h 337"/>
                  <a:gd name="T22" fmla="*/ 26 w 3253"/>
                  <a:gd name="T23" fmla="*/ 101 h 337"/>
                  <a:gd name="T24" fmla="*/ 11 w 3253"/>
                  <a:gd name="T25" fmla="*/ 127 h 337"/>
                  <a:gd name="T26" fmla="*/ 6 w 3253"/>
                  <a:gd name="T27" fmla="*/ 206 h 337"/>
                  <a:gd name="T28" fmla="*/ 9 w 3253"/>
                  <a:gd name="T29" fmla="*/ 209 h 337"/>
                  <a:gd name="T30" fmla="*/ 9 w 3253"/>
                  <a:gd name="T31" fmla="*/ 314 h 337"/>
                  <a:gd name="T32" fmla="*/ 27 w 3253"/>
                  <a:gd name="T33" fmla="*/ 328 h 337"/>
                  <a:gd name="T34" fmla="*/ 56 w 3253"/>
                  <a:gd name="T35" fmla="*/ 327 h 337"/>
                  <a:gd name="T36" fmla="*/ 222 w 3253"/>
                  <a:gd name="T37" fmla="*/ 328 h 337"/>
                  <a:gd name="T38" fmla="*/ 353 w 3253"/>
                  <a:gd name="T39" fmla="*/ 329 h 337"/>
                  <a:gd name="T40" fmla="*/ 481 w 3253"/>
                  <a:gd name="T41" fmla="*/ 332 h 337"/>
                  <a:gd name="T42" fmla="*/ 511 w 3253"/>
                  <a:gd name="T43" fmla="*/ 330 h 337"/>
                  <a:gd name="T44" fmla="*/ 568 w 3253"/>
                  <a:gd name="T45" fmla="*/ 326 h 337"/>
                  <a:gd name="T46" fmla="*/ 652 w 3253"/>
                  <a:gd name="T47" fmla="*/ 328 h 337"/>
                  <a:gd name="T48" fmla="*/ 717 w 3253"/>
                  <a:gd name="T49" fmla="*/ 328 h 337"/>
                  <a:gd name="T50" fmla="*/ 762 w 3253"/>
                  <a:gd name="T51" fmla="*/ 331 h 337"/>
                  <a:gd name="T52" fmla="*/ 806 w 3253"/>
                  <a:gd name="T53" fmla="*/ 331 h 337"/>
                  <a:gd name="T54" fmla="*/ 1589 w 3253"/>
                  <a:gd name="T55" fmla="*/ 337 h 337"/>
                  <a:gd name="T56" fmla="*/ 1607 w 3253"/>
                  <a:gd name="T57" fmla="*/ 317 h 337"/>
                  <a:gd name="T58" fmla="*/ 1617 w 3253"/>
                  <a:gd name="T59" fmla="*/ 159 h 337"/>
                  <a:gd name="T60" fmla="*/ 1623 w 3253"/>
                  <a:gd name="T61" fmla="*/ 148 h 337"/>
                  <a:gd name="T62" fmla="*/ 1628 w 3253"/>
                  <a:gd name="T63" fmla="*/ 141 h 337"/>
                  <a:gd name="T64" fmla="*/ 1636 w 3253"/>
                  <a:gd name="T65" fmla="*/ 128 h 337"/>
                  <a:gd name="T66" fmla="*/ 1649 w 3253"/>
                  <a:gd name="T67" fmla="*/ 162 h 337"/>
                  <a:gd name="T68" fmla="*/ 1648 w 3253"/>
                  <a:gd name="T69" fmla="*/ 207 h 337"/>
                  <a:gd name="T70" fmla="*/ 1639 w 3253"/>
                  <a:gd name="T71" fmla="*/ 273 h 337"/>
                  <a:gd name="T72" fmla="*/ 1649 w 3253"/>
                  <a:gd name="T73" fmla="*/ 276 h 337"/>
                  <a:gd name="T74" fmla="*/ 1654 w 3253"/>
                  <a:gd name="T75" fmla="*/ 276 h 337"/>
                  <a:gd name="T76" fmla="*/ 1654 w 3253"/>
                  <a:gd name="T77" fmla="*/ 289 h 337"/>
                  <a:gd name="T78" fmla="*/ 1665 w 3253"/>
                  <a:gd name="T79" fmla="*/ 291 h 337"/>
                  <a:gd name="T80" fmla="*/ 1664 w 3253"/>
                  <a:gd name="T81" fmla="*/ 316 h 337"/>
                  <a:gd name="T82" fmla="*/ 1690 w 3253"/>
                  <a:gd name="T83" fmla="*/ 324 h 337"/>
                  <a:gd name="T84" fmla="*/ 3200 w 3253"/>
                  <a:gd name="T85" fmla="*/ 325 h 337"/>
                  <a:gd name="T86" fmla="*/ 3249 w 3253"/>
                  <a:gd name="T87" fmla="*/ 2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53" h="337">
                    <a:moveTo>
                      <a:pt x="3249" y="290"/>
                    </a:moveTo>
                    <a:cubicBezTo>
                      <a:pt x="3246" y="277"/>
                      <a:pt x="3230" y="253"/>
                      <a:pt x="3230" y="253"/>
                    </a:cubicBezTo>
                    <a:cubicBezTo>
                      <a:pt x="3236" y="150"/>
                      <a:pt x="3236" y="150"/>
                      <a:pt x="3236" y="150"/>
                    </a:cubicBezTo>
                    <a:cubicBezTo>
                      <a:pt x="3236" y="150"/>
                      <a:pt x="3238" y="141"/>
                      <a:pt x="3229" y="131"/>
                    </a:cubicBezTo>
                    <a:cubicBezTo>
                      <a:pt x="3221" y="116"/>
                      <a:pt x="3222" y="109"/>
                      <a:pt x="3222" y="109"/>
                    </a:cubicBezTo>
                    <a:cubicBezTo>
                      <a:pt x="3222" y="109"/>
                      <a:pt x="2992" y="77"/>
                      <a:pt x="2814" y="62"/>
                    </a:cubicBezTo>
                    <a:cubicBezTo>
                      <a:pt x="2625" y="46"/>
                      <a:pt x="2150" y="0"/>
                      <a:pt x="1816" y="67"/>
                    </a:cubicBezTo>
                    <a:cubicBezTo>
                      <a:pt x="1816" y="67"/>
                      <a:pt x="1700" y="97"/>
                      <a:pt x="1634" y="118"/>
                    </a:cubicBezTo>
                    <a:cubicBezTo>
                      <a:pt x="1387" y="41"/>
                      <a:pt x="1145" y="48"/>
                      <a:pt x="1080" y="46"/>
                    </a:cubicBezTo>
                    <a:cubicBezTo>
                      <a:pt x="961" y="47"/>
                      <a:pt x="467" y="77"/>
                      <a:pt x="414" y="80"/>
                    </a:cubicBezTo>
                    <a:cubicBezTo>
                      <a:pt x="361" y="82"/>
                      <a:pt x="108" y="95"/>
                      <a:pt x="72" y="92"/>
                    </a:cubicBezTo>
                    <a:cubicBezTo>
                      <a:pt x="33" y="93"/>
                      <a:pt x="26" y="101"/>
                      <a:pt x="26" y="101"/>
                    </a:cubicBezTo>
                    <a:cubicBezTo>
                      <a:pt x="8" y="122"/>
                      <a:pt x="11" y="121"/>
                      <a:pt x="11" y="127"/>
                    </a:cubicBezTo>
                    <a:cubicBezTo>
                      <a:pt x="1" y="178"/>
                      <a:pt x="6" y="206"/>
                      <a:pt x="6" y="206"/>
                    </a:cubicBezTo>
                    <a:cubicBezTo>
                      <a:pt x="6" y="206"/>
                      <a:pt x="6" y="206"/>
                      <a:pt x="9" y="209"/>
                    </a:cubicBezTo>
                    <a:cubicBezTo>
                      <a:pt x="0" y="249"/>
                      <a:pt x="6" y="299"/>
                      <a:pt x="9" y="314"/>
                    </a:cubicBezTo>
                    <a:cubicBezTo>
                      <a:pt x="11" y="329"/>
                      <a:pt x="27" y="328"/>
                      <a:pt x="27" y="328"/>
                    </a:cubicBezTo>
                    <a:cubicBezTo>
                      <a:pt x="27" y="328"/>
                      <a:pt x="35" y="328"/>
                      <a:pt x="56" y="327"/>
                    </a:cubicBezTo>
                    <a:cubicBezTo>
                      <a:pt x="86" y="324"/>
                      <a:pt x="110" y="326"/>
                      <a:pt x="222" y="328"/>
                    </a:cubicBezTo>
                    <a:cubicBezTo>
                      <a:pt x="254" y="326"/>
                      <a:pt x="320" y="327"/>
                      <a:pt x="353" y="329"/>
                    </a:cubicBezTo>
                    <a:cubicBezTo>
                      <a:pt x="369" y="331"/>
                      <a:pt x="472" y="331"/>
                      <a:pt x="481" y="332"/>
                    </a:cubicBezTo>
                    <a:cubicBezTo>
                      <a:pt x="490" y="332"/>
                      <a:pt x="511" y="330"/>
                      <a:pt x="511" y="330"/>
                    </a:cubicBezTo>
                    <a:cubicBezTo>
                      <a:pt x="511" y="330"/>
                      <a:pt x="511" y="330"/>
                      <a:pt x="568" y="326"/>
                    </a:cubicBezTo>
                    <a:cubicBezTo>
                      <a:pt x="631" y="328"/>
                      <a:pt x="652" y="328"/>
                      <a:pt x="652" y="328"/>
                    </a:cubicBezTo>
                    <a:cubicBezTo>
                      <a:pt x="652" y="328"/>
                      <a:pt x="699" y="328"/>
                      <a:pt x="717" y="328"/>
                    </a:cubicBezTo>
                    <a:cubicBezTo>
                      <a:pt x="735" y="328"/>
                      <a:pt x="745" y="331"/>
                      <a:pt x="762" y="331"/>
                    </a:cubicBezTo>
                    <a:cubicBezTo>
                      <a:pt x="777" y="329"/>
                      <a:pt x="806" y="331"/>
                      <a:pt x="806" y="331"/>
                    </a:cubicBezTo>
                    <a:cubicBezTo>
                      <a:pt x="806" y="331"/>
                      <a:pt x="1306" y="336"/>
                      <a:pt x="1589" y="337"/>
                    </a:cubicBezTo>
                    <a:cubicBezTo>
                      <a:pt x="1611" y="336"/>
                      <a:pt x="1607" y="317"/>
                      <a:pt x="1607" y="317"/>
                    </a:cubicBezTo>
                    <a:cubicBezTo>
                      <a:pt x="1607" y="317"/>
                      <a:pt x="1617" y="163"/>
                      <a:pt x="1617" y="159"/>
                    </a:cubicBezTo>
                    <a:cubicBezTo>
                      <a:pt x="1617" y="155"/>
                      <a:pt x="1623" y="148"/>
                      <a:pt x="1623" y="148"/>
                    </a:cubicBezTo>
                    <a:cubicBezTo>
                      <a:pt x="1623" y="148"/>
                      <a:pt x="1628" y="145"/>
                      <a:pt x="1628" y="141"/>
                    </a:cubicBezTo>
                    <a:cubicBezTo>
                      <a:pt x="1629" y="139"/>
                      <a:pt x="1633" y="133"/>
                      <a:pt x="1636" y="128"/>
                    </a:cubicBezTo>
                    <a:cubicBezTo>
                      <a:pt x="1640" y="132"/>
                      <a:pt x="1649" y="146"/>
                      <a:pt x="1649" y="162"/>
                    </a:cubicBezTo>
                    <a:cubicBezTo>
                      <a:pt x="1649" y="182"/>
                      <a:pt x="1654" y="179"/>
                      <a:pt x="1648" y="207"/>
                    </a:cubicBezTo>
                    <a:cubicBezTo>
                      <a:pt x="1644" y="237"/>
                      <a:pt x="1639" y="273"/>
                      <a:pt x="1639" y="273"/>
                    </a:cubicBezTo>
                    <a:cubicBezTo>
                      <a:pt x="1649" y="276"/>
                      <a:pt x="1649" y="276"/>
                      <a:pt x="1649" y="276"/>
                    </a:cubicBezTo>
                    <a:cubicBezTo>
                      <a:pt x="1654" y="276"/>
                      <a:pt x="1654" y="276"/>
                      <a:pt x="1654" y="276"/>
                    </a:cubicBezTo>
                    <a:cubicBezTo>
                      <a:pt x="1654" y="289"/>
                      <a:pt x="1654" y="289"/>
                      <a:pt x="1654" y="289"/>
                    </a:cubicBezTo>
                    <a:cubicBezTo>
                      <a:pt x="1654" y="289"/>
                      <a:pt x="1657" y="292"/>
                      <a:pt x="1665" y="291"/>
                    </a:cubicBezTo>
                    <a:cubicBezTo>
                      <a:pt x="1664" y="316"/>
                      <a:pt x="1664" y="316"/>
                      <a:pt x="1664" y="316"/>
                    </a:cubicBezTo>
                    <a:cubicBezTo>
                      <a:pt x="1664" y="316"/>
                      <a:pt x="1677" y="323"/>
                      <a:pt x="1690" y="324"/>
                    </a:cubicBezTo>
                    <a:cubicBezTo>
                      <a:pt x="1702" y="324"/>
                      <a:pt x="3200" y="325"/>
                      <a:pt x="3200" y="325"/>
                    </a:cubicBezTo>
                    <a:cubicBezTo>
                      <a:pt x="3200" y="325"/>
                      <a:pt x="3253" y="333"/>
                      <a:pt x="3249" y="29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5" name="Freeform 28"/>
              <p:cNvSpPr/>
              <p:nvPr/>
            </p:nvSpPr>
            <p:spPr bwMode="auto">
              <a:xfrm>
                <a:off x="21" y="1756"/>
                <a:ext cx="3821" cy="1066"/>
              </a:xfrm>
              <a:custGeom>
                <a:avLst/>
                <a:gdLst>
                  <a:gd name="T0" fmla="*/ 1616 w 1616"/>
                  <a:gd name="T1" fmla="*/ 450 h 450"/>
                  <a:gd name="T2" fmla="*/ 1607 w 1616"/>
                  <a:gd name="T3" fmla="*/ 446 h 450"/>
                  <a:gd name="T4" fmla="*/ 1055 w 1616"/>
                  <a:gd name="T5" fmla="*/ 369 h 450"/>
                  <a:gd name="T6" fmla="*/ 388 w 1616"/>
                  <a:gd name="T7" fmla="*/ 402 h 450"/>
                  <a:gd name="T8" fmla="*/ 47 w 1616"/>
                  <a:gd name="T9" fmla="*/ 415 h 450"/>
                  <a:gd name="T10" fmla="*/ 0 w 1616"/>
                  <a:gd name="T11" fmla="*/ 424 h 450"/>
                  <a:gd name="T12" fmla="*/ 95 w 1616"/>
                  <a:gd name="T13" fmla="*/ 292 h 450"/>
                  <a:gd name="T14" fmla="*/ 277 w 1616"/>
                  <a:gd name="T15" fmla="*/ 0 h 450"/>
                  <a:gd name="T16" fmla="*/ 284 w 1616"/>
                  <a:gd name="T17" fmla="*/ 1 h 450"/>
                  <a:gd name="T18" fmla="*/ 45 w 1616"/>
                  <a:gd name="T19" fmla="*/ 386 h 450"/>
                  <a:gd name="T20" fmla="*/ 451 w 1616"/>
                  <a:gd name="T21" fmla="*/ 361 h 450"/>
                  <a:gd name="T22" fmla="*/ 1239 w 1616"/>
                  <a:gd name="T23" fmla="*/ 353 h 450"/>
                  <a:gd name="T24" fmla="*/ 1616 w 1616"/>
                  <a:gd name="T25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16" h="450">
                    <a:moveTo>
                      <a:pt x="1616" y="450"/>
                    </a:moveTo>
                    <a:cubicBezTo>
                      <a:pt x="1607" y="446"/>
                      <a:pt x="1607" y="446"/>
                      <a:pt x="1607" y="446"/>
                    </a:cubicBezTo>
                    <a:cubicBezTo>
                      <a:pt x="1360" y="370"/>
                      <a:pt x="1120" y="371"/>
                      <a:pt x="1055" y="369"/>
                    </a:cubicBezTo>
                    <a:cubicBezTo>
                      <a:pt x="936" y="370"/>
                      <a:pt x="441" y="400"/>
                      <a:pt x="388" y="402"/>
                    </a:cubicBezTo>
                    <a:cubicBezTo>
                      <a:pt x="335" y="405"/>
                      <a:pt x="82" y="417"/>
                      <a:pt x="47" y="415"/>
                    </a:cubicBezTo>
                    <a:cubicBezTo>
                      <a:pt x="8" y="416"/>
                      <a:pt x="0" y="424"/>
                      <a:pt x="0" y="424"/>
                    </a:cubicBezTo>
                    <a:cubicBezTo>
                      <a:pt x="0" y="424"/>
                      <a:pt x="62" y="348"/>
                      <a:pt x="95" y="292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84" y="1"/>
                      <a:pt x="284" y="1"/>
                      <a:pt x="284" y="1"/>
                    </a:cubicBezTo>
                    <a:cubicBezTo>
                      <a:pt x="45" y="386"/>
                      <a:pt x="45" y="386"/>
                      <a:pt x="45" y="386"/>
                    </a:cubicBezTo>
                    <a:cubicBezTo>
                      <a:pt x="45" y="386"/>
                      <a:pt x="358" y="367"/>
                      <a:pt x="451" y="361"/>
                    </a:cubicBezTo>
                    <a:cubicBezTo>
                      <a:pt x="547" y="355"/>
                      <a:pt x="1008" y="317"/>
                      <a:pt x="1239" y="353"/>
                    </a:cubicBezTo>
                    <a:cubicBezTo>
                      <a:pt x="1287" y="360"/>
                      <a:pt x="1473" y="385"/>
                      <a:pt x="1616" y="45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Freeform 29"/>
              <p:cNvSpPr/>
              <p:nvPr/>
            </p:nvSpPr>
            <p:spPr bwMode="auto">
              <a:xfrm>
                <a:off x="3845" y="1801"/>
                <a:ext cx="3679" cy="1021"/>
              </a:xfrm>
              <a:custGeom>
                <a:avLst/>
                <a:gdLst>
                  <a:gd name="T0" fmla="*/ 9 w 1556"/>
                  <a:gd name="T1" fmla="*/ 424 h 431"/>
                  <a:gd name="T2" fmla="*/ 39 w 1556"/>
                  <a:gd name="T3" fmla="*/ 402 h 431"/>
                  <a:gd name="T4" fmla="*/ 162 w 1556"/>
                  <a:gd name="T5" fmla="*/ 307 h 431"/>
                  <a:gd name="T6" fmla="*/ 481 w 1556"/>
                  <a:gd name="T7" fmla="*/ 164 h 431"/>
                  <a:gd name="T8" fmla="*/ 1212 w 1556"/>
                  <a:gd name="T9" fmla="*/ 0 h 431"/>
                  <a:gd name="T10" fmla="*/ 1214 w 1556"/>
                  <a:gd name="T11" fmla="*/ 2 h 431"/>
                  <a:gd name="T12" fmla="*/ 1340 w 1556"/>
                  <a:gd name="T13" fmla="*/ 140 h 431"/>
                  <a:gd name="T14" fmla="*/ 1556 w 1556"/>
                  <a:gd name="T15" fmla="*/ 388 h 431"/>
                  <a:gd name="T16" fmla="*/ 1549 w 1556"/>
                  <a:gd name="T17" fmla="*/ 390 h 431"/>
                  <a:gd name="T18" fmla="*/ 1129 w 1556"/>
                  <a:gd name="T19" fmla="*/ 332 h 431"/>
                  <a:gd name="T20" fmla="*/ 641 w 1556"/>
                  <a:gd name="T21" fmla="*/ 302 h 431"/>
                  <a:gd name="T22" fmla="*/ 145 w 1556"/>
                  <a:gd name="T23" fmla="*/ 376 h 431"/>
                  <a:gd name="T24" fmla="*/ 19 w 1556"/>
                  <a:gd name="T25" fmla="*/ 426 h 431"/>
                  <a:gd name="T26" fmla="*/ 2 w 1556"/>
                  <a:gd name="T27" fmla="*/ 431 h 431"/>
                  <a:gd name="T28" fmla="*/ 0 w 1556"/>
                  <a:gd name="T29" fmla="*/ 430 h 431"/>
                  <a:gd name="T30" fmla="*/ 10 w 1556"/>
                  <a:gd name="T31" fmla="*/ 42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6" h="431">
                    <a:moveTo>
                      <a:pt x="9" y="424"/>
                    </a:moveTo>
                    <a:cubicBezTo>
                      <a:pt x="9" y="424"/>
                      <a:pt x="12" y="422"/>
                      <a:pt x="39" y="402"/>
                    </a:cubicBezTo>
                    <a:cubicBezTo>
                      <a:pt x="98" y="346"/>
                      <a:pt x="162" y="307"/>
                      <a:pt x="162" y="307"/>
                    </a:cubicBezTo>
                    <a:cubicBezTo>
                      <a:pt x="310" y="218"/>
                      <a:pt x="434" y="179"/>
                      <a:pt x="481" y="164"/>
                    </a:cubicBezTo>
                    <a:cubicBezTo>
                      <a:pt x="914" y="30"/>
                      <a:pt x="1212" y="0"/>
                      <a:pt x="1212" y="0"/>
                    </a:cubicBezTo>
                    <a:cubicBezTo>
                      <a:pt x="1212" y="0"/>
                      <a:pt x="1212" y="0"/>
                      <a:pt x="1214" y="2"/>
                    </a:cubicBezTo>
                    <a:cubicBezTo>
                      <a:pt x="1214" y="2"/>
                      <a:pt x="1222" y="17"/>
                      <a:pt x="1340" y="140"/>
                    </a:cubicBezTo>
                    <a:cubicBezTo>
                      <a:pt x="1459" y="251"/>
                      <a:pt x="1552" y="378"/>
                      <a:pt x="1556" y="388"/>
                    </a:cubicBezTo>
                    <a:cubicBezTo>
                      <a:pt x="1556" y="392"/>
                      <a:pt x="1549" y="390"/>
                      <a:pt x="1549" y="390"/>
                    </a:cubicBezTo>
                    <a:cubicBezTo>
                      <a:pt x="1489" y="375"/>
                      <a:pt x="1129" y="332"/>
                      <a:pt x="1129" y="332"/>
                    </a:cubicBezTo>
                    <a:cubicBezTo>
                      <a:pt x="912" y="306"/>
                      <a:pt x="731" y="300"/>
                      <a:pt x="641" y="302"/>
                    </a:cubicBezTo>
                    <a:cubicBezTo>
                      <a:pt x="324" y="306"/>
                      <a:pt x="172" y="366"/>
                      <a:pt x="145" y="376"/>
                    </a:cubicBezTo>
                    <a:cubicBezTo>
                      <a:pt x="109" y="388"/>
                      <a:pt x="19" y="426"/>
                      <a:pt x="19" y="426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30"/>
                      <a:pt x="0" y="430"/>
                      <a:pt x="0" y="430"/>
                    </a:cubicBezTo>
                    <a:cubicBezTo>
                      <a:pt x="10" y="423"/>
                      <a:pt x="10" y="423"/>
                      <a:pt x="10" y="423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7" name="Freeform 30"/>
              <p:cNvSpPr/>
              <p:nvPr/>
            </p:nvSpPr>
            <p:spPr bwMode="auto">
              <a:xfrm>
                <a:off x="130" y="1761"/>
                <a:ext cx="3736" cy="1061"/>
              </a:xfrm>
              <a:custGeom>
                <a:avLst/>
                <a:gdLst>
                  <a:gd name="T0" fmla="*/ 0 w 1580"/>
                  <a:gd name="T1" fmla="*/ 384 h 448"/>
                  <a:gd name="T2" fmla="*/ 237 w 1580"/>
                  <a:gd name="T3" fmla="*/ 0 h 448"/>
                  <a:gd name="T4" fmla="*/ 1235 w 1580"/>
                  <a:gd name="T5" fmla="*/ 244 h 448"/>
                  <a:gd name="T6" fmla="*/ 1580 w 1580"/>
                  <a:gd name="T7" fmla="*/ 441 h 448"/>
                  <a:gd name="T8" fmla="*/ 1570 w 1580"/>
                  <a:gd name="T9" fmla="*/ 448 h 448"/>
                  <a:gd name="T10" fmla="*/ 1285 w 1580"/>
                  <a:gd name="T11" fmla="*/ 366 h 448"/>
                  <a:gd name="T12" fmla="*/ 580 w 1580"/>
                  <a:gd name="T13" fmla="*/ 347 h 448"/>
                  <a:gd name="T14" fmla="*/ 0 w 1580"/>
                  <a:gd name="T15" fmla="*/ 384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0" h="448">
                    <a:moveTo>
                      <a:pt x="0" y="384"/>
                    </a:moveTo>
                    <a:cubicBezTo>
                      <a:pt x="237" y="0"/>
                      <a:pt x="237" y="0"/>
                      <a:pt x="237" y="0"/>
                    </a:cubicBezTo>
                    <a:cubicBezTo>
                      <a:pt x="237" y="0"/>
                      <a:pt x="993" y="132"/>
                      <a:pt x="1235" y="244"/>
                    </a:cubicBezTo>
                    <a:cubicBezTo>
                      <a:pt x="1358" y="293"/>
                      <a:pt x="1489" y="351"/>
                      <a:pt x="1580" y="441"/>
                    </a:cubicBezTo>
                    <a:cubicBezTo>
                      <a:pt x="1570" y="448"/>
                      <a:pt x="1570" y="448"/>
                      <a:pt x="1570" y="448"/>
                    </a:cubicBezTo>
                    <a:cubicBezTo>
                      <a:pt x="1570" y="448"/>
                      <a:pt x="1445" y="392"/>
                      <a:pt x="1285" y="366"/>
                    </a:cubicBezTo>
                    <a:cubicBezTo>
                      <a:pt x="1208" y="353"/>
                      <a:pt x="1062" y="318"/>
                      <a:pt x="580" y="347"/>
                    </a:cubicBezTo>
                    <a:cubicBezTo>
                      <a:pt x="103" y="382"/>
                      <a:pt x="0" y="384"/>
                      <a:pt x="0" y="38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Freeform 31"/>
              <p:cNvSpPr/>
              <p:nvPr/>
            </p:nvSpPr>
            <p:spPr bwMode="auto">
              <a:xfrm>
                <a:off x="-40" y="2630"/>
                <a:ext cx="3882" cy="689"/>
              </a:xfrm>
              <a:custGeom>
                <a:avLst/>
                <a:gdLst>
                  <a:gd name="T0" fmla="*/ 1633 w 1642"/>
                  <a:gd name="T1" fmla="*/ 77 h 291"/>
                  <a:gd name="T2" fmla="*/ 1081 w 1642"/>
                  <a:gd name="T3" fmla="*/ 0 h 291"/>
                  <a:gd name="T4" fmla="*/ 414 w 1642"/>
                  <a:gd name="T5" fmla="*/ 33 h 291"/>
                  <a:gd name="T6" fmla="*/ 73 w 1642"/>
                  <a:gd name="T7" fmla="*/ 46 h 291"/>
                  <a:gd name="T8" fmla="*/ 26 w 1642"/>
                  <a:gd name="T9" fmla="*/ 55 h 291"/>
                  <a:gd name="T10" fmla="*/ 11 w 1642"/>
                  <a:gd name="T11" fmla="*/ 80 h 291"/>
                  <a:gd name="T12" fmla="*/ 7 w 1642"/>
                  <a:gd name="T13" fmla="*/ 159 h 291"/>
                  <a:gd name="T14" fmla="*/ 9 w 1642"/>
                  <a:gd name="T15" fmla="*/ 163 h 291"/>
                  <a:gd name="T16" fmla="*/ 9 w 1642"/>
                  <a:gd name="T17" fmla="*/ 268 h 291"/>
                  <a:gd name="T18" fmla="*/ 28 w 1642"/>
                  <a:gd name="T19" fmla="*/ 281 h 291"/>
                  <a:gd name="T20" fmla="*/ 57 w 1642"/>
                  <a:gd name="T21" fmla="*/ 281 h 291"/>
                  <a:gd name="T22" fmla="*/ 223 w 1642"/>
                  <a:gd name="T23" fmla="*/ 281 h 291"/>
                  <a:gd name="T24" fmla="*/ 354 w 1642"/>
                  <a:gd name="T25" fmla="*/ 282 h 291"/>
                  <a:gd name="T26" fmla="*/ 482 w 1642"/>
                  <a:gd name="T27" fmla="*/ 285 h 291"/>
                  <a:gd name="T28" fmla="*/ 512 w 1642"/>
                  <a:gd name="T29" fmla="*/ 283 h 291"/>
                  <a:gd name="T30" fmla="*/ 568 w 1642"/>
                  <a:gd name="T31" fmla="*/ 280 h 291"/>
                  <a:gd name="T32" fmla="*/ 653 w 1642"/>
                  <a:gd name="T33" fmla="*/ 281 h 291"/>
                  <a:gd name="T34" fmla="*/ 718 w 1642"/>
                  <a:gd name="T35" fmla="*/ 281 h 291"/>
                  <a:gd name="T36" fmla="*/ 762 w 1642"/>
                  <a:gd name="T37" fmla="*/ 284 h 291"/>
                  <a:gd name="T38" fmla="*/ 806 w 1642"/>
                  <a:gd name="T39" fmla="*/ 285 h 291"/>
                  <a:gd name="T40" fmla="*/ 1590 w 1642"/>
                  <a:gd name="T41" fmla="*/ 291 h 291"/>
                  <a:gd name="T42" fmla="*/ 1608 w 1642"/>
                  <a:gd name="T43" fmla="*/ 271 h 291"/>
                  <a:gd name="T44" fmla="*/ 1618 w 1642"/>
                  <a:gd name="T45" fmla="*/ 113 h 291"/>
                  <a:gd name="T46" fmla="*/ 1624 w 1642"/>
                  <a:gd name="T47" fmla="*/ 102 h 291"/>
                  <a:gd name="T48" fmla="*/ 1629 w 1642"/>
                  <a:gd name="T49" fmla="*/ 95 h 291"/>
                  <a:gd name="T50" fmla="*/ 1642 w 1642"/>
                  <a:gd name="T51" fmla="*/ 81 h 291"/>
                  <a:gd name="T52" fmla="*/ 1633 w 1642"/>
                  <a:gd name="T53" fmla="*/ 77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42" h="291">
                    <a:moveTo>
                      <a:pt x="1633" y="77"/>
                    </a:moveTo>
                    <a:cubicBezTo>
                      <a:pt x="1386" y="1"/>
                      <a:pt x="1146" y="2"/>
                      <a:pt x="1081" y="0"/>
                    </a:cubicBezTo>
                    <a:cubicBezTo>
                      <a:pt x="962" y="1"/>
                      <a:pt x="467" y="31"/>
                      <a:pt x="414" y="33"/>
                    </a:cubicBezTo>
                    <a:cubicBezTo>
                      <a:pt x="361" y="36"/>
                      <a:pt x="108" y="48"/>
                      <a:pt x="73" y="46"/>
                    </a:cubicBezTo>
                    <a:cubicBezTo>
                      <a:pt x="34" y="47"/>
                      <a:pt x="26" y="55"/>
                      <a:pt x="26" y="55"/>
                    </a:cubicBezTo>
                    <a:cubicBezTo>
                      <a:pt x="9" y="75"/>
                      <a:pt x="12" y="75"/>
                      <a:pt x="11" y="80"/>
                    </a:cubicBezTo>
                    <a:cubicBezTo>
                      <a:pt x="2" y="132"/>
                      <a:pt x="7" y="159"/>
                      <a:pt x="7" y="159"/>
                    </a:cubicBezTo>
                    <a:cubicBezTo>
                      <a:pt x="7" y="159"/>
                      <a:pt x="7" y="159"/>
                      <a:pt x="9" y="163"/>
                    </a:cubicBezTo>
                    <a:cubicBezTo>
                      <a:pt x="0" y="203"/>
                      <a:pt x="7" y="253"/>
                      <a:pt x="9" y="268"/>
                    </a:cubicBezTo>
                    <a:cubicBezTo>
                      <a:pt x="12" y="282"/>
                      <a:pt x="28" y="281"/>
                      <a:pt x="28" y="281"/>
                    </a:cubicBezTo>
                    <a:cubicBezTo>
                      <a:pt x="28" y="281"/>
                      <a:pt x="36" y="282"/>
                      <a:pt x="57" y="281"/>
                    </a:cubicBezTo>
                    <a:cubicBezTo>
                      <a:pt x="87" y="278"/>
                      <a:pt x="110" y="280"/>
                      <a:pt x="223" y="281"/>
                    </a:cubicBezTo>
                    <a:cubicBezTo>
                      <a:pt x="255" y="280"/>
                      <a:pt x="320" y="281"/>
                      <a:pt x="354" y="282"/>
                    </a:cubicBezTo>
                    <a:cubicBezTo>
                      <a:pt x="370" y="285"/>
                      <a:pt x="472" y="285"/>
                      <a:pt x="482" y="285"/>
                    </a:cubicBezTo>
                    <a:cubicBezTo>
                      <a:pt x="491" y="286"/>
                      <a:pt x="512" y="283"/>
                      <a:pt x="512" y="283"/>
                    </a:cubicBezTo>
                    <a:cubicBezTo>
                      <a:pt x="512" y="283"/>
                      <a:pt x="512" y="283"/>
                      <a:pt x="568" y="280"/>
                    </a:cubicBezTo>
                    <a:cubicBezTo>
                      <a:pt x="631" y="282"/>
                      <a:pt x="653" y="281"/>
                      <a:pt x="653" y="281"/>
                    </a:cubicBezTo>
                    <a:cubicBezTo>
                      <a:pt x="653" y="281"/>
                      <a:pt x="699" y="281"/>
                      <a:pt x="718" y="281"/>
                    </a:cubicBezTo>
                    <a:cubicBezTo>
                      <a:pt x="736" y="281"/>
                      <a:pt x="746" y="284"/>
                      <a:pt x="762" y="284"/>
                    </a:cubicBezTo>
                    <a:cubicBezTo>
                      <a:pt x="777" y="283"/>
                      <a:pt x="806" y="285"/>
                      <a:pt x="806" y="285"/>
                    </a:cubicBezTo>
                    <a:cubicBezTo>
                      <a:pt x="806" y="285"/>
                      <a:pt x="1306" y="290"/>
                      <a:pt x="1590" y="291"/>
                    </a:cubicBezTo>
                    <a:cubicBezTo>
                      <a:pt x="1611" y="290"/>
                      <a:pt x="1608" y="271"/>
                      <a:pt x="1608" y="271"/>
                    </a:cubicBezTo>
                    <a:cubicBezTo>
                      <a:pt x="1608" y="271"/>
                      <a:pt x="1618" y="117"/>
                      <a:pt x="1618" y="113"/>
                    </a:cubicBezTo>
                    <a:cubicBezTo>
                      <a:pt x="1618" y="109"/>
                      <a:pt x="1624" y="102"/>
                      <a:pt x="1624" y="102"/>
                    </a:cubicBezTo>
                    <a:cubicBezTo>
                      <a:pt x="1624" y="102"/>
                      <a:pt x="1628" y="99"/>
                      <a:pt x="1629" y="95"/>
                    </a:cubicBezTo>
                    <a:cubicBezTo>
                      <a:pt x="1630" y="90"/>
                      <a:pt x="1642" y="81"/>
                      <a:pt x="1642" y="81"/>
                    </a:cubicBezTo>
                    <a:lnTo>
                      <a:pt x="1633" y="77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Freeform 32"/>
              <p:cNvSpPr/>
              <p:nvPr/>
            </p:nvSpPr>
            <p:spPr bwMode="auto">
              <a:xfrm>
                <a:off x="3890" y="1801"/>
                <a:ext cx="3757" cy="1009"/>
              </a:xfrm>
              <a:custGeom>
                <a:avLst/>
                <a:gdLst>
                  <a:gd name="T0" fmla="*/ 312 w 1589"/>
                  <a:gd name="T1" fmla="*/ 327 h 426"/>
                  <a:gd name="T2" fmla="*/ 925 w 1589"/>
                  <a:gd name="T3" fmla="*/ 313 h 426"/>
                  <a:gd name="T4" fmla="*/ 1535 w 1589"/>
                  <a:gd name="T5" fmla="*/ 391 h 426"/>
                  <a:gd name="T6" fmla="*/ 1415 w 1589"/>
                  <a:gd name="T7" fmla="*/ 237 h 426"/>
                  <a:gd name="T8" fmla="*/ 1193 w 1589"/>
                  <a:gd name="T9" fmla="*/ 0 h 426"/>
                  <a:gd name="T10" fmla="*/ 1557 w 1589"/>
                  <a:gd name="T11" fmla="*/ 375 h 426"/>
                  <a:gd name="T12" fmla="*/ 1585 w 1589"/>
                  <a:gd name="T13" fmla="*/ 416 h 426"/>
                  <a:gd name="T14" fmla="*/ 1179 w 1589"/>
                  <a:gd name="T15" fmla="*/ 370 h 426"/>
                  <a:gd name="T16" fmla="*/ 181 w 1589"/>
                  <a:gd name="T17" fmla="*/ 375 h 426"/>
                  <a:gd name="T18" fmla="*/ 0 w 1589"/>
                  <a:gd name="T19" fmla="*/ 426 h 426"/>
                  <a:gd name="T20" fmla="*/ 312 w 1589"/>
                  <a:gd name="T21" fmla="*/ 32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9" h="426">
                    <a:moveTo>
                      <a:pt x="312" y="327"/>
                    </a:moveTo>
                    <a:cubicBezTo>
                      <a:pt x="635" y="280"/>
                      <a:pt x="833" y="307"/>
                      <a:pt x="925" y="313"/>
                    </a:cubicBezTo>
                    <a:cubicBezTo>
                      <a:pt x="1255" y="341"/>
                      <a:pt x="1523" y="388"/>
                      <a:pt x="1535" y="391"/>
                    </a:cubicBezTo>
                    <a:cubicBezTo>
                      <a:pt x="1543" y="370"/>
                      <a:pt x="1415" y="237"/>
                      <a:pt x="1415" y="237"/>
                    </a:cubicBezTo>
                    <a:cubicBezTo>
                      <a:pt x="1415" y="237"/>
                      <a:pt x="1415" y="237"/>
                      <a:pt x="1193" y="0"/>
                    </a:cubicBezTo>
                    <a:cubicBezTo>
                      <a:pt x="1199" y="13"/>
                      <a:pt x="1526" y="341"/>
                      <a:pt x="1557" y="375"/>
                    </a:cubicBezTo>
                    <a:cubicBezTo>
                      <a:pt x="1589" y="409"/>
                      <a:pt x="1585" y="416"/>
                      <a:pt x="1585" y="416"/>
                    </a:cubicBezTo>
                    <a:cubicBezTo>
                      <a:pt x="1558" y="413"/>
                      <a:pt x="1346" y="384"/>
                      <a:pt x="1179" y="370"/>
                    </a:cubicBezTo>
                    <a:cubicBezTo>
                      <a:pt x="991" y="354"/>
                      <a:pt x="516" y="308"/>
                      <a:pt x="181" y="375"/>
                    </a:cubicBezTo>
                    <a:cubicBezTo>
                      <a:pt x="181" y="375"/>
                      <a:pt x="65" y="405"/>
                      <a:pt x="0" y="426"/>
                    </a:cubicBezTo>
                    <a:cubicBezTo>
                      <a:pt x="0" y="426"/>
                      <a:pt x="169" y="346"/>
                      <a:pt x="312" y="3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Freeform 33"/>
              <p:cNvSpPr/>
              <p:nvPr/>
            </p:nvSpPr>
            <p:spPr bwMode="auto">
              <a:xfrm>
                <a:off x="3879" y="2526"/>
                <a:ext cx="3828" cy="788"/>
              </a:xfrm>
              <a:custGeom>
                <a:avLst/>
                <a:gdLst>
                  <a:gd name="T0" fmla="*/ 0 w 1619"/>
                  <a:gd name="T1" fmla="*/ 118 h 333"/>
                  <a:gd name="T2" fmla="*/ 1 w 1619"/>
                  <a:gd name="T3" fmla="*/ 126 h 333"/>
                  <a:gd name="T4" fmla="*/ 14 w 1619"/>
                  <a:gd name="T5" fmla="*/ 162 h 333"/>
                  <a:gd name="T6" fmla="*/ 13 w 1619"/>
                  <a:gd name="T7" fmla="*/ 207 h 333"/>
                  <a:gd name="T8" fmla="*/ 5 w 1619"/>
                  <a:gd name="T9" fmla="*/ 273 h 333"/>
                  <a:gd name="T10" fmla="*/ 15 w 1619"/>
                  <a:gd name="T11" fmla="*/ 276 h 333"/>
                  <a:gd name="T12" fmla="*/ 20 w 1619"/>
                  <a:gd name="T13" fmla="*/ 276 h 333"/>
                  <a:gd name="T14" fmla="*/ 19 w 1619"/>
                  <a:gd name="T15" fmla="*/ 289 h 333"/>
                  <a:gd name="T16" fmla="*/ 30 w 1619"/>
                  <a:gd name="T17" fmla="*/ 291 h 333"/>
                  <a:gd name="T18" fmla="*/ 29 w 1619"/>
                  <a:gd name="T19" fmla="*/ 316 h 333"/>
                  <a:gd name="T20" fmla="*/ 55 w 1619"/>
                  <a:gd name="T21" fmla="*/ 324 h 333"/>
                  <a:gd name="T22" fmla="*/ 1566 w 1619"/>
                  <a:gd name="T23" fmla="*/ 325 h 333"/>
                  <a:gd name="T24" fmla="*/ 1614 w 1619"/>
                  <a:gd name="T25" fmla="*/ 290 h 333"/>
                  <a:gd name="T26" fmla="*/ 1596 w 1619"/>
                  <a:gd name="T27" fmla="*/ 253 h 333"/>
                  <a:gd name="T28" fmla="*/ 1602 w 1619"/>
                  <a:gd name="T29" fmla="*/ 150 h 333"/>
                  <a:gd name="T30" fmla="*/ 1595 w 1619"/>
                  <a:gd name="T31" fmla="*/ 131 h 333"/>
                  <a:gd name="T32" fmla="*/ 1587 w 1619"/>
                  <a:gd name="T33" fmla="*/ 109 h 333"/>
                  <a:gd name="T34" fmla="*/ 1179 w 1619"/>
                  <a:gd name="T35" fmla="*/ 62 h 333"/>
                  <a:gd name="T36" fmla="*/ 181 w 1619"/>
                  <a:gd name="T37" fmla="*/ 67 h 333"/>
                  <a:gd name="T38" fmla="*/ 0 w 1619"/>
                  <a:gd name="T39" fmla="*/ 1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19" h="333">
                    <a:moveTo>
                      <a:pt x="0" y="118"/>
                    </a:moveTo>
                    <a:cubicBezTo>
                      <a:pt x="1" y="126"/>
                      <a:pt x="1" y="126"/>
                      <a:pt x="1" y="126"/>
                    </a:cubicBezTo>
                    <a:cubicBezTo>
                      <a:pt x="1" y="126"/>
                      <a:pt x="14" y="142"/>
                      <a:pt x="14" y="162"/>
                    </a:cubicBezTo>
                    <a:cubicBezTo>
                      <a:pt x="14" y="183"/>
                      <a:pt x="20" y="179"/>
                      <a:pt x="13" y="207"/>
                    </a:cubicBezTo>
                    <a:cubicBezTo>
                      <a:pt x="9" y="237"/>
                      <a:pt x="5" y="273"/>
                      <a:pt x="5" y="273"/>
                    </a:cubicBezTo>
                    <a:cubicBezTo>
                      <a:pt x="15" y="276"/>
                      <a:pt x="15" y="276"/>
                      <a:pt x="15" y="276"/>
                    </a:cubicBezTo>
                    <a:cubicBezTo>
                      <a:pt x="20" y="276"/>
                      <a:pt x="20" y="276"/>
                      <a:pt x="20" y="276"/>
                    </a:cubicBezTo>
                    <a:cubicBezTo>
                      <a:pt x="19" y="289"/>
                      <a:pt x="19" y="289"/>
                      <a:pt x="19" y="289"/>
                    </a:cubicBezTo>
                    <a:cubicBezTo>
                      <a:pt x="19" y="289"/>
                      <a:pt x="22" y="292"/>
                      <a:pt x="30" y="291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9" y="316"/>
                      <a:pt x="43" y="323"/>
                      <a:pt x="55" y="324"/>
                    </a:cubicBezTo>
                    <a:cubicBezTo>
                      <a:pt x="68" y="324"/>
                      <a:pt x="1566" y="325"/>
                      <a:pt x="1566" y="325"/>
                    </a:cubicBezTo>
                    <a:cubicBezTo>
                      <a:pt x="1566" y="325"/>
                      <a:pt x="1619" y="333"/>
                      <a:pt x="1614" y="290"/>
                    </a:cubicBezTo>
                    <a:cubicBezTo>
                      <a:pt x="1612" y="277"/>
                      <a:pt x="1596" y="253"/>
                      <a:pt x="1596" y="253"/>
                    </a:cubicBezTo>
                    <a:cubicBezTo>
                      <a:pt x="1602" y="150"/>
                      <a:pt x="1602" y="150"/>
                      <a:pt x="1602" y="150"/>
                    </a:cubicBezTo>
                    <a:cubicBezTo>
                      <a:pt x="1602" y="150"/>
                      <a:pt x="1603" y="141"/>
                      <a:pt x="1595" y="131"/>
                    </a:cubicBezTo>
                    <a:cubicBezTo>
                      <a:pt x="1587" y="116"/>
                      <a:pt x="1587" y="109"/>
                      <a:pt x="1587" y="109"/>
                    </a:cubicBezTo>
                    <a:cubicBezTo>
                      <a:pt x="1587" y="109"/>
                      <a:pt x="1357" y="77"/>
                      <a:pt x="1179" y="62"/>
                    </a:cubicBezTo>
                    <a:cubicBezTo>
                      <a:pt x="991" y="46"/>
                      <a:pt x="516" y="0"/>
                      <a:pt x="181" y="67"/>
                    </a:cubicBezTo>
                    <a:cubicBezTo>
                      <a:pt x="181" y="67"/>
                      <a:pt x="65" y="97"/>
                      <a:pt x="0" y="11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1" name="Freeform 34"/>
              <p:cNvSpPr/>
              <p:nvPr/>
            </p:nvSpPr>
            <p:spPr bwMode="auto">
              <a:xfrm>
                <a:off x="317" y="2647"/>
                <a:ext cx="3457" cy="161"/>
              </a:xfrm>
              <a:custGeom>
                <a:avLst/>
                <a:gdLst>
                  <a:gd name="T0" fmla="*/ 1462 w 1462"/>
                  <a:gd name="T1" fmla="*/ 68 h 68"/>
                  <a:gd name="T2" fmla="*/ 980 w 1462"/>
                  <a:gd name="T3" fmla="*/ 1 h 68"/>
                  <a:gd name="T4" fmla="*/ 594 w 1462"/>
                  <a:gd name="T5" fmla="*/ 10 h 68"/>
                  <a:gd name="T6" fmla="*/ 58 w 1462"/>
                  <a:gd name="T7" fmla="*/ 38 h 68"/>
                  <a:gd name="T8" fmla="*/ 0 w 1462"/>
                  <a:gd name="T9" fmla="*/ 40 h 68"/>
                  <a:gd name="T10" fmla="*/ 263 w 1462"/>
                  <a:gd name="T11" fmla="*/ 34 h 68"/>
                  <a:gd name="T12" fmla="*/ 820 w 1462"/>
                  <a:gd name="T13" fmla="*/ 10 h 68"/>
                  <a:gd name="T14" fmla="*/ 1330 w 1462"/>
                  <a:gd name="T15" fmla="*/ 41 h 68"/>
                  <a:gd name="T16" fmla="*/ 1462 w 1462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2" h="68">
                    <a:moveTo>
                      <a:pt x="1462" y="68"/>
                    </a:moveTo>
                    <a:cubicBezTo>
                      <a:pt x="1462" y="68"/>
                      <a:pt x="1277" y="8"/>
                      <a:pt x="980" y="1"/>
                    </a:cubicBezTo>
                    <a:cubicBezTo>
                      <a:pt x="940" y="0"/>
                      <a:pt x="774" y="0"/>
                      <a:pt x="594" y="10"/>
                    </a:cubicBezTo>
                    <a:cubicBezTo>
                      <a:pt x="413" y="21"/>
                      <a:pt x="58" y="38"/>
                      <a:pt x="58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729" y="10"/>
                      <a:pt x="820" y="10"/>
                    </a:cubicBezTo>
                    <a:cubicBezTo>
                      <a:pt x="912" y="9"/>
                      <a:pt x="1031" y="5"/>
                      <a:pt x="1330" y="41"/>
                    </a:cubicBezTo>
                    <a:cubicBezTo>
                      <a:pt x="1358" y="45"/>
                      <a:pt x="1451" y="62"/>
                      <a:pt x="146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Freeform 35"/>
              <p:cNvSpPr/>
              <p:nvPr/>
            </p:nvSpPr>
            <p:spPr bwMode="auto">
              <a:xfrm>
                <a:off x="698" y="2666"/>
                <a:ext cx="3031" cy="139"/>
              </a:xfrm>
              <a:custGeom>
                <a:avLst/>
                <a:gdLst>
                  <a:gd name="T0" fmla="*/ 1282 w 1282"/>
                  <a:gd name="T1" fmla="*/ 59 h 59"/>
                  <a:gd name="T2" fmla="*/ 750 w 1282"/>
                  <a:gd name="T3" fmla="*/ 9 h 59"/>
                  <a:gd name="T4" fmla="*/ 315 w 1282"/>
                  <a:gd name="T5" fmla="*/ 21 h 59"/>
                  <a:gd name="T6" fmla="*/ 0 w 1282"/>
                  <a:gd name="T7" fmla="*/ 33 h 59"/>
                  <a:gd name="T8" fmla="*/ 441 w 1282"/>
                  <a:gd name="T9" fmla="*/ 18 h 59"/>
                  <a:gd name="T10" fmla="*/ 998 w 1282"/>
                  <a:gd name="T11" fmla="*/ 23 h 59"/>
                  <a:gd name="T12" fmla="*/ 1282 w 1282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2" h="59">
                    <a:moveTo>
                      <a:pt x="1282" y="59"/>
                    </a:moveTo>
                    <a:cubicBezTo>
                      <a:pt x="1282" y="59"/>
                      <a:pt x="1105" y="17"/>
                      <a:pt x="750" y="9"/>
                    </a:cubicBezTo>
                    <a:cubicBezTo>
                      <a:pt x="716" y="8"/>
                      <a:pt x="495" y="12"/>
                      <a:pt x="315" y="21"/>
                    </a:cubicBezTo>
                    <a:cubicBezTo>
                      <a:pt x="107" y="30"/>
                      <a:pt x="0" y="33"/>
                      <a:pt x="0" y="33"/>
                    </a:cubicBezTo>
                    <a:cubicBezTo>
                      <a:pt x="441" y="18"/>
                      <a:pt x="441" y="18"/>
                      <a:pt x="441" y="18"/>
                    </a:cubicBezTo>
                    <a:cubicBezTo>
                      <a:pt x="441" y="18"/>
                      <a:pt x="761" y="0"/>
                      <a:pt x="998" y="23"/>
                    </a:cubicBezTo>
                    <a:cubicBezTo>
                      <a:pt x="1149" y="39"/>
                      <a:pt x="1241" y="51"/>
                      <a:pt x="1282" y="5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3" name="Freeform 36"/>
              <p:cNvSpPr/>
              <p:nvPr/>
            </p:nvSpPr>
            <p:spPr bwMode="auto">
              <a:xfrm>
                <a:off x="854" y="2694"/>
                <a:ext cx="2594" cy="88"/>
              </a:xfrm>
              <a:custGeom>
                <a:avLst/>
                <a:gdLst>
                  <a:gd name="T0" fmla="*/ 1097 w 1097"/>
                  <a:gd name="T1" fmla="*/ 37 h 37"/>
                  <a:gd name="T2" fmla="*/ 524 w 1097"/>
                  <a:gd name="T3" fmla="*/ 14 h 37"/>
                  <a:gd name="T4" fmla="*/ 0 w 1097"/>
                  <a:gd name="T5" fmla="*/ 30 h 37"/>
                  <a:gd name="T6" fmla="*/ 504 w 1097"/>
                  <a:gd name="T7" fmla="*/ 17 h 37"/>
                  <a:gd name="T8" fmla="*/ 1097 w 1097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7" h="37">
                    <a:moveTo>
                      <a:pt x="1097" y="37"/>
                    </a:moveTo>
                    <a:cubicBezTo>
                      <a:pt x="1097" y="37"/>
                      <a:pt x="852" y="0"/>
                      <a:pt x="524" y="14"/>
                    </a:cubicBezTo>
                    <a:cubicBezTo>
                      <a:pt x="401" y="17"/>
                      <a:pt x="0" y="30"/>
                      <a:pt x="0" y="30"/>
                    </a:cubicBezTo>
                    <a:cubicBezTo>
                      <a:pt x="504" y="17"/>
                      <a:pt x="504" y="17"/>
                      <a:pt x="504" y="17"/>
                    </a:cubicBezTo>
                    <a:cubicBezTo>
                      <a:pt x="504" y="17"/>
                      <a:pt x="928" y="7"/>
                      <a:pt x="1097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4" name="Freeform 37"/>
              <p:cNvSpPr/>
              <p:nvPr/>
            </p:nvSpPr>
            <p:spPr bwMode="auto">
              <a:xfrm>
                <a:off x="73" y="2739"/>
                <a:ext cx="3658" cy="119"/>
              </a:xfrm>
              <a:custGeom>
                <a:avLst/>
                <a:gdLst>
                  <a:gd name="T0" fmla="*/ 0 w 1547"/>
                  <a:gd name="T1" fmla="*/ 27 h 50"/>
                  <a:gd name="T2" fmla="*/ 514 w 1547"/>
                  <a:gd name="T3" fmla="*/ 23 h 50"/>
                  <a:gd name="T4" fmla="*/ 1484 w 1547"/>
                  <a:gd name="T5" fmla="*/ 40 h 50"/>
                  <a:gd name="T6" fmla="*/ 1547 w 1547"/>
                  <a:gd name="T7" fmla="*/ 50 h 50"/>
                  <a:gd name="T8" fmla="*/ 1069 w 1547"/>
                  <a:gd name="T9" fmla="*/ 25 h 50"/>
                  <a:gd name="T10" fmla="*/ 604 w 1547"/>
                  <a:gd name="T11" fmla="*/ 28 h 50"/>
                  <a:gd name="T12" fmla="*/ 0 w 1547"/>
                  <a:gd name="T13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7" h="50">
                    <a:moveTo>
                      <a:pt x="0" y="27"/>
                    </a:moveTo>
                    <a:cubicBezTo>
                      <a:pt x="0" y="27"/>
                      <a:pt x="306" y="31"/>
                      <a:pt x="514" y="23"/>
                    </a:cubicBezTo>
                    <a:cubicBezTo>
                      <a:pt x="722" y="19"/>
                      <a:pt x="1088" y="0"/>
                      <a:pt x="1484" y="40"/>
                    </a:cubicBezTo>
                    <a:cubicBezTo>
                      <a:pt x="1547" y="50"/>
                      <a:pt x="1547" y="50"/>
                      <a:pt x="1547" y="50"/>
                    </a:cubicBezTo>
                    <a:cubicBezTo>
                      <a:pt x="1547" y="50"/>
                      <a:pt x="1416" y="26"/>
                      <a:pt x="1069" y="25"/>
                    </a:cubicBezTo>
                    <a:cubicBezTo>
                      <a:pt x="604" y="28"/>
                      <a:pt x="604" y="28"/>
                      <a:pt x="604" y="28"/>
                    </a:cubicBezTo>
                    <a:cubicBezTo>
                      <a:pt x="604" y="28"/>
                      <a:pt x="30" y="35"/>
                      <a:pt x="0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5" name="Freeform 38"/>
              <p:cNvSpPr/>
              <p:nvPr/>
            </p:nvSpPr>
            <p:spPr bwMode="auto">
              <a:xfrm>
                <a:off x="3968" y="2623"/>
                <a:ext cx="3369" cy="175"/>
              </a:xfrm>
              <a:custGeom>
                <a:avLst/>
                <a:gdLst>
                  <a:gd name="T0" fmla="*/ 0 w 1425"/>
                  <a:gd name="T1" fmla="*/ 74 h 74"/>
                  <a:gd name="T2" fmla="*/ 751 w 1425"/>
                  <a:gd name="T3" fmla="*/ 20 h 74"/>
                  <a:gd name="T4" fmla="*/ 1425 w 1425"/>
                  <a:gd name="T5" fmla="*/ 55 h 74"/>
                  <a:gd name="T6" fmla="*/ 664 w 1425"/>
                  <a:gd name="T7" fmla="*/ 27 h 74"/>
                  <a:gd name="T8" fmla="*/ 0 w 1425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5" h="74">
                    <a:moveTo>
                      <a:pt x="0" y="74"/>
                    </a:moveTo>
                    <a:cubicBezTo>
                      <a:pt x="0" y="74"/>
                      <a:pt x="266" y="0"/>
                      <a:pt x="751" y="20"/>
                    </a:cubicBezTo>
                    <a:cubicBezTo>
                      <a:pt x="1084" y="35"/>
                      <a:pt x="1425" y="55"/>
                      <a:pt x="1425" y="55"/>
                    </a:cubicBezTo>
                    <a:cubicBezTo>
                      <a:pt x="1425" y="55"/>
                      <a:pt x="808" y="27"/>
                      <a:pt x="664" y="27"/>
                    </a:cubicBezTo>
                    <a:cubicBezTo>
                      <a:pt x="517" y="27"/>
                      <a:pt x="294" y="19"/>
                      <a:pt x="0" y="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6" name="Freeform 39"/>
              <p:cNvSpPr/>
              <p:nvPr/>
            </p:nvSpPr>
            <p:spPr bwMode="auto">
              <a:xfrm>
                <a:off x="4095" y="2687"/>
                <a:ext cx="3245" cy="92"/>
              </a:xfrm>
              <a:custGeom>
                <a:avLst/>
                <a:gdLst>
                  <a:gd name="T0" fmla="*/ 0 w 1372"/>
                  <a:gd name="T1" fmla="*/ 39 h 39"/>
                  <a:gd name="T2" fmla="*/ 448 w 1372"/>
                  <a:gd name="T3" fmla="*/ 10 h 39"/>
                  <a:gd name="T4" fmla="*/ 1087 w 1372"/>
                  <a:gd name="T5" fmla="*/ 24 h 39"/>
                  <a:gd name="T6" fmla="*/ 1306 w 1372"/>
                  <a:gd name="T7" fmla="*/ 30 h 39"/>
                  <a:gd name="T8" fmla="*/ 1372 w 1372"/>
                  <a:gd name="T9" fmla="*/ 31 h 39"/>
                  <a:gd name="T10" fmla="*/ 719 w 1372"/>
                  <a:gd name="T11" fmla="*/ 17 h 39"/>
                  <a:gd name="T12" fmla="*/ 0 w 137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2" h="39">
                    <a:moveTo>
                      <a:pt x="0" y="39"/>
                    </a:moveTo>
                    <a:cubicBezTo>
                      <a:pt x="0" y="39"/>
                      <a:pt x="214" y="8"/>
                      <a:pt x="448" y="10"/>
                    </a:cubicBezTo>
                    <a:cubicBezTo>
                      <a:pt x="688" y="11"/>
                      <a:pt x="1087" y="24"/>
                      <a:pt x="1087" y="24"/>
                    </a:cubicBezTo>
                    <a:cubicBezTo>
                      <a:pt x="1306" y="30"/>
                      <a:pt x="1306" y="30"/>
                      <a:pt x="1306" y="30"/>
                    </a:cubicBezTo>
                    <a:cubicBezTo>
                      <a:pt x="1372" y="31"/>
                      <a:pt x="1372" y="31"/>
                      <a:pt x="1372" y="31"/>
                    </a:cubicBezTo>
                    <a:cubicBezTo>
                      <a:pt x="719" y="17"/>
                      <a:pt x="719" y="17"/>
                      <a:pt x="719" y="17"/>
                    </a:cubicBezTo>
                    <a:cubicBezTo>
                      <a:pt x="719" y="17"/>
                      <a:pt x="365" y="0"/>
                      <a:pt x="0" y="3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7" name="Freeform 40"/>
              <p:cNvSpPr/>
              <p:nvPr/>
            </p:nvSpPr>
            <p:spPr bwMode="auto">
              <a:xfrm>
                <a:off x="4311" y="2730"/>
                <a:ext cx="2612" cy="38"/>
              </a:xfrm>
              <a:custGeom>
                <a:avLst/>
                <a:gdLst>
                  <a:gd name="T0" fmla="*/ 0 w 1105"/>
                  <a:gd name="T1" fmla="*/ 16 h 16"/>
                  <a:gd name="T2" fmla="*/ 392 w 1105"/>
                  <a:gd name="T3" fmla="*/ 2 h 16"/>
                  <a:gd name="T4" fmla="*/ 1105 w 1105"/>
                  <a:gd name="T5" fmla="*/ 13 h 16"/>
                  <a:gd name="T6" fmla="*/ 372 w 1105"/>
                  <a:gd name="T7" fmla="*/ 7 h 16"/>
                  <a:gd name="T8" fmla="*/ 0 w 110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16">
                    <a:moveTo>
                      <a:pt x="0" y="16"/>
                    </a:moveTo>
                    <a:cubicBezTo>
                      <a:pt x="0" y="16"/>
                      <a:pt x="207" y="0"/>
                      <a:pt x="392" y="2"/>
                    </a:cubicBezTo>
                    <a:cubicBezTo>
                      <a:pt x="577" y="3"/>
                      <a:pt x="1105" y="13"/>
                      <a:pt x="1105" y="13"/>
                    </a:cubicBezTo>
                    <a:cubicBezTo>
                      <a:pt x="372" y="7"/>
                      <a:pt x="372" y="7"/>
                      <a:pt x="372" y="7"/>
                    </a:cubicBezTo>
                    <a:cubicBezTo>
                      <a:pt x="372" y="7"/>
                      <a:pt x="48" y="9"/>
                      <a:pt x="0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8" name="Freeform 41"/>
              <p:cNvSpPr/>
              <p:nvPr/>
            </p:nvSpPr>
            <p:spPr bwMode="auto">
              <a:xfrm>
                <a:off x="4006" y="2777"/>
                <a:ext cx="2991" cy="85"/>
              </a:xfrm>
              <a:custGeom>
                <a:avLst/>
                <a:gdLst>
                  <a:gd name="T0" fmla="*/ 0 w 1265"/>
                  <a:gd name="T1" fmla="*/ 36 h 36"/>
                  <a:gd name="T2" fmla="*/ 1265 w 1265"/>
                  <a:gd name="T3" fmla="*/ 22 h 36"/>
                  <a:gd name="T4" fmla="*/ 912 w 1265"/>
                  <a:gd name="T5" fmla="*/ 25 h 36"/>
                  <a:gd name="T6" fmla="*/ 315 w 1265"/>
                  <a:gd name="T7" fmla="*/ 28 h 36"/>
                  <a:gd name="T8" fmla="*/ 0 w 12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5" h="36">
                    <a:moveTo>
                      <a:pt x="0" y="36"/>
                    </a:moveTo>
                    <a:cubicBezTo>
                      <a:pt x="0" y="36"/>
                      <a:pt x="445" y="0"/>
                      <a:pt x="1265" y="22"/>
                    </a:cubicBezTo>
                    <a:cubicBezTo>
                      <a:pt x="912" y="25"/>
                      <a:pt x="912" y="25"/>
                      <a:pt x="912" y="25"/>
                    </a:cubicBezTo>
                    <a:cubicBezTo>
                      <a:pt x="315" y="28"/>
                      <a:pt x="315" y="28"/>
                      <a:pt x="315" y="28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59" name="Freeform 42"/>
              <p:cNvSpPr/>
              <p:nvPr/>
            </p:nvSpPr>
            <p:spPr bwMode="auto">
              <a:xfrm>
                <a:off x="3866" y="1770"/>
                <a:ext cx="3360" cy="1038"/>
              </a:xfrm>
              <a:custGeom>
                <a:avLst/>
                <a:gdLst>
                  <a:gd name="T0" fmla="*/ 0 w 1421"/>
                  <a:gd name="T1" fmla="*/ 437 h 438"/>
                  <a:gd name="T2" fmla="*/ 8 w 1421"/>
                  <a:gd name="T3" fmla="*/ 431 h 438"/>
                  <a:gd name="T4" fmla="*/ 11 w 1421"/>
                  <a:gd name="T5" fmla="*/ 429 h 438"/>
                  <a:gd name="T6" fmla="*/ 28 w 1421"/>
                  <a:gd name="T7" fmla="*/ 416 h 438"/>
                  <a:gd name="T8" fmla="*/ 66 w 1421"/>
                  <a:gd name="T9" fmla="*/ 383 h 438"/>
                  <a:gd name="T10" fmla="*/ 95 w 1421"/>
                  <a:gd name="T11" fmla="*/ 360 h 438"/>
                  <a:gd name="T12" fmla="*/ 355 w 1421"/>
                  <a:gd name="T13" fmla="*/ 220 h 438"/>
                  <a:gd name="T14" fmla="*/ 913 w 1421"/>
                  <a:gd name="T15" fmla="*/ 66 h 438"/>
                  <a:gd name="T16" fmla="*/ 1377 w 1421"/>
                  <a:gd name="T17" fmla="*/ 0 h 438"/>
                  <a:gd name="T18" fmla="*/ 1421 w 1421"/>
                  <a:gd name="T19" fmla="*/ 52 h 438"/>
                  <a:gd name="T20" fmla="*/ 1 w 1421"/>
                  <a:gd name="T21" fmla="*/ 437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1" h="438">
                    <a:moveTo>
                      <a:pt x="0" y="437"/>
                    </a:moveTo>
                    <a:cubicBezTo>
                      <a:pt x="0" y="438"/>
                      <a:pt x="5" y="433"/>
                      <a:pt x="8" y="431"/>
                    </a:cubicBezTo>
                    <a:cubicBezTo>
                      <a:pt x="11" y="429"/>
                      <a:pt x="11" y="429"/>
                      <a:pt x="11" y="429"/>
                    </a:cubicBezTo>
                    <a:cubicBezTo>
                      <a:pt x="23" y="420"/>
                      <a:pt x="28" y="416"/>
                      <a:pt x="28" y="416"/>
                    </a:cubicBezTo>
                    <a:cubicBezTo>
                      <a:pt x="66" y="383"/>
                      <a:pt x="66" y="383"/>
                      <a:pt x="66" y="383"/>
                    </a:cubicBezTo>
                    <a:cubicBezTo>
                      <a:pt x="95" y="360"/>
                      <a:pt x="95" y="360"/>
                      <a:pt x="95" y="360"/>
                    </a:cubicBezTo>
                    <a:cubicBezTo>
                      <a:pt x="179" y="296"/>
                      <a:pt x="299" y="243"/>
                      <a:pt x="355" y="220"/>
                    </a:cubicBezTo>
                    <a:cubicBezTo>
                      <a:pt x="536" y="149"/>
                      <a:pt x="689" y="114"/>
                      <a:pt x="913" y="66"/>
                    </a:cubicBezTo>
                    <a:cubicBezTo>
                      <a:pt x="1137" y="18"/>
                      <a:pt x="1377" y="0"/>
                      <a:pt x="1377" y="0"/>
                    </a:cubicBezTo>
                    <a:cubicBezTo>
                      <a:pt x="1421" y="52"/>
                      <a:pt x="1421" y="52"/>
                      <a:pt x="1421" y="52"/>
                    </a:cubicBezTo>
                    <a:cubicBezTo>
                      <a:pt x="1421" y="52"/>
                      <a:pt x="502" y="55"/>
                      <a:pt x="1" y="43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0" name="Freeform 43"/>
              <p:cNvSpPr/>
              <p:nvPr/>
            </p:nvSpPr>
            <p:spPr bwMode="auto">
              <a:xfrm>
                <a:off x="513" y="1737"/>
                <a:ext cx="3353" cy="1068"/>
              </a:xfrm>
              <a:custGeom>
                <a:avLst/>
                <a:gdLst>
                  <a:gd name="T0" fmla="*/ 42 w 1418"/>
                  <a:gd name="T1" fmla="*/ 0 h 451"/>
                  <a:gd name="T2" fmla="*/ 0 w 1418"/>
                  <a:gd name="T3" fmla="*/ 57 h 451"/>
                  <a:gd name="T4" fmla="*/ 1418 w 1418"/>
                  <a:gd name="T5" fmla="*/ 451 h 451"/>
                  <a:gd name="T6" fmla="*/ 42 w 1418"/>
                  <a:gd name="T7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8" h="451">
                    <a:moveTo>
                      <a:pt x="42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930" y="155"/>
                      <a:pt x="1418" y="451"/>
                    </a:cubicBezTo>
                    <a:cubicBezTo>
                      <a:pt x="1375" y="410"/>
                      <a:pt x="1156" y="166"/>
                      <a:pt x="4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Freeform 44"/>
              <p:cNvSpPr/>
              <p:nvPr/>
            </p:nvSpPr>
            <p:spPr bwMode="auto">
              <a:xfrm>
                <a:off x="553" y="982"/>
                <a:ext cx="3323" cy="1823"/>
              </a:xfrm>
              <a:custGeom>
                <a:avLst/>
                <a:gdLst>
                  <a:gd name="T0" fmla="*/ 1335 w 1405"/>
                  <a:gd name="T1" fmla="*/ 454 h 770"/>
                  <a:gd name="T2" fmla="*/ 180 w 1405"/>
                  <a:gd name="T3" fmla="*/ 0 h 770"/>
                  <a:gd name="T4" fmla="*/ 136 w 1405"/>
                  <a:gd name="T5" fmla="*/ 86 h 770"/>
                  <a:gd name="T6" fmla="*/ 0 w 1405"/>
                  <a:gd name="T7" fmla="*/ 317 h 770"/>
                  <a:gd name="T8" fmla="*/ 526 w 1405"/>
                  <a:gd name="T9" fmla="*/ 423 h 770"/>
                  <a:gd name="T10" fmla="*/ 1094 w 1405"/>
                  <a:gd name="T11" fmla="*/ 588 h 770"/>
                  <a:gd name="T12" fmla="*/ 1402 w 1405"/>
                  <a:gd name="T13" fmla="*/ 770 h 770"/>
                  <a:gd name="T14" fmla="*/ 1335 w 1405"/>
                  <a:gd name="T15" fmla="*/ 454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5" h="770">
                    <a:moveTo>
                      <a:pt x="1335" y="454"/>
                    </a:moveTo>
                    <a:cubicBezTo>
                      <a:pt x="1105" y="16"/>
                      <a:pt x="180" y="0"/>
                      <a:pt x="180" y="0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0" y="317"/>
                      <a:pt x="442" y="405"/>
                      <a:pt x="526" y="423"/>
                    </a:cubicBezTo>
                    <a:cubicBezTo>
                      <a:pt x="585" y="436"/>
                      <a:pt x="857" y="493"/>
                      <a:pt x="1094" y="588"/>
                    </a:cubicBezTo>
                    <a:cubicBezTo>
                      <a:pt x="1318" y="693"/>
                      <a:pt x="1402" y="770"/>
                      <a:pt x="1402" y="770"/>
                    </a:cubicBezTo>
                    <a:cubicBezTo>
                      <a:pt x="1402" y="770"/>
                      <a:pt x="1405" y="744"/>
                      <a:pt x="1335" y="45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62" name="Freeform 45"/>
              <p:cNvSpPr/>
              <p:nvPr/>
            </p:nvSpPr>
            <p:spPr bwMode="auto">
              <a:xfrm>
                <a:off x="3696" y="1043"/>
                <a:ext cx="3516" cy="1765"/>
              </a:xfrm>
              <a:custGeom>
                <a:avLst/>
                <a:gdLst>
                  <a:gd name="T0" fmla="*/ 1480 w 1487"/>
                  <a:gd name="T1" fmla="*/ 309 h 745"/>
                  <a:gd name="T2" fmla="*/ 1486 w 1487"/>
                  <a:gd name="T3" fmla="*/ 302 h 745"/>
                  <a:gd name="T4" fmla="*/ 1464 w 1487"/>
                  <a:gd name="T5" fmla="*/ 277 h 745"/>
                  <a:gd name="T6" fmla="*/ 1466 w 1487"/>
                  <a:gd name="T7" fmla="*/ 277 h 745"/>
                  <a:gd name="T8" fmla="*/ 1448 w 1487"/>
                  <a:gd name="T9" fmla="*/ 263 h 745"/>
                  <a:gd name="T10" fmla="*/ 1403 w 1487"/>
                  <a:gd name="T11" fmla="*/ 225 h 745"/>
                  <a:gd name="T12" fmla="*/ 1402 w 1487"/>
                  <a:gd name="T13" fmla="*/ 226 h 745"/>
                  <a:gd name="T14" fmla="*/ 1117 w 1487"/>
                  <a:gd name="T15" fmla="*/ 0 h 745"/>
                  <a:gd name="T16" fmla="*/ 0 w 1487"/>
                  <a:gd name="T17" fmla="*/ 417 h 745"/>
                  <a:gd name="T18" fmla="*/ 72 w 1487"/>
                  <a:gd name="T19" fmla="*/ 744 h 745"/>
                  <a:gd name="T20" fmla="*/ 80 w 1487"/>
                  <a:gd name="T21" fmla="*/ 738 h 745"/>
                  <a:gd name="T22" fmla="*/ 83 w 1487"/>
                  <a:gd name="T23" fmla="*/ 736 h 745"/>
                  <a:gd name="T24" fmla="*/ 100 w 1487"/>
                  <a:gd name="T25" fmla="*/ 723 h 745"/>
                  <a:gd name="T26" fmla="*/ 138 w 1487"/>
                  <a:gd name="T27" fmla="*/ 690 h 745"/>
                  <a:gd name="T28" fmla="*/ 167 w 1487"/>
                  <a:gd name="T29" fmla="*/ 667 h 745"/>
                  <a:gd name="T30" fmla="*/ 427 w 1487"/>
                  <a:gd name="T31" fmla="*/ 527 h 745"/>
                  <a:gd name="T32" fmla="*/ 985 w 1487"/>
                  <a:gd name="T33" fmla="*/ 373 h 745"/>
                  <a:gd name="T34" fmla="*/ 1480 w 1487"/>
                  <a:gd name="T35" fmla="*/ 309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7" h="745">
                    <a:moveTo>
                      <a:pt x="1480" y="309"/>
                    </a:moveTo>
                    <a:cubicBezTo>
                      <a:pt x="1485" y="309"/>
                      <a:pt x="1487" y="307"/>
                      <a:pt x="1486" y="302"/>
                    </a:cubicBezTo>
                    <a:cubicBezTo>
                      <a:pt x="1482" y="295"/>
                      <a:pt x="1473" y="287"/>
                      <a:pt x="1464" y="277"/>
                    </a:cubicBezTo>
                    <a:cubicBezTo>
                      <a:pt x="1465" y="277"/>
                      <a:pt x="1466" y="277"/>
                      <a:pt x="1466" y="277"/>
                    </a:cubicBezTo>
                    <a:cubicBezTo>
                      <a:pt x="1466" y="277"/>
                      <a:pt x="1466" y="277"/>
                      <a:pt x="1448" y="263"/>
                    </a:cubicBezTo>
                    <a:cubicBezTo>
                      <a:pt x="1426" y="243"/>
                      <a:pt x="1403" y="225"/>
                      <a:pt x="1403" y="225"/>
                    </a:cubicBezTo>
                    <a:cubicBezTo>
                      <a:pt x="1403" y="225"/>
                      <a:pt x="1403" y="225"/>
                      <a:pt x="1402" y="226"/>
                    </a:cubicBezTo>
                    <a:cubicBezTo>
                      <a:pt x="1356" y="188"/>
                      <a:pt x="1253" y="110"/>
                      <a:pt x="1117" y="0"/>
                    </a:cubicBezTo>
                    <a:cubicBezTo>
                      <a:pt x="73" y="22"/>
                      <a:pt x="0" y="417"/>
                      <a:pt x="0" y="417"/>
                    </a:cubicBezTo>
                    <a:cubicBezTo>
                      <a:pt x="0" y="417"/>
                      <a:pt x="7" y="422"/>
                      <a:pt x="72" y="744"/>
                    </a:cubicBezTo>
                    <a:cubicBezTo>
                      <a:pt x="72" y="745"/>
                      <a:pt x="77" y="740"/>
                      <a:pt x="80" y="738"/>
                    </a:cubicBezTo>
                    <a:cubicBezTo>
                      <a:pt x="83" y="736"/>
                      <a:pt x="83" y="736"/>
                      <a:pt x="83" y="736"/>
                    </a:cubicBezTo>
                    <a:cubicBezTo>
                      <a:pt x="95" y="727"/>
                      <a:pt x="100" y="723"/>
                      <a:pt x="100" y="723"/>
                    </a:cubicBezTo>
                    <a:cubicBezTo>
                      <a:pt x="138" y="690"/>
                      <a:pt x="138" y="690"/>
                      <a:pt x="138" y="690"/>
                    </a:cubicBezTo>
                    <a:cubicBezTo>
                      <a:pt x="167" y="667"/>
                      <a:pt x="167" y="667"/>
                      <a:pt x="167" y="667"/>
                    </a:cubicBezTo>
                    <a:cubicBezTo>
                      <a:pt x="251" y="603"/>
                      <a:pt x="371" y="550"/>
                      <a:pt x="427" y="527"/>
                    </a:cubicBezTo>
                    <a:cubicBezTo>
                      <a:pt x="608" y="456"/>
                      <a:pt x="761" y="421"/>
                      <a:pt x="985" y="373"/>
                    </a:cubicBezTo>
                    <a:cubicBezTo>
                      <a:pt x="1209" y="325"/>
                      <a:pt x="1480" y="309"/>
                      <a:pt x="1480" y="309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54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1" dur="8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4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0" dur="6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54000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6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9" dur="6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675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925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6" grpId="0" animBg="1"/>
          <p:bldP spid="36" grpId="1" animBg="1"/>
          <p:bldP spid="5" grpId="0"/>
          <p:bldP spid="2" grpId="0"/>
          <p:bldP spid="3" grpId="0"/>
          <p:bldP spid="33" grpId="0"/>
          <p:bldP spid="35" grpId="0" animBg="1"/>
          <p:bldP spid="35" grpId="1" animBg="1"/>
          <p:bldP spid="38" grpId="0" animBg="1"/>
          <p:bldP spid="39" grpId="0" animBg="1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8" presetClass="emph" presetSubtype="0" fill="hold" grpId="1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1" dur="8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21" presetClass="entr" presetSubtype="1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1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grpId="1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0" dur="6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1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8" presetClass="emph" presetSubtype="0" fill="hold" grpId="1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9" dur="6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675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8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925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6" grpId="0" animBg="1"/>
          <p:bldP spid="36" grpId="1" animBg="1"/>
          <p:bldP spid="5" grpId="0"/>
          <p:bldP spid="2" grpId="0"/>
          <p:bldP spid="3" grpId="0"/>
          <p:bldP spid="33" grpId="0"/>
          <p:bldP spid="35" grpId="0" animBg="1"/>
          <p:bldP spid="35" grpId="1" animBg="1"/>
          <p:bldP spid="38" grpId="0" animBg="1"/>
          <p:bldP spid="39" grpId="0" animBg="1"/>
          <p:bldP spid="40" grpId="0" animBg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80792" y="200025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FF00"/>
                </a:solidFill>
                <a:ea typeface="微软简粗黑" pitchFamily="2" charset="-122"/>
              </a:rPr>
              <a:t>考试之后我们做的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800100" y="2252420"/>
            <a:ext cx="7610476" cy="847241"/>
            <a:chOff x="800100" y="2252420"/>
            <a:chExt cx="7610476" cy="847241"/>
          </a:xfrm>
        </p:grpSpPr>
        <p:sp>
          <p:nvSpPr>
            <p:cNvPr id="6" name="Freeform 5"/>
            <p:cNvSpPr/>
            <p:nvPr/>
          </p:nvSpPr>
          <p:spPr bwMode="auto">
            <a:xfrm>
              <a:off x="800100" y="2619375"/>
              <a:ext cx="1038225" cy="409575"/>
            </a:xfrm>
            <a:custGeom>
              <a:avLst/>
              <a:gdLst>
                <a:gd name="T0" fmla="*/ 603 w 610"/>
                <a:gd name="T1" fmla="*/ 536 h 536"/>
                <a:gd name="T2" fmla="*/ 0 w 610"/>
                <a:gd name="T3" fmla="*/ 7 h 536"/>
                <a:gd name="T4" fmla="*/ 8 w 610"/>
                <a:gd name="T5" fmla="*/ 0 h 536"/>
                <a:gd name="T6" fmla="*/ 610 w 610"/>
                <a:gd name="T7" fmla="*/ 529 h 536"/>
                <a:gd name="T8" fmla="*/ 603 w 610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0" h="536">
                  <a:moveTo>
                    <a:pt x="603" y="536"/>
                  </a:moveTo>
                  <a:lnTo>
                    <a:pt x="0" y="7"/>
                  </a:lnTo>
                  <a:lnTo>
                    <a:pt x="8" y="0"/>
                  </a:lnTo>
                  <a:lnTo>
                    <a:pt x="610" y="529"/>
                  </a:lnTo>
                  <a:lnTo>
                    <a:pt x="603" y="53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38324" y="2371725"/>
              <a:ext cx="923925" cy="647700"/>
            </a:xfrm>
            <a:custGeom>
              <a:avLst/>
              <a:gdLst>
                <a:gd name="T0" fmla="*/ 7 w 534"/>
                <a:gd name="T1" fmla="*/ 808 h 808"/>
                <a:gd name="T2" fmla="*/ 0 w 534"/>
                <a:gd name="T3" fmla="*/ 803 h 808"/>
                <a:gd name="T4" fmla="*/ 527 w 534"/>
                <a:gd name="T5" fmla="*/ 0 h 808"/>
                <a:gd name="T6" fmla="*/ 534 w 534"/>
                <a:gd name="T7" fmla="*/ 5 h 808"/>
                <a:gd name="T8" fmla="*/ 7 w 534"/>
                <a:gd name="T9" fmla="*/ 808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4" h="808">
                  <a:moveTo>
                    <a:pt x="7" y="808"/>
                  </a:moveTo>
                  <a:lnTo>
                    <a:pt x="0" y="803"/>
                  </a:lnTo>
                  <a:lnTo>
                    <a:pt x="527" y="0"/>
                  </a:lnTo>
                  <a:lnTo>
                    <a:pt x="534" y="5"/>
                  </a:lnTo>
                  <a:lnTo>
                    <a:pt x="7" y="80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2763864" y="2381572"/>
              <a:ext cx="855636" cy="637853"/>
            </a:xfrm>
            <a:custGeom>
              <a:avLst/>
              <a:gdLst>
                <a:gd name="T0" fmla="*/ 434 w 441"/>
                <a:gd name="T1" fmla="*/ 577 h 577"/>
                <a:gd name="T2" fmla="*/ 0 w 441"/>
                <a:gd name="T3" fmla="*/ 5 h 577"/>
                <a:gd name="T4" fmla="*/ 7 w 441"/>
                <a:gd name="T5" fmla="*/ 0 h 577"/>
                <a:gd name="T6" fmla="*/ 441 w 441"/>
                <a:gd name="T7" fmla="*/ 572 h 577"/>
                <a:gd name="T8" fmla="*/ 434 w 441"/>
                <a:gd name="T9" fmla="*/ 577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577">
                  <a:moveTo>
                    <a:pt x="434" y="577"/>
                  </a:moveTo>
                  <a:lnTo>
                    <a:pt x="0" y="5"/>
                  </a:lnTo>
                  <a:lnTo>
                    <a:pt x="7" y="0"/>
                  </a:lnTo>
                  <a:lnTo>
                    <a:pt x="441" y="572"/>
                  </a:lnTo>
                  <a:lnTo>
                    <a:pt x="434" y="57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605940" y="2500393"/>
              <a:ext cx="749084" cy="506278"/>
            </a:xfrm>
            <a:custGeom>
              <a:avLst/>
              <a:gdLst>
                <a:gd name="T0" fmla="*/ 4 w 460"/>
                <a:gd name="T1" fmla="*/ 336 h 336"/>
                <a:gd name="T2" fmla="*/ 0 w 460"/>
                <a:gd name="T3" fmla="*/ 329 h 336"/>
                <a:gd name="T4" fmla="*/ 455 w 460"/>
                <a:gd name="T5" fmla="*/ 0 h 336"/>
                <a:gd name="T6" fmla="*/ 460 w 460"/>
                <a:gd name="T7" fmla="*/ 7 h 336"/>
                <a:gd name="T8" fmla="*/ 4 w 460"/>
                <a:gd name="T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" h="336">
                  <a:moveTo>
                    <a:pt x="4" y="336"/>
                  </a:moveTo>
                  <a:lnTo>
                    <a:pt x="0" y="329"/>
                  </a:lnTo>
                  <a:lnTo>
                    <a:pt x="455" y="0"/>
                  </a:lnTo>
                  <a:lnTo>
                    <a:pt x="460" y="7"/>
                  </a:lnTo>
                  <a:lnTo>
                    <a:pt x="4" y="33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4349858" y="2495227"/>
              <a:ext cx="671593" cy="604434"/>
            </a:xfrm>
            <a:custGeom>
              <a:avLst/>
              <a:gdLst>
                <a:gd name="T0" fmla="*/ 347 w 354"/>
                <a:gd name="T1" fmla="*/ 564 h 564"/>
                <a:gd name="T2" fmla="*/ 0 w 354"/>
                <a:gd name="T3" fmla="*/ 4 h 564"/>
                <a:gd name="T4" fmla="*/ 7 w 354"/>
                <a:gd name="T5" fmla="*/ 0 h 564"/>
                <a:gd name="T6" fmla="*/ 354 w 354"/>
                <a:gd name="T7" fmla="*/ 559 h 564"/>
                <a:gd name="T8" fmla="*/ 347 w 354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564">
                  <a:moveTo>
                    <a:pt x="347" y="564"/>
                  </a:moveTo>
                  <a:lnTo>
                    <a:pt x="0" y="4"/>
                  </a:lnTo>
                  <a:lnTo>
                    <a:pt x="7" y="0"/>
                  </a:lnTo>
                  <a:lnTo>
                    <a:pt x="354" y="559"/>
                  </a:lnTo>
                  <a:lnTo>
                    <a:pt x="347" y="56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5011119" y="2309248"/>
              <a:ext cx="702589" cy="780082"/>
            </a:xfrm>
            <a:custGeom>
              <a:avLst/>
              <a:gdLst>
                <a:gd name="T0" fmla="*/ 10 w 388"/>
                <a:gd name="T1" fmla="*/ 1207 h 1207"/>
                <a:gd name="T2" fmla="*/ 0 w 388"/>
                <a:gd name="T3" fmla="*/ 1204 h 1207"/>
                <a:gd name="T4" fmla="*/ 378 w 388"/>
                <a:gd name="T5" fmla="*/ 0 h 1207"/>
                <a:gd name="T6" fmla="*/ 388 w 388"/>
                <a:gd name="T7" fmla="*/ 2 h 1207"/>
                <a:gd name="T8" fmla="*/ 10 w 388"/>
                <a:gd name="T9" fmla="*/ 1207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8" h="1207">
                  <a:moveTo>
                    <a:pt x="10" y="1207"/>
                  </a:moveTo>
                  <a:lnTo>
                    <a:pt x="0" y="1204"/>
                  </a:lnTo>
                  <a:lnTo>
                    <a:pt x="378" y="0"/>
                  </a:lnTo>
                  <a:lnTo>
                    <a:pt x="388" y="2"/>
                  </a:lnTo>
                  <a:lnTo>
                    <a:pt x="10" y="120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716130" y="2319741"/>
              <a:ext cx="829321" cy="454455"/>
            </a:xfrm>
            <a:custGeom>
              <a:avLst/>
              <a:gdLst>
                <a:gd name="T0" fmla="*/ 463 w 470"/>
                <a:gd name="T1" fmla="*/ 800 h 800"/>
                <a:gd name="T2" fmla="*/ 0 w 470"/>
                <a:gd name="T3" fmla="*/ 2 h 800"/>
                <a:gd name="T4" fmla="*/ 7 w 470"/>
                <a:gd name="T5" fmla="*/ 0 h 800"/>
                <a:gd name="T6" fmla="*/ 470 w 470"/>
                <a:gd name="T7" fmla="*/ 798 h 800"/>
                <a:gd name="T8" fmla="*/ 463 w 470"/>
                <a:gd name="T9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800">
                  <a:moveTo>
                    <a:pt x="463" y="800"/>
                  </a:moveTo>
                  <a:lnTo>
                    <a:pt x="0" y="2"/>
                  </a:lnTo>
                  <a:lnTo>
                    <a:pt x="7" y="0"/>
                  </a:lnTo>
                  <a:lnTo>
                    <a:pt x="470" y="798"/>
                  </a:lnTo>
                  <a:lnTo>
                    <a:pt x="463" y="8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550616" y="2252420"/>
              <a:ext cx="1053886" cy="526943"/>
            </a:xfrm>
            <a:custGeom>
              <a:avLst/>
              <a:gdLst>
                <a:gd name="T0" fmla="*/ 5 w 709"/>
                <a:gd name="T1" fmla="*/ 482 h 482"/>
                <a:gd name="T2" fmla="*/ 0 w 709"/>
                <a:gd name="T3" fmla="*/ 475 h 482"/>
                <a:gd name="T4" fmla="*/ 704 w 709"/>
                <a:gd name="T5" fmla="*/ 0 h 482"/>
                <a:gd name="T6" fmla="*/ 709 w 709"/>
                <a:gd name="T7" fmla="*/ 7 h 482"/>
                <a:gd name="T8" fmla="*/ 5 w 709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9" h="482">
                  <a:moveTo>
                    <a:pt x="5" y="482"/>
                  </a:moveTo>
                  <a:lnTo>
                    <a:pt x="0" y="475"/>
                  </a:lnTo>
                  <a:lnTo>
                    <a:pt x="704" y="0"/>
                  </a:lnTo>
                  <a:lnTo>
                    <a:pt x="709" y="7"/>
                  </a:lnTo>
                  <a:lnTo>
                    <a:pt x="5" y="48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7589003" y="2257587"/>
              <a:ext cx="821573" cy="466564"/>
            </a:xfrm>
            <a:custGeom>
              <a:avLst/>
              <a:gdLst>
                <a:gd name="T0" fmla="*/ 425 w 430"/>
                <a:gd name="T1" fmla="*/ 537 h 537"/>
                <a:gd name="T2" fmla="*/ 0 w 430"/>
                <a:gd name="T3" fmla="*/ 5 h 537"/>
                <a:gd name="T4" fmla="*/ 7 w 430"/>
                <a:gd name="T5" fmla="*/ 0 h 537"/>
                <a:gd name="T6" fmla="*/ 430 w 430"/>
                <a:gd name="T7" fmla="*/ 532 h 537"/>
                <a:gd name="T8" fmla="*/ 425 w 430"/>
                <a:gd name="T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0" h="537">
                  <a:moveTo>
                    <a:pt x="425" y="537"/>
                  </a:moveTo>
                  <a:lnTo>
                    <a:pt x="0" y="5"/>
                  </a:lnTo>
                  <a:lnTo>
                    <a:pt x="7" y="0"/>
                  </a:lnTo>
                  <a:lnTo>
                    <a:pt x="430" y="532"/>
                  </a:lnTo>
                  <a:lnTo>
                    <a:pt x="425" y="53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41" name="直接连接符 40"/>
          <p:cNvCxnSpPr/>
          <p:nvPr/>
        </p:nvCxnSpPr>
        <p:spPr>
          <a:xfrm>
            <a:off x="4436888" y="4054892"/>
            <a:ext cx="939600" cy="0"/>
          </a:xfrm>
          <a:prstGeom prst="line">
            <a:avLst/>
          </a:prstGeom>
          <a:noFill/>
          <a:ln w="5080">
            <a:solidFill>
              <a:srgbClr val="2848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" name="TextBox 1"/>
          <p:cNvSpPr txBox="1"/>
          <p:nvPr/>
        </p:nvSpPr>
        <p:spPr>
          <a:xfrm>
            <a:off x="238126" y="1057275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1.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落实学生的成绩情况之后，寻找该生的薄弱科目，加强对差生的辅导。</a:t>
            </a:r>
            <a:endParaRPr lang="zh-CN" altLang="en-US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266701" y="3648670"/>
            <a:ext cx="1724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2.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通过班主任与各科任老师的联系，对差生给予更多的关注，时时跟踪，使学生在薄弱科上有所进步。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sz="1200" dirty="0"/>
          </a:p>
        </p:txBody>
      </p:sp>
      <p:sp>
        <p:nvSpPr>
          <p:cNvPr id="49" name="TextBox 48"/>
          <p:cNvSpPr txBox="1"/>
          <p:nvPr/>
        </p:nvSpPr>
        <p:spPr>
          <a:xfrm>
            <a:off x="2152650" y="942975"/>
            <a:ext cx="16287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3.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加强思想教育工作，增强学生的自信心和成才欲望，充分利用课堂及班会时间给同学们加油鼓劲。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209800" y="3657600"/>
            <a:ext cx="13789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4.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增强时间观念。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038600" y="1009650"/>
            <a:ext cx="1343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5.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向偏科现象较严重的同学介绍好的学习经验。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3800476" y="3672126"/>
            <a:ext cx="1466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6.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通过谈话帮助学生分析成绩，找出原因。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sz="1200" dirty="0"/>
          </a:p>
        </p:txBody>
      </p:sp>
      <p:sp>
        <p:nvSpPr>
          <p:cNvPr id="53" name="TextBox 52"/>
          <p:cNvSpPr txBox="1"/>
          <p:nvPr/>
        </p:nvSpPr>
        <p:spPr>
          <a:xfrm>
            <a:off x="5629275" y="981075"/>
            <a:ext cx="13430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</a:rPr>
              <a:t>7.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</a:rPr>
              <a:t>帮助学生确定目标。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5505451" y="3619500"/>
            <a:ext cx="1581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8.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加强自习课余时间的整体辅导和个别辅导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7315200" y="828675"/>
            <a:ext cx="16192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95000"/>
                  </a:schemeClr>
                </a:solidFill>
              </a:rPr>
              <a:t>9.</a:t>
            </a: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严格常规管理，严格请假制度，严格班规班纪，稳定学习秩序，为全面复习保驾护航。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zh-CN" alt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7315200" y="3540293"/>
            <a:ext cx="15906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10.</a:t>
            </a:r>
            <a:r>
              <a:rPr lang="zh-CN" altLang="en-US" sz="1200" dirty="0">
                <a:solidFill>
                  <a:schemeClr val="bg1"/>
                </a:solidFill>
              </a:rPr>
              <a:t>老师们全力以赴，精心备课，组织好靠前总复习。和同学同甘共苦，关爱每一个学生，用真情激励学生奋进。</a:t>
            </a:r>
          </a:p>
          <a:p>
            <a:endParaRPr lang="zh-CN" altLang="en-US" dirty="0"/>
          </a:p>
        </p:txBody>
      </p:sp>
      <p:grpSp>
        <p:nvGrpSpPr>
          <p:cNvPr id="67" name="组合 66"/>
          <p:cNvGrpSpPr/>
          <p:nvPr/>
        </p:nvGrpSpPr>
        <p:grpSpPr>
          <a:xfrm>
            <a:off x="388938" y="2281238"/>
            <a:ext cx="601662" cy="601662"/>
            <a:chOff x="388938" y="2281238"/>
            <a:chExt cx="601662" cy="601662"/>
          </a:xfrm>
        </p:grpSpPr>
        <p:sp>
          <p:nvSpPr>
            <p:cNvPr id="17" name="Oval 47"/>
            <p:cNvSpPr>
              <a:spLocks noChangeArrowheads="1"/>
            </p:cNvSpPr>
            <p:nvPr/>
          </p:nvSpPr>
          <p:spPr bwMode="auto">
            <a:xfrm>
              <a:off x="388938" y="2281238"/>
              <a:ext cx="601662" cy="601662"/>
            </a:xfrm>
            <a:prstGeom prst="ellipse">
              <a:avLst/>
            </a:prstGeom>
            <a:solidFill>
              <a:srgbClr val="FF7593"/>
            </a:solidFill>
            <a:ln>
              <a:noFill/>
            </a:ln>
            <a:effectLst>
              <a:outerShdw blurRad="190500" dist="228600" dir="48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47675" y="240030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492250" y="2726978"/>
            <a:ext cx="546100" cy="549622"/>
            <a:chOff x="1492250" y="2726978"/>
            <a:chExt cx="546100" cy="549622"/>
          </a:xfrm>
        </p:grpSpPr>
        <p:sp>
          <p:nvSpPr>
            <p:cNvPr id="21" name="Oval 51"/>
            <p:cNvSpPr>
              <a:spLocks noChangeArrowheads="1"/>
            </p:cNvSpPr>
            <p:nvPr/>
          </p:nvSpPr>
          <p:spPr bwMode="auto">
            <a:xfrm>
              <a:off x="1492250" y="2726978"/>
              <a:ext cx="546100" cy="549622"/>
            </a:xfrm>
            <a:prstGeom prst="ellipse">
              <a:avLst/>
            </a:prstGeom>
            <a:solidFill>
              <a:srgbClr val="CB62EC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543050" y="2828925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454276" y="2103438"/>
            <a:ext cx="619125" cy="617538"/>
            <a:chOff x="2454276" y="2103438"/>
            <a:chExt cx="619125" cy="617538"/>
          </a:xfrm>
        </p:grpSpPr>
        <p:sp>
          <p:nvSpPr>
            <p:cNvPr id="15" name="Oval 45"/>
            <p:cNvSpPr>
              <a:spLocks noChangeArrowheads="1"/>
            </p:cNvSpPr>
            <p:nvPr/>
          </p:nvSpPr>
          <p:spPr bwMode="auto">
            <a:xfrm>
              <a:off x="2454276" y="2103438"/>
              <a:ext cx="619125" cy="61753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533650" y="222885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349626" y="2719390"/>
            <a:ext cx="498474" cy="498474"/>
            <a:chOff x="3349626" y="2719390"/>
            <a:chExt cx="498474" cy="498474"/>
          </a:xfrm>
        </p:grpSpPr>
        <p:sp>
          <p:nvSpPr>
            <p:cNvPr id="24" name="Oval 54"/>
            <p:cNvSpPr>
              <a:spLocks noChangeArrowheads="1"/>
            </p:cNvSpPr>
            <p:nvPr/>
          </p:nvSpPr>
          <p:spPr bwMode="auto">
            <a:xfrm>
              <a:off x="3349626" y="2719390"/>
              <a:ext cx="498474" cy="49847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362325" y="278130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108450" y="2265364"/>
            <a:ext cx="558800" cy="558800"/>
            <a:chOff x="4108450" y="2265364"/>
            <a:chExt cx="558800" cy="558800"/>
          </a:xfrm>
        </p:grpSpPr>
        <p:sp>
          <p:nvSpPr>
            <p:cNvPr id="20" name="Oval 50"/>
            <p:cNvSpPr>
              <a:spLocks noChangeArrowheads="1"/>
            </p:cNvSpPr>
            <p:nvPr/>
          </p:nvSpPr>
          <p:spPr bwMode="auto">
            <a:xfrm>
              <a:off x="4108450" y="2265364"/>
              <a:ext cx="558800" cy="558800"/>
            </a:xfrm>
            <a:prstGeom prst="ellipse">
              <a:avLst/>
            </a:prstGeom>
            <a:solidFill>
              <a:srgbClr val="94E214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162425" y="236220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52975" y="2833688"/>
            <a:ext cx="557576" cy="434975"/>
            <a:chOff x="4752975" y="2833688"/>
            <a:chExt cx="557576" cy="434975"/>
          </a:xfrm>
        </p:grpSpPr>
        <p:sp>
          <p:nvSpPr>
            <p:cNvPr id="18" name="Oval 48"/>
            <p:cNvSpPr>
              <a:spLocks noChangeArrowheads="1"/>
            </p:cNvSpPr>
            <p:nvPr/>
          </p:nvSpPr>
          <p:spPr bwMode="auto">
            <a:xfrm>
              <a:off x="4770438" y="2833688"/>
              <a:ext cx="434975" cy="434975"/>
            </a:xfrm>
            <a:prstGeom prst="ellipse">
              <a:avLst/>
            </a:prstGeom>
            <a:solidFill>
              <a:srgbClr val="FF7593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752975" y="2867025"/>
              <a:ext cx="557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399088" y="2025650"/>
            <a:ext cx="471587" cy="460375"/>
            <a:chOff x="5399088" y="2025650"/>
            <a:chExt cx="471587" cy="460375"/>
          </a:xfrm>
        </p:grpSpPr>
        <p:sp>
          <p:nvSpPr>
            <p:cNvPr id="22" name="Oval 52"/>
            <p:cNvSpPr>
              <a:spLocks noChangeArrowheads="1"/>
            </p:cNvSpPr>
            <p:nvPr/>
          </p:nvSpPr>
          <p:spPr bwMode="auto">
            <a:xfrm>
              <a:off x="5399088" y="2025650"/>
              <a:ext cx="468312" cy="460375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400675" y="2085975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07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289676" y="2438400"/>
            <a:ext cx="558800" cy="558800"/>
            <a:chOff x="6289676" y="2438400"/>
            <a:chExt cx="558800" cy="558800"/>
          </a:xfrm>
        </p:grpSpPr>
        <p:sp>
          <p:nvSpPr>
            <p:cNvPr id="16" name="Oval 46"/>
            <p:cNvSpPr>
              <a:spLocks noChangeArrowheads="1"/>
            </p:cNvSpPr>
            <p:nvPr/>
          </p:nvSpPr>
          <p:spPr bwMode="auto">
            <a:xfrm>
              <a:off x="6289676" y="2438400"/>
              <a:ext cx="558800" cy="558800"/>
            </a:xfrm>
            <a:prstGeom prst="ellipse">
              <a:avLst/>
            </a:prstGeom>
            <a:solidFill>
              <a:srgbClr val="CB62EC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324600" y="2543175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08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296150" y="2027237"/>
            <a:ext cx="470000" cy="439737"/>
            <a:chOff x="7296150" y="2027237"/>
            <a:chExt cx="470000" cy="439737"/>
          </a:xfrm>
        </p:grpSpPr>
        <p:sp>
          <p:nvSpPr>
            <p:cNvPr id="19" name="Oval 49"/>
            <p:cNvSpPr>
              <a:spLocks noChangeArrowheads="1"/>
            </p:cNvSpPr>
            <p:nvPr/>
          </p:nvSpPr>
          <p:spPr bwMode="auto">
            <a:xfrm>
              <a:off x="7305676" y="2027237"/>
              <a:ext cx="441624" cy="43973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7296150" y="2066925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09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267700" y="2545002"/>
            <a:ext cx="515357" cy="522048"/>
            <a:chOff x="8267700" y="2545002"/>
            <a:chExt cx="515357" cy="522048"/>
          </a:xfrm>
        </p:grpSpPr>
        <p:sp>
          <p:nvSpPr>
            <p:cNvPr id="23" name="Oval 53"/>
            <p:cNvSpPr>
              <a:spLocks noChangeArrowheads="1"/>
            </p:cNvSpPr>
            <p:nvPr/>
          </p:nvSpPr>
          <p:spPr bwMode="auto">
            <a:xfrm>
              <a:off x="8267700" y="2545002"/>
              <a:ext cx="515357" cy="522048"/>
            </a:xfrm>
            <a:prstGeom prst="ellipse">
              <a:avLst/>
            </a:prstGeom>
            <a:solidFill>
              <a:srgbClr val="94E214"/>
            </a:solidFill>
            <a:ln>
              <a:noFill/>
            </a:ln>
            <a:effectLst>
              <a:outerShdw blurRad="190500" dist="228600" dir="54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8305800" y="260985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fill="hold" grpId="0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80052" y="952897"/>
            <a:ext cx="2711524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接受孩子的现实成绩，在孩子现有的成绩上一步一步提高，那怕进步的速度像蜗牛，有进步就好。保持平常心，不要有过高的期望值。</a:t>
            </a: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3935413" y="1805854"/>
            <a:ext cx="1240560" cy="1240560"/>
          </a:xfrm>
          <a:custGeom>
            <a:avLst/>
            <a:gdLst>
              <a:gd name="T0" fmla="*/ 135 w 270"/>
              <a:gd name="T1" fmla="*/ 0 h 270"/>
              <a:gd name="T2" fmla="*/ 0 w 270"/>
              <a:gd name="T3" fmla="*/ 135 h 270"/>
              <a:gd name="T4" fmla="*/ 135 w 270"/>
              <a:gd name="T5" fmla="*/ 270 h 270"/>
              <a:gd name="T6" fmla="*/ 270 w 270"/>
              <a:gd name="T7" fmla="*/ 135 h 270"/>
              <a:gd name="T8" fmla="*/ 135 w 270"/>
              <a:gd name="T9" fmla="*/ 0 h 270"/>
              <a:gd name="T10" fmla="*/ 135 w 270"/>
              <a:gd name="T11" fmla="*/ 254 h 270"/>
              <a:gd name="T12" fmla="*/ 16 w 270"/>
              <a:gd name="T13" fmla="*/ 135 h 270"/>
              <a:gd name="T14" fmla="*/ 135 w 270"/>
              <a:gd name="T15" fmla="*/ 16 h 270"/>
              <a:gd name="T16" fmla="*/ 254 w 270"/>
              <a:gd name="T17" fmla="*/ 135 h 270"/>
              <a:gd name="T18" fmla="*/ 135 w 270"/>
              <a:gd name="T19" fmla="*/ 254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0" h="270">
                <a:moveTo>
                  <a:pt x="135" y="0"/>
                </a:moveTo>
                <a:cubicBezTo>
                  <a:pt x="61" y="0"/>
                  <a:pt x="0" y="60"/>
                  <a:pt x="0" y="135"/>
                </a:cubicBezTo>
                <a:cubicBezTo>
                  <a:pt x="0" y="210"/>
                  <a:pt x="61" y="270"/>
                  <a:pt x="135" y="270"/>
                </a:cubicBezTo>
                <a:cubicBezTo>
                  <a:pt x="210" y="270"/>
                  <a:pt x="270" y="210"/>
                  <a:pt x="270" y="135"/>
                </a:cubicBezTo>
                <a:cubicBezTo>
                  <a:pt x="270" y="60"/>
                  <a:pt x="210" y="0"/>
                  <a:pt x="135" y="0"/>
                </a:cubicBezTo>
                <a:close/>
                <a:moveTo>
                  <a:pt x="135" y="254"/>
                </a:moveTo>
                <a:cubicBezTo>
                  <a:pt x="69" y="254"/>
                  <a:pt x="16" y="201"/>
                  <a:pt x="16" y="135"/>
                </a:cubicBezTo>
                <a:cubicBezTo>
                  <a:pt x="16" y="69"/>
                  <a:pt x="69" y="16"/>
                  <a:pt x="135" y="16"/>
                </a:cubicBezTo>
                <a:cubicBezTo>
                  <a:pt x="201" y="16"/>
                  <a:pt x="254" y="69"/>
                  <a:pt x="254" y="135"/>
                </a:cubicBezTo>
                <a:cubicBezTo>
                  <a:pt x="254" y="201"/>
                  <a:pt x="201" y="254"/>
                  <a:pt x="135" y="254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>
            <a:spLocks noEditPoints="1"/>
          </p:cNvSpPr>
          <p:nvPr/>
        </p:nvSpPr>
        <p:spPr bwMode="auto">
          <a:xfrm>
            <a:off x="3759200" y="1641786"/>
            <a:ext cx="1578895" cy="1580840"/>
          </a:xfrm>
          <a:custGeom>
            <a:avLst/>
            <a:gdLst>
              <a:gd name="T0" fmla="*/ 172 w 344"/>
              <a:gd name="T1" fmla="*/ 0 h 344"/>
              <a:gd name="T2" fmla="*/ 0 w 344"/>
              <a:gd name="T3" fmla="*/ 172 h 344"/>
              <a:gd name="T4" fmla="*/ 172 w 344"/>
              <a:gd name="T5" fmla="*/ 344 h 344"/>
              <a:gd name="T6" fmla="*/ 344 w 344"/>
              <a:gd name="T7" fmla="*/ 172 h 344"/>
              <a:gd name="T8" fmla="*/ 172 w 344"/>
              <a:gd name="T9" fmla="*/ 0 h 344"/>
              <a:gd name="T10" fmla="*/ 172 w 344"/>
              <a:gd name="T11" fmla="*/ 326 h 344"/>
              <a:gd name="T12" fmla="*/ 18 w 344"/>
              <a:gd name="T13" fmla="*/ 172 h 344"/>
              <a:gd name="T14" fmla="*/ 172 w 344"/>
              <a:gd name="T15" fmla="*/ 18 h 344"/>
              <a:gd name="T16" fmla="*/ 326 w 344"/>
              <a:gd name="T17" fmla="*/ 172 h 344"/>
              <a:gd name="T18" fmla="*/ 172 w 344"/>
              <a:gd name="T19" fmla="*/ 326 h 3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44" h="344">
                <a:moveTo>
                  <a:pt x="172" y="0"/>
                </a:moveTo>
                <a:cubicBezTo>
                  <a:pt x="77" y="0"/>
                  <a:pt x="0" y="77"/>
                  <a:pt x="0" y="172"/>
                </a:cubicBezTo>
                <a:cubicBezTo>
                  <a:pt x="0" y="267"/>
                  <a:pt x="77" y="344"/>
                  <a:pt x="172" y="344"/>
                </a:cubicBezTo>
                <a:cubicBezTo>
                  <a:pt x="267" y="344"/>
                  <a:pt x="344" y="267"/>
                  <a:pt x="344" y="172"/>
                </a:cubicBezTo>
                <a:cubicBezTo>
                  <a:pt x="344" y="77"/>
                  <a:pt x="267" y="0"/>
                  <a:pt x="172" y="0"/>
                </a:cubicBezTo>
                <a:close/>
                <a:moveTo>
                  <a:pt x="172" y="326"/>
                </a:moveTo>
                <a:cubicBezTo>
                  <a:pt x="87" y="326"/>
                  <a:pt x="18" y="257"/>
                  <a:pt x="18" y="172"/>
                </a:cubicBezTo>
                <a:cubicBezTo>
                  <a:pt x="18" y="87"/>
                  <a:pt x="87" y="18"/>
                  <a:pt x="172" y="18"/>
                </a:cubicBezTo>
                <a:cubicBezTo>
                  <a:pt x="257" y="18"/>
                  <a:pt x="326" y="87"/>
                  <a:pt x="326" y="172"/>
                </a:cubicBezTo>
                <a:cubicBezTo>
                  <a:pt x="326" y="257"/>
                  <a:pt x="257" y="326"/>
                  <a:pt x="172" y="326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3562351" y="1428394"/>
            <a:ext cx="1971674" cy="1973619"/>
          </a:xfrm>
          <a:custGeom>
            <a:avLst/>
            <a:gdLst>
              <a:gd name="T0" fmla="*/ 214 w 429"/>
              <a:gd name="T1" fmla="*/ 0 h 430"/>
              <a:gd name="T2" fmla="*/ 0 w 429"/>
              <a:gd name="T3" fmla="*/ 215 h 430"/>
              <a:gd name="T4" fmla="*/ 214 w 429"/>
              <a:gd name="T5" fmla="*/ 430 h 430"/>
              <a:gd name="T6" fmla="*/ 429 w 429"/>
              <a:gd name="T7" fmla="*/ 215 h 430"/>
              <a:gd name="T8" fmla="*/ 214 w 429"/>
              <a:gd name="T9" fmla="*/ 0 h 430"/>
              <a:gd name="T10" fmla="*/ 214 w 429"/>
              <a:gd name="T11" fmla="*/ 407 h 430"/>
              <a:gd name="T12" fmla="*/ 22 w 429"/>
              <a:gd name="T13" fmla="*/ 215 h 430"/>
              <a:gd name="T14" fmla="*/ 214 w 429"/>
              <a:gd name="T15" fmla="*/ 23 h 430"/>
              <a:gd name="T16" fmla="*/ 406 w 429"/>
              <a:gd name="T17" fmla="*/ 215 h 430"/>
              <a:gd name="T18" fmla="*/ 214 w 429"/>
              <a:gd name="T19" fmla="*/ 407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9" h="430">
                <a:moveTo>
                  <a:pt x="214" y="0"/>
                </a:moveTo>
                <a:cubicBezTo>
                  <a:pt x="96" y="0"/>
                  <a:pt x="0" y="97"/>
                  <a:pt x="0" y="215"/>
                </a:cubicBezTo>
                <a:cubicBezTo>
                  <a:pt x="0" y="334"/>
                  <a:pt x="96" y="430"/>
                  <a:pt x="214" y="430"/>
                </a:cubicBezTo>
                <a:cubicBezTo>
                  <a:pt x="333" y="430"/>
                  <a:pt x="429" y="334"/>
                  <a:pt x="429" y="215"/>
                </a:cubicBezTo>
                <a:cubicBezTo>
                  <a:pt x="429" y="97"/>
                  <a:pt x="333" y="0"/>
                  <a:pt x="214" y="0"/>
                </a:cubicBezTo>
                <a:close/>
                <a:moveTo>
                  <a:pt x="214" y="407"/>
                </a:moveTo>
                <a:cubicBezTo>
                  <a:pt x="108" y="407"/>
                  <a:pt x="22" y="321"/>
                  <a:pt x="22" y="215"/>
                </a:cubicBezTo>
                <a:cubicBezTo>
                  <a:pt x="22" y="109"/>
                  <a:pt x="108" y="23"/>
                  <a:pt x="214" y="23"/>
                </a:cubicBezTo>
                <a:cubicBezTo>
                  <a:pt x="320" y="23"/>
                  <a:pt x="406" y="109"/>
                  <a:pt x="406" y="215"/>
                </a:cubicBezTo>
                <a:cubicBezTo>
                  <a:pt x="406" y="321"/>
                  <a:pt x="320" y="407"/>
                  <a:pt x="214" y="407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3400583" y="2930764"/>
            <a:ext cx="2276318" cy="1694942"/>
            <a:chOff x="2848132" y="2690544"/>
            <a:chExt cx="3673475" cy="2735262"/>
          </a:xfrm>
        </p:grpSpPr>
        <p:grpSp>
          <p:nvGrpSpPr>
            <p:cNvPr id="57" name="Group 4"/>
            <p:cNvGrpSpPr/>
            <p:nvPr/>
          </p:nvGrpSpPr>
          <p:grpSpPr>
            <a:xfrm>
              <a:off x="2848132" y="3544619"/>
              <a:ext cx="3673475" cy="1881187"/>
              <a:chOff x="1047907" y="3811319"/>
              <a:chExt cx="3673475" cy="1881187"/>
            </a:xfrm>
          </p:grpSpPr>
          <p:grpSp>
            <p:nvGrpSpPr>
              <p:cNvPr id="58" name="Group 5"/>
              <p:cNvGrpSpPr/>
              <p:nvPr/>
            </p:nvGrpSpPr>
            <p:grpSpPr bwMode="auto">
              <a:xfrm>
                <a:off x="1047907" y="3965306"/>
                <a:ext cx="3673475" cy="1727200"/>
                <a:chOff x="1728" y="3024"/>
                <a:chExt cx="2304" cy="1080"/>
              </a:xfrm>
            </p:grpSpPr>
            <p:sp>
              <p:nvSpPr>
                <p:cNvPr id="60" name="Freeform 5"/>
                <p:cNvSpPr/>
                <p:nvPr/>
              </p:nvSpPr>
              <p:spPr bwMode="auto">
                <a:xfrm>
                  <a:off x="1728" y="3024"/>
                  <a:ext cx="2304" cy="1080"/>
                </a:xfrm>
                <a:custGeom>
                  <a:avLst/>
                  <a:gdLst>
                    <a:gd name="T0" fmla="*/ 2304 w 2304"/>
                    <a:gd name="T1" fmla="*/ 792 h 1080"/>
                    <a:gd name="T2" fmla="*/ 2302 w 2304"/>
                    <a:gd name="T3" fmla="*/ 806 h 1080"/>
                    <a:gd name="T4" fmla="*/ 2290 w 2304"/>
                    <a:gd name="T5" fmla="*/ 836 h 1080"/>
                    <a:gd name="T6" fmla="*/ 2268 w 2304"/>
                    <a:gd name="T7" fmla="*/ 864 h 1080"/>
                    <a:gd name="T8" fmla="*/ 2234 w 2304"/>
                    <a:gd name="T9" fmla="*/ 892 h 1080"/>
                    <a:gd name="T10" fmla="*/ 2190 w 2304"/>
                    <a:gd name="T11" fmla="*/ 916 h 1080"/>
                    <a:gd name="T12" fmla="*/ 2108 w 2304"/>
                    <a:gd name="T13" fmla="*/ 954 h 1080"/>
                    <a:gd name="T14" fmla="*/ 1966 w 2304"/>
                    <a:gd name="T15" fmla="*/ 996 h 1080"/>
                    <a:gd name="T16" fmla="*/ 1796 w 2304"/>
                    <a:gd name="T17" fmla="*/ 1030 h 1080"/>
                    <a:gd name="T18" fmla="*/ 1600 w 2304"/>
                    <a:gd name="T19" fmla="*/ 1058 h 1080"/>
                    <a:gd name="T20" fmla="*/ 1384 w 2304"/>
                    <a:gd name="T21" fmla="*/ 1074 h 1080"/>
                    <a:gd name="T22" fmla="*/ 1152 w 2304"/>
                    <a:gd name="T23" fmla="*/ 1080 h 1080"/>
                    <a:gd name="T24" fmla="*/ 1034 w 2304"/>
                    <a:gd name="T25" fmla="*/ 1078 h 1080"/>
                    <a:gd name="T26" fmla="*/ 810 w 2304"/>
                    <a:gd name="T27" fmla="*/ 1068 h 1080"/>
                    <a:gd name="T28" fmla="*/ 602 w 2304"/>
                    <a:gd name="T29" fmla="*/ 1046 h 1080"/>
                    <a:gd name="T30" fmla="*/ 420 w 2304"/>
                    <a:gd name="T31" fmla="*/ 1014 h 1080"/>
                    <a:gd name="T32" fmla="*/ 264 w 2304"/>
                    <a:gd name="T33" fmla="*/ 976 h 1080"/>
                    <a:gd name="T34" fmla="*/ 140 w 2304"/>
                    <a:gd name="T35" fmla="*/ 930 h 1080"/>
                    <a:gd name="T36" fmla="*/ 90 w 2304"/>
                    <a:gd name="T37" fmla="*/ 904 h 1080"/>
                    <a:gd name="T38" fmla="*/ 52 w 2304"/>
                    <a:gd name="T39" fmla="*/ 878 h 1080"/>
                    <a:gd name="T40" fmla="*/ 24 w 2304"/>
                    <a:gd name="T41" fmla="*/ 850 h 1080"/>
                    <a:gd name="T42" fmla="*/ 6 w 2304"/>
                    <a:gd name="T43" fmla="*/ 822 h 1080"/>
                    <a:gd name="T44" fmla="*/ 0 w 2304"/>
                    <a:gd name="T45" fmla="*/ 792 h 1080"/>
                    <a:gd name="T46" fmla="*/ 288 w 2304"/>
                    <a:gd name="T47" fmla="*/ 216 h 1080"/>
                    <a:gd name="T48" fmla="*/ 292 w 2304"/>
                    <a:gd name="T49" fmla="*/ 194 h 1080"/>
                    <a:gd name="T50" fmla="*/ 306 w 2304"/>
                    <a:gd name="T51" fmla="*/ 172 h 1080"/>
                    <a:gd name="T52" fmla="*/ 326 w 2304"/>
                    <a:gd name="T53" fmla="*/ 152 h 1080"/>
                    <a:gd name="T54" fmla="*/ 356 w 2304"/>
                    <a:gd name="T55" fmla="*/ 132 h 1080"/>
                    <a:gd name="T56" fmla="*/ 436 w 2304"/>
                    <a:gd name="T57" fmla="*/ 96 h 1080"/>
                    <a:gd name="T58" fmla="*/ 542 w 2304"/>
                    <a:gd name="T59" fmla="*/ 64 h 1080"/>
                    <a:gd name="T60" fmla="*/ 668 w 2304"/>
                    <a:gd name="T61" fmla="*/ 36 h 1080"/>
                    <a:gd name="T62" fmla="*/ 816 w 2304"/>
                    <a:gd name="T63" fmla="*/ 16 h 1080"/>
                    <a:gd name="T64" fmla="*/ 978 w 2304"/>
                    <a:gd name="T65" fmla="*/ 4 h 1080"/>
                    <a:gd name="T66" fmla="*/ 1152 w 2304"/>
                    <a:gd name="T67" fmla="*/ 0 h 1080"/>
                    <a:gd name="T68" fmla="*/ 1240 w 2304"/>
                    <a:gd name="T69" fmla="*/ 2 h 1080"/>
                    <a:gd name="T70" fmla="*/ 1408 w 2304"/>
                    <a:gd name="T71" fmla="*/ 10 h 1080"/>
                    <a:gd name="T72" fmla="*/ 1564 w 2304"/>
                    <a:gd name="T73" fmla="*/ 26 h 1080"/>
                    <a:gd name="T74" fmla="*/ 1702 w 2304"/>
                    <a:gd name="T75" fmla="*/ 50 h 1080"/>
                    <a:gd name="T76" fmla="*/ 1818 w 2304"/>
                    <a:gd name="T77" fmla="*/ 78 h 1080"/>
                    <a:gd name="T78" fmla="*/ 1912 w 2304"/>
                    <a:gd name="T79" fmla="*/ 114 h 1080"/>
                    <a:gd name="T80" fmla="*/ 1964 w 2304"/>
                    <a:gd name="T81" fmla="*/ 142 h 1080"/>
                    <a:gd name="T82" fmla="*/ 1988 w 2304"/>
                    <a:gd name="T83" fmla="*/ 162 h 1080"/>
                    <a:gd name="T84" fmla="*/ 2006 w 2304"/>
                    <a:gd name="T85" fmla="*/ 184 h 1080"/>
                    <a:gd name="T86" fmla="*/ 2014 w 2304"/>
                    <a:gd name="T87" fmla="*/ 204 h 1080"/>
                    <a:gd name="T88" fmla="*/ 2016 w 2304"/>
                    <a:gd name="T89" fmla="*/ 216 h 1080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w 2304"/>
                    <a:gd name="T136" fmla="*/ 0 h 1080"/>
                    <a:gd name="T137" fmla="*/ 2304 w 2304"/>
                    <a:gd name="T138" fmla="*/ 1080 h 1080"/>
                  </a:gdLst>
                  <a:ahLst/>
                  <a:cxnLst>
                    <a:cxn ang="T90">
                      <a:pos x="T0" y="T1"/>
                    </a:cxn>
                    <a:cxn ang="T91">
                      <a:pos x="T2" y="T3"/>
                    </a:cxn>
                    <a:cxn ang="T92">
                      <a:pos x="T4" y="T5"/>
                    </a:cxn>
                    <a:cxn ang="T93">
                      <a:pos x="T6" y="T7"/>
                    </a:cxn>
                    <a:cxn ang="T94">
                      <a:pos x="T8" y="T9"/>
                    </a:cxn>
                    <a:cxn ang="T95">
                      <a:pos x="T10" y="T11"/>
                    </a:cxn>
                    <a:cxn ang="T96">
                      <a:pos x="T12" y="T13"/>
                    </a:cxn>
                    <a:cxn ang="T97">
                      <a:pos x="T14" y="T15"/>
                    </a:cxn>
                    <a:cxn ang="T98">
                      <a:pos x="T16" y="T17"/>
                    </a:cxn>
                    <a:cxn ang="T99">
                      <a:pos x="T18" y="T19"/>
                    </a:cxn>
                    <a:cxn ang="T100">
                      <a:pos x="T20" y="T21"/>
                    </a:cxn>
                    <a:cxn ang="T101">
                      <a:pos x="T22" y="T23"/>
                    </a:cxn>
                    <a:cxn ang="T102">
                      <a:pos x="T24" y="T25"/>
                    </a:cxn>
                    <a:cxn ang="T103">
                      <a:pos x="T26" y="T27"/>
                    </a:cxn>
                    <a:cxn ang="T104">
                      <a:pos x="T28" y="T29"/>
                    </a:cxn>
                    <a:cxn ang="T105">
                      <a:pos x="T30" y="T31"/>
                    </a:cxn>
                    <a:cxn ang="T106">
                      <a:pos x="T32" y="T33"/>
                    </a:cxn>
                    <a:cxn ang="T107">
                      <a:pos x="T34" y="T35"/>
                    </a:cxn>
                    <a:cxn ang="T108">
                      <a:pos x="T36" y="T37"/>
                    </a:cxn>
                    <a:cxn ang="T109">
                      <a:pos x="T38" y="T39"/>
                    </a:cxn>
                    <a:cxn ang="T110">
                      <a:pos x="T40" y="T41"/>
                    </a:cxn>
                    <a:cxn ang="T111">
                      <a:pos x="T42" y="T43"/>
                    </a:cxn>
                    <a:cxn ang="T112">
                      <a:pos x="T44" y="T45"/>
                    </a:cxn>
                    <a:cxn ang="T113">
                      <a:pos x="T46" y="T47"/>
                    </a:cxn>
                    <a:cxn ang="T114">
                      <a:pos x="T48" y="T49"/>
                    </a:cxn>
                    <a:cxn ang="T115">
                      <a:pos x="T50" y="T51"/>
                    </a:cxn>
                    <a:cxn ang="T116">
                      <a:pos x="T52" y="T53"/>
                    </a:cxn>
                    <a:cxn ang="T117">
                      <a:pos x="T54" y="T55"/>
                    </a:cxn>
                    <a:cxn ang="T118">
                      <a:pos x="T56" y="T57"/>
                    </a:cxn>
                    <a:cxn ang="T119">
                      <a:pos x="T58" y="T59"/>
                    </a:cxn>
                    <a:cxn ang="T120">
                      <a:pos x="T60" y="T61"/>
                    </a:cxn>
                    <a:cxn ang="T121">
                      <a:pos x="T62" y="T63"/>
                    </a:cxn>
                    <a:cxn ang="T122">
                      <a:pos x="T64" y="T65"/>
                    </a:cxn>
                    <a:cxn ang="T123">
                      <a:pos x="T66" y="T67"/>
                    </a:cxn>
                    <a:cxn ang="T124">
                      <a:pos x="T68" y="T69"/>
                    </a:cxn>
                    <a:cxn ang="T125">
                      <a:pos x="T70" y="T71"/>
                    </a:cxn>
                    <a:cxn ang="T126">
                      <a:pos x="T72" y="T73"/>
                    </a:cxn>
                    <a:cxn ang="T127">
                      <a:pos x="T74" y="T75"/>
                    </a:cxn>
                    <a:cxn ang="T128">
                      <a:pos x="T76" y="T77"/>
                    </a:cxn>
                    <a:cxn ang="T129">
                      <a:pos x="T78" y="T79"/>
                    </a:cxn>
                    <a:cxn ang="T130">
                      <a:pos x="T80" y="T81"/>
                    </a:cxn>
                    <a:cxn ang="T131">
                      <a:pos x="T82" y="T83"/>
                    </a:cxn>
                    <a:cxn ang="T132">
                      <a:pos x="T84" y="T85"/>
                    </a:cxn>
                    <a:cxn ang="T133">
                      <a:pos x="T86" y="T87"/>
                    </a:cxn>
                    <a:cxn ang="T134">
                      <a:pos x="T88" y="T89"/>
                    </a:cxn>
                  </a:cxnLst>
                  <a:rect l="T135" t="T136" r="T137" b="T138"/>
                  <a:pathLst>
                    <a:path w="2304" h="1080">
                      <a:moveTo>
                        <a:pt x="2016" y="216"/>
                      </a:moveTo>
                      <a:lnTo>
                        <a:pt x="2304" y="792"/>
                      </a:lnTo>
                      <a:lnTo>
                        <a:pt x="2302" y="806"/>
                      </a:lnTo>
                      <a:lnTo>
                        <a:pt x="2298" y="822"/>
                      </a:lnTo>
                      <a:lnTo>
                        <a:pt x="2290" y="836"/>
                      </a:lnTo>
                      <a:lnTo>
                        <a:pt x="2280" y="850"/>
                      </a:lnTo>
                      <a:lnTo>
                        <a:pt x="2268" y="864"/>
                      </a:lnTo>
                      <a:lnTo>
                        <a:pt x="2252" y="878"/>
                      </a:lnTo>
                      <a:lnTo>
                        <a:pt x="2234" y="892"/>
                      </a:lnTo>
                      <a:lnTo>
                        <a:pt x="2214" y="904"/>
                      </a:lnTo>
                      <a:lnTo>
                        <a:pt x="2190" y="916"/>
                      </a:lnTo>
                      <a:lnTo>
                        <a:pt x="2164" y="930"/>
                      </a:lnTo>
                      <a:lnTo>
                        <a:pt x="2108" y="954"/>
                      </a:lnTo>
                      <a:lnTo>
                        <a:pt x="2040" y="976"/>
                      </a:lnTo>
                      <a:lnTo>
                        <a:pt x="1966" y="996"/>
                      </a:lnTo>
                      <a:lnTo>
                        <a:pt x="1884" y="1014"/>
                      </a:lnTo>
                      <a:lnTo>
                        <a:pt x="1796" y="1030"/>
                      </a:lnTo>
                      <a:lnTo>
                        <a:pt x="1702" y="1046"/>
                      </a:lnTo>
                      <a:lnTo>
                        <a:pt x="1600" y="1058"/>
                      </a:lnTo>
                      <a:lnTo>
                        <a:pt x="1494" y="1068"/>
                      </a:lnTo>
                      <a:lnTo>
                        <a:pt x="1384" y="1074"/>
                      </a:lnTo>
                      <a:lnTo>
                        <a:pt x="1270" y="1078"/>
                      </a:lnTo>
                      <a:lnTo>
                        <a:pt x="1152" y="1080"/>
                      </a:lnTo>
                      <a:lnTo>
                        <a:pt x="1034" y="1078"/>
                      </a:lnTo>
                      <a:lnTo>
                        <a:pt x="920" y="1074"/>
                      </a:lnTo>
                      <a:lnTo>
                        <a:pt x="810" y="1068"/>
                      </a:lnTo>
                      <a:lnTo>
                        <a:pt x="704" y="1058"/>
                      </a:lnTo>
                      <a:lnTo>
                        <a:pt x="602" y="1046"/>
                      </a:lnTo>
                      <a:lnTo>
                        <a:pt x="508" y="1030"/>
                      </a:lnTo>
                      <a:lnTo>
                        <a:pt x="420" y="1014"/>
                      </a:lnTo>
                      <a:lnTo>
                        <a:pt x="338" y="996"/>
                      </a:lnTo>
                      <a:lnTo>
                        <a:pt x="264" y="976"/>
                      </a:lnTo>
                      <a:lnTo>
                        <a:pt x="196" y="954"/>
                      </a:lnTo>
                      <a:lnTo>
                        <a:pt x="140" y="930"/>
                      </a:lnTo>
                      <a:lnTo>
                        <a:pt x="114" y="916"/>
                      </a:lnTo>
                      <a:lnTo>
                        <a:pt x="90" y="904"/>
                      </a:lnTo>
                      <a:lnTo>
                        <a:pt x="70" y="892"/>
                      </a:lnTo>
                      <a:lnTo>
                        <a:pt x="52" y="878"/>
                      </a:lnTo>
                      <a:lnTo>
                        <a:pt x="36" y="864"/>
                      </a:lnTo>
                      <a:lnTo>
                        <a:pt x="24" y="850"/>
                      </a:lnTo>
                      <a:lnTo>
                        <a:pt x="14" y="836"/>
                      </a:lnTo>
                      <a:lnTo>
                        <a:pt x="6" y="822"/>
                      </a:lnTo>
                      <a:lnTo>
                        <a:pt x="2" y="806"/>
                      </a:lnTo>
                      <a:lnTo>
                        <a:pt x="0" y="792"/>
                      </a:lnTo>
                      <a:lnTo>
                        <a:pt x="288" y="216"/>
                      </a:lnTo>
                      <a:lnTo>
                        <a:pt x="290" y="204"/>
                      </a:lnTo>
                      <a:lnTo>
                        <a:pt x="292" y="194"/>
                      </a:lnTo>
                      <a:lnTo>
                        <a:pt x="298" y="184"/>
                      </a:lnTo>
                      <a:lnTo>
                        <a:pt x="306" y="172"/>
                      </a:lnTo>
                      <a:lnTo>
                        <a:pt x="316" y="162"/>
                      </a:lnTo>
                      <a:lnTo>
                        <a:pt x="326" y="152"/>
                      </a:lnTo>
                      <a:lnTo>
                        <a:pt x="340" y="142"/>
                      </a:lnTo>
                      <a:lnTo>
                        <a:pt x="356" y="132"/>
                      </a:lnTo>
                      <a:lnTo>
                        <a:pt x="392" y="114"/>
                      </a:lnTo>
                      <a:lnTo>
                        <a:pt x="436" y="96"/>
                      </a:lnTo>
                      <a:lnTo>
                        <a:pt x="486" y="78"/>
                      </a:lnTo>
                      <a:lnTo>
                        <a:pt x="542" y="64"/>
                      </a:lnTo>
                      <a:lnTo>
                        <a:pt x="602" y="50"/>
                      </a:lnTo>
                      <a:lnTo>
                        <a:pt x="668" y="36"/>
                      </a:lnTo>
                      <a:lnTo>
                        <a:pt x="740" y="26"/>
                      </a:lnTo>
                      <a:lnTo>
                        <a:pt x="816" y="16"/>
                      </a:lnTo>
                      <a:lnTo>
                        <a:pt x="896" y="10"/>
                      </a:lnTo>
                      <a:lnTo>
                        <a:pt x="978" y="4"/>
                      </a:lnTo>
                      <a:lnTo>
                        <a:pt x="1064" y="2"/>
                      </a:lnTo>
                      <a:lnTo>
                        <a:pt x="1152" y="0"/>
                      </a:lnTo>
                      <a:lnTo>
                        <a:pt x="1240" y="2"/>
                      </a:lnTo>
                      <a:lnTo>
                        <a:pt x="1326" y="4"/>
                      </a:lnTo>
                      <a:lnTo>
                        <a:pt x="1408" y="10"/>
                      </a:lnTo>
                      <a:lnTo>
                        <a:pt x="1488" y="16"/>
                      </a:lnTo>
                      <a:lnTo>
                        <a:pt x="1564" y="26"/>
                      </a:lnTo>
                      <a:lnTo>
                        <a:pt x="1636" y="36"/>
                      </a:lnTo>
                      <a:lnTo>
                        <a:pt x="1702" y="50"/>
                      </a:lnTo>
                      <a:lnTo>
                        <a:pt x="1762" y="64"/>
                      </a:lnTo>
                      <a:lnTo>
                        <a:pt x="1818" y="78"/>
                      </a:lnTo>
                      <a:lnTo>
                        <a:pt x="1868" y="96"/>
                      </a:lnTo>
                      <a:lnTo>
                        <a:pt x="1912" y="114"/>
                      </a:lnTo>
                      <a:lnTo>
                        <a:pt x="1948" y="132"/>
                      </a:lnTo>
                      <a:lnTo>
                        <a:pt x="1964" y="142"/>
                      </a:lnTo>
                      <a:lnTo>
                        <a:pt x="1978" y="152"/>
                      </a:lnTo>
                      <a:lnTo>
                        <a:pt x="1988" y="162"/>
                      </a:lnTo>
                      <a:lnTo>
                        <a:pt x="1998" y="172"/>
                      </a:lnTo>
                      <a:lnTo>
                        <a:pt x="2006" y="184"/>
                      </a:lnTo>
                      <a:lnTo>
                        <a:pt x="2012" y="194"/>
                      </a:lnTo>
                      <a:lnTo>
                        <a:pt x="2014" y="204"/>
                      </a:lnTo>
                      <a:lnTo>
                        <a:pt x="2016" y="216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2">
                        <a:lumMod val="67000"/>
                      </a:schemeClr>
                    </a:gs>
                    <a:gs pos="48000">
                      <a:schemeClr val="accent2">
                        <a:lumMod val="97000"/>
                        <a:lumOff val="3000"/>
                      </a:schemeClr>
                    </a:gs>
                    <a:gs pos="100000">
                      <a:schemeClr val="accent2">
                        <a:lumMod val="60000"/>
                        <a:lumOff val="4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zh-CN" altLang="en-US" b="1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1" name="Freeform 6"/>
                <p:cNvSpPr/>
                <p:nvPr/>
              </p:nvSpPr>
              <p:spPr bwMode="auto">
                <a:xfrm>
                  <a:off x="2016" y="3024"/>
                  <a:ext cx="1728" cy="432"/>
                </a:xfrm>
                <a:custGeom>
                  <a:avLst/>
                  <a:gdLst>
                    <a:gd name="T0" fmla="*/ 1728 w 1728"/>
                    <a:gd name="T1" fmla="*/ 216 h 432"/>
                    <a:gd name="T2" fmla="*/ 1724 w 1728"/>
                    <a:gd name="T3" fmla="*/ 238 h 432"/>
                    <a:gd name="T4" fmla="*/ 1710 w 1728"/>
                    <a:gd name="T5" fmla="*/ 260 h 432"/>
                    <a:gd name="T6" fmla="*/ 1690 w 1728"/>
                    <a:gd name="T7" fmla="*/ 280 h 432"/>
                    <a:gd name="T8" fmla="*/ 1660 w 1728"/>
                    <a:gd name="T9" fmla="*/ 300 h 432"/>
                    <a:gd name="T10" fmla="*/ 1580 w 1728"/>
                    <a:gd name="T11" fmla="*/ 336 h 432"/>
                    <a:gd name="T12" fmla="*/ 1474 w 1728"/>
                    <a:gd name="T13" fmla="*/ 368 h 432"/>
                    <a:gd name="T14" fmla="*/ 1348 w 1728"/>
                    <a:gd name="T15" fmla="*/ 396 h 432"/>
                    <a:gd name="T16" fmla="*/ 1200 w 1728"/>
                    <a:gd name="T17" fmla="*/ 416 h 432"/>
                    <a:gd name="T18" fmla="*/ 1038 w 1728"/>
                    <a:gd name="T19" fmla="*/ 428 h 432"/>
                    <a:gd name="T20" fmla="*/ 864 w 1728"/>
                    <a:gd name="T21" fmla="*/ 432 h 432"/>
                    <a:gd name="T22" fmla="*/ 776 w 1728"/>
                    <a:gd name="T23" fmla="*/ 430 h 432"/>
                    <a:gd name="T24" fmla="*/ 608 w 1728"/>
                    <a:gd name="T25" fmla="*/ 422 h 432"/>
                    <a:gd name="T26" fmla="*/ 452 w 1728"/>
                    <a:gd name="T27" fmla="*/ 406 h 432"/>
                    <a:gd name="T28" fmla="*/ 314 w 1728"/>
                    <a:gd name="T29" fmla="*/ 382 h 432"/>
                    <a:gd name="T30" fmla="*/ 198 w 1728"/>
                    <a:gd name="T31" fmla="*/ 354 h 432"/>
                    <a:gd name="T32" fmla="*/ 104 w 1728"/>
                    <a:gd name="T33" fmla="*/ 318 h 432"/>
                    <a:gd name="T34" fmla="*/ 52 w 1728"/>
                    <a:gd name="T35" fmla="*/ 290 h 432"/>
                    <a:gd name="T36" fmla="*/ 28 w 1728"/>
                    <a:gd name="T37" fmla="*/ 270 h 432"/>
                    <a:gd name="T38" fmla="*/ 10 w 1728"/>
                    <a:gd name="T39" fmla="*/ 248 h 432"/>
                    <a:gd name="T40" fmla="*/ 2 w 1728"/>
                    <a:gd name="T41" fmla="*/ 228 h 432"/>
                    <a:gd name="T42" fmla="*/ 0 w 1728"/>
                    <a:gd name="T43" fmla="*/ 216 h 432"/>
                    <a:gd name="T44" fmla="*/ 4 w 1728"/>
                    <a:gd name="T45" fmla="*/ 194 h 432"/>
                    <a:gd name="T46" fmla="*/ 18 w 1728"/>
                    <a:gd name="T47" fmla="*/ 172 h 432"/>
                    <a:gd name="T48" fmla="*/ 38 w 1728"/>
                    <a:gd name="T49" fmla="*/ 152 h 432"/>
                    <a:gd name="T50" fmla="*/ 68 w 1728"/>
                    <a:gd name="T51" fmla="*/ 132 h 432"/>
                    <a:gd name="T52" fmla="*/ 148 w 1728"/>
                    <a:gd name="T53" fmla="*/ 96 h 432"/>
                    <a:gd name="T54" fmla="*/ 254 w 1728"/>
                    <a:gd name="T55" fmla="*/ 64 h 432"/>
                    <a:gd name="T56" fmla="*/ 380 w 1728"/>
                    <a:gd name="T57" fmla="*/ 36 h 432"/>
                    <a:gd name="T58" fmla="*/ 528 w 1728"/>
                    <a:gd name="T59" fmla="*/ 16 h 432"/>
                    <a:gd name="T60" fmla="*/ 690 w 1728"/>
                    <a:gd name="T61" fmla="*/ 4 h 432"/>
                    <a:gd name="T62" fmla="*/ 864 w 1728"/>
                    <a:gd name="T63" fmla="*/ 0 h 432"/>
                    <a:gd name="T64" fmla="*/ 952 w 1728"/>
                    <a:gd name="T65" fmla="*/ 2 h 432"/>
                    <a:gd name="T66" fmla="*/ 1120 w 1728"/>
                    <a:gd name="T67" fmla="*/ 10 h 432"/>
                    <a:gd name="T68" fmla="*/ 1276 w 1728"/>
                    <a:gd name="T69" fmla="*/ 26 h 432"/>
                    <a:gd name="T70" fmla="*/ 1414 w 1728"/>
                    <a:gd name="T71" fmla="*/ 50 h 432"/>
                    <a:gd name="T72" fmla="*/ 1530 w 1728"/>
                    <a:gd name="T73" fmla="*/ 78 h 432"/>
                    <a:gd name="T74" fmla="*/ 1624 w 1728"/>
                    <a:gd name="T75" fmla="*/ 114 h 432"/>
                    <a:gd name="T76" fmla="*/ 1676 w 1728"/>
                    <a:gd name="T77" fmla="*/ 142 h 432"/>
                    <a:gd name="T78" fmla="*/ 1700 w 1728"/>
                    <a:gd name="T79" fmla="*/ 162 h 432"/>
                    <a:gd name="T80" fmla="*/ 1718 w 1728"/>
                    <a:gd name="T81" fmla="*/ 184 h 432"/>
                    <a:gd name="T82" fmla="*/ 1726 w 1728"/>
                    <a:gd name="T83" fmla="*/ 204 h 432"/>
                    <a:gd name="T84" fmla="*/ 1728 w 1728"/>
                    <a:gd name="T85" fmla="*/ 216 h 432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1728"/>
                    <a:gd name="T130" fmla="*/ 0 h 432"/>
                    <a:gd name="T131" fmla="*/ 1728 w 1728"/>
                    <a:gd name="T132" fmla="*/ 432 h 432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1728" h="432">
                      <a:moveTo>
                        <a:pt x="1728" y="216"/>
                      </a:moveTo>
                      <a:lnTo>
                        <a:pt x="1728" y="216"/>
                      </a:lnTo>
                      <a:lnTo>
                        <a:pt x="1726" y="228"/>
                      </a:lnTo>
                      <a:lnTo>
                        <a:pt x="1724" y="238"/>
                      </a:lnTo>
                      <a:lnTo>
                        <a:pt x="1718" y="248"/>
                      </a:lnTo>
                      <a:lnTo>
                        <a:pt x="1710" y="260"/>
                      </a:lnTo>
                      <a:lnTo>
                        <a:pt x="1700" y="270"/>
                      </a:lnTo>
                      <a:lnTo>
                        <a:pt x="1690" y="280"/>
                      </a:lnTo>
                      <a:lnTo>
                        <a:pt x="1676" y="290"/>
                      </a:lnTo>
                      <a:lnTo>
                        <a:pt x="1660" y="300"/>
                      </a:lnTo>
                      <a:lnTo>
                        <a:pt x="1624" y="318"/>
                      </a:lnTo>
                      <a:lnTo>
                        <a:pt x="1580" y="336"/>
                      </a:lnTo>
                      <a:lnTo>
                        <a:pt x="1530" y="354"/>
                      </a:lnTo>
                      <a:lnTo>
                        <a:pt x="1474" y="368"/>
                      </a:lnTo>
                      <a:lnTo>
                        <a:pt x="1414" y="382"/>
                      </a:lnTo>
                      <a:lnTo>
                        <a:pt x="1348" y="396"/>
                      </a:lnTo>
                      <a:lnTo>
                        <a:pt x="1276" y="406"/>
                      </a:lnTo>
                      <a:lnTo>
                        <a:pt x="1200" y="416"/>
                      </a:lnTo>
                      <a:lnTo>
                        <a:pt x="1120" y="422"/>
                      </a:lnTo>
                      <a:lnTo>
                        <a:pt x="1038" y="428"/>
                      </a:lnTo>
                      <a:lnTo>
                        <a:pt x="952" y="430"/>
                      </a:lnTo>
                      <a:lnTo>
                        <a:pt x="864" y="432"/>
                      </a:lnTo>
                      <a:lnTo>
                        <a:pt x="776" y="430"/>
                      </a:lnTo>
                      <a:lnTo>
                        <a:pt x="690" y="428"/>
                      </a:lnTo>
                      <a:lnTo>
                        <a:pt x="608" y="422"/>
                      </a:lnTo>
                      <a:lnTo>
                        <a:pt x="528" y="416"/>
                      </a:lnTo>
                      <a:lnTo>
                        <a:pt x="452" y="406"/>
                      </a:lnTo>
                      <a:lnTo>
                        <a:pt x="380" y="396"/>
                      </a:lnTo>
                      <a:lnTo>
                        <a:pt x="314" y="382"/>
                      </a:lnTo>
                      <a:lnTo>
                        <a:pt x="254" y="368"/>
                      </a:lnTo>
                      <a:lnTo>
                        <a:pt x="198" y="354"/>
                      </a:lnTo>
                      <a:lnTo>
                        <a:pt x="148" y="336"/>
                      </a:lnTo>
                      <a:lnTo>
                        <a:pt x="104" y="318"/>
                      </a:lnTo>
                      <a:lnTo>
                        <a:pt x="68" y="300"/>
                      </a:lnTo>
                      <a:lnTo>
                        <a:pt x="52" y="290"/>
                      </a:lnTo>
                      <a:lnTo>
                        <a:pt x="38" y="280"/>
                      </a:lnTo>
                      <a:lnTo>
                        <a:pt x="28" y="270"/>
                      </a:lnTo>
                      <a:lnTo>
                        <a:pt x="18" y="260"/>
                      </a:lnTo>
                      <a:lnTo>
                        <a:pt x="10" y="248"/>
                      </a:lnTo>
                      <a:lnTo>
                        <a:pt x="4" y="238"/>
                      </a:lnTo>
                      <a:lnTo>
                        <a:pt x="2" y="228"/>
                      </a:lnTo>
                      <a:lnTo>
                        <a:pt x="0" y="216"/>
                      </a:lnTo>
                      <a:lnTo>
                        <a:pt x="2" y="204"/>
                      </a:lnTo>
                      <a:lnTo>
                        <a:pt x="4" y="194"/>
                      </a:lnTo>
                      <a:lnTo>
                        <a:pt x="10" y="184"/>
                      </a:lnTo>
                      <a:lnTo>
                        <a:pt x="18" y="172"/>
                      </a:lnTo>
                      <a:lnTo>
                        <a:pt x="28" y="162"/>
                      </a:lnTo>
                      <a:lnTo>
                        <a:pt x="38" y="152"/>
                      </a:lnTo>
                      <a:lnTo>
                        <a:pt x="52" y="142"/>
                      </a:lnTo>
                      <a:lnTo>
                        <a:pt x="68" y="132"/>
                      </a:lnTo>
                      <a:lnTo>
                        <a:pt x="104" y="114"/>
                      </a:lnTo>
                      <a:lnTo>
                        <a:pt x="148" y="96"/>
                      </a:lnTo>
                      <a:lnTo>
                        <a:pt x="198" y="78"/>
                      </a:lnTo>
                      <a:lnTo>
                        <a:pt x="254" y="64"/>
                      </a:lnTo>
                      <a:lnTo>
                        <a:pt x="314" y="50"/>
                      </a:lnTo>
                      <a:lnTo>
                        <a:pt x="380" y="36"/>
                      </a:lnTo>
                      <a:lnTo>
                        <a:pt x="452" y="26"/>
                      </a:lnTo>
                      <a:lnTo>
                        <a:pt x="528" y="16"/>
                      </a:lnTo>
                      <a:lnTo>
                        <a:pt x="608" y="10"/>
                      </a:lnTo>
                      <a:lnTo>
                        <a:pt x="690" y="4"/>
                      </a:lnTo>
                      <a:lnTo>
                        <a:pt x="776" y="2"/>
                      </a:lnTo>
                      <a:lnTo>
                        <a:pt x="864" y="0"/>
                      </a:lnTo>
                      <a:lnTo>
                        <a:pt x="952" y="2"/>
                      </a:lnTo>
                      <a:lnTo>
                        <a:pt x="1038" y="4"/>
                      </a:lnTo>
                      <a:lnTo>
                        <a:pt x="1120" y="10"/>
                      </a:lnTo>
                      <a:lnTo>
                        <a:pt x="1200" y="16"/>
                      </a:lnTo>
                      <a:lnTo>
                        <a:pt x="1276" y="26"/>
                      </a:lnTo>
                      <a:lnTo>
                        <a:pt x="1348" y="36"/>
                      </a:lnTo>
                      <a:lnTo>
                        <a:pt x="1414" y="50"/>
                      </a:lnTo>
                      <a:lnTo>
                        <a:pt x="1474" y="64"/>
                      </a:lnTo>
                      <a:lnTo>
                        <a:pt x="1530" y="78"/>
                      </a:lnTo>
                      <a:lnTo>
                        <a:pt x="1580" y="96"/>
                      </a:lnTo>
                      <a:lnTo>
                        <a:pt x="1624" y="114"/>
                      </a:lnTo>
                      <a:lnTo>
                        <a:pt x="1660" y="132"/>
                      </a:lnTo>
                      <a:lnTo>
                        <a:pt x="1676" y="142"/>
                      </a:lnTo>
                      <a:lnTo>
                        <a:pt x="1690" y="152"/>
                      </a:lnTo>
                      <a:lnTo>
                        <a:pt x="1700" y="162"/>
                      </a:lnTo>
                      <a:lnTo>
                        <a:pt x="1710" y="172"/>
                      </a:lnTo>
                      <a:lnTo>
                        <a:pt x="1718" y="184"/>
                      </a:lnTo>
                      <a:lnTo>
                        <a:pt x="1724" y="194"/>
                      </a:lnTo>
                      <a:lnTo>
                        <a:pt x="1726" y="204"/>
                      </a:lnTo>
                      <a:lnTo>
                        <a:pt x="1728" y="216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767676">
                        <a:alpha val="0"/>
                      </a:srgb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b="1">
                    <a:solidFill>
                      <a:srgbClr val="000000"/>
                    </a:solidFill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9" name="Oval 7"/>
              <p:cNvSpPr>
                <a:spLocks noChangeArrowheads="1"/>
              </p:cNvSpPr>
              <p:nvPr/>
            </p:nvSpPr>
            <p:spPr bwMode="auto">
              <a:xfrm>
                <a:off x="1467007" y="3811319"/>
                <a:ext cx="2832100" cy="920750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>
                <a:lvl1pPr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2000" b="1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2pPr>
                <a:lvl3pPr marL="1143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3pPr>
                <a:lvl4pPr marL="1600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4pPr>
                <a:lvl5pPr marL="20574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5pPr>
                <a:lvl6pPr marL="25146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6pPr>
                <a:lvl7pPr marL="29718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7pPr>
                <a:lvl8pPr marL="34290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8pPr>
                <a:lvl9pPr marL="3886200" indent="-228600" eaLnBrk="0" fontAlgn="ctr" hangingPunct="0">
                  <a:lnSpc>
                    <a:spcPct val="12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60000"/>
                  <a:buFont typeface="Wingdings" panose="05000000000000000000" pitchFamily="2" charset="2"/>
                  <a:buChar char="l"/>
                  <a:defRPr sz="12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Group 8"/>
            <p:cNvGrpSpPr/>
            <p:nvPr/>
          </p:nvGrpSpPr>
          <p:grpSpPr bwMode="auto">
            <a:xfrm>
              <a:off x="3459320" y="2690544"/>
              <a:ext cx="2484438" cy="1373187"/>
              <a:chOff x="2016" y="1944"/>
              <a:chExt cx="1728" cy="936"/>
            </a:xfrm>
          </p:grpSpPr>
          <p:sp>
            <p:nvSpPr>
              <p:cNvPr id="65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3">
                      <a:lumMod val="67000"/>
                    </a:schemeClr>
                  </a:gs>
                  <a:gs pos="48000">
                    <a:schemeClr val="accent3">
                      <a:lumMod val="97000"/>
                      <a:lumOff val="3000"/>
                    </a:schemeClr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 b="1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b="1">
                  <a:solidFill>
                    <a:srgbClr val="000000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286273" y="2009498"/>
            <a:ext cx="514328" cy="1116853"/>
            <a:chOff x="3409973" y="3536950"/>
            <a:chExt cx="442556" cy="961001"/>
          </a:xfrm>
        </p:grpSpPr>
        <p:sp>
          <p:nvSpPr>
            <p:cNvPr id="15" name="Freeform 27"/>
            <p:cNvSpPr>
              <a:spLocks noEditPoints="1"/>
            </p:cNvSpPr>
            <p:nvPr/>
          </p:nvSpPr>
          <p:spPr bwMode="auto">
            <a:xfrm>
              <a:off x="3489329" y="3536950"/>
              <a:ext cx="325438" cy="889000"/>
            </a:xfrm>
            <a:custGeom>
              <a:avLst/>
              <a:gdLst>
                <a:gd name="T0" fmla="*/ 15 w 87"/>
                <a:gd name="T1" fmla="*/ 29 h 237"/>
                <a:gd name="T2" fmla="*/ 43 w 87"/>
                <a:gd name="T3" fmla="*/ 0 h 237"/>
                <a:gd name="T4" fmla="*/ 71 w 87"/>
                <a:gd name="T5" fmla="*/ 29 h 237"/>
                <a:gd name="T6" fmla="*/ 43 w 87"/>
                <a:gd name="T7" fmla="*/ 57 h 237"/>
                <a:gd name="T8" fmla="*/ 15 w 87"/>
                <a:gd name="T9" fmla="*/ 29 h 237"/>
                <a:gd name="T10" fmla="*/ 43 w 87"/>
                <a:gd name="T11" fmla="*/ 61 h 237"/>
                <a:gd name="T12" fmla="*/ 14 w 87"/>
                <a:gd name="T13" fmla="*/ 75 h 237"/>
                <a:gd name="T14" fmla="*/ 14 w 87"/>
                <a:gd name="T15" fmla="*/ 75 h 237"/>
                <a:gd name="T16" fmla="*/ 14 w 87"/>
                <a:gd name="T17" fmla="*/ 237 h 237"/>
                <a:gd name="T18" fmla="*/ 29 w 87"/>
                <a:gd name="T19" fmla="*/ 237 h 237"/>
                <a:gd name="T20" fmla="*/ 32 w 87"/>
                <a:gd name="T21" fmla="*/ 156 h 237"/>
                <a:gd name="T22" fmla="*/ 52 w 87"/>
                <a:gd name="T23" fmla="*/ 156 h 237"/>
                <a:gd name="T24" fmla="*/ 55 w 87"/>
                <a:gd name="T25" fmla="*/ 237 h 237"/>
                <a:gd name="T26" fmla="*/ 73 w 87"/>
                <a:gd name="T27" fmla="*/ 237 h 237"/>
                <a:gd name="T28" fmla="*/ 73 w 87"/>
                <a:gd name="T29" fmla="*/ 78 h 237"/>
                <a:gd name="T30" fmla="*/ 73 w 87"/>
                <a:gd name="T31" fmla="*/ 76 h 237"/>
                <a:gd name="T32" fmla="*/ 43 w 87"/>
                <a:gd name="T33" fmla="*/ 61 h 237"/>
                <a:gd name="T34" fmla="*/ 0 w 87"/>
                <a:gd name="T35" fmla="*/ 76 h 237"/>
                <a:gd name="T36" fmla="*/ 0 w 87"/>
                <a:gd name="T37" fmla="*/ 155 h 237"/>
                <a:gd name="T38" fmla="*/ 12 w 87"/>
                <a:gd name="T39" fmla="*/ 155 h 237"/>
                <a:gd name="T40" fmla="*/ 12 w 87"/>
                <a:gd name="T41" fmla="*/ 66 h 237"/>
                <a:gd name="T42" fmla="*/ 0 w 87"/>
                <a:gd name="T43" fmla="*/ 76 h 237"/>
                <a:gd name="T44" fmla="*/ 75 w 87"/>
                <a:gd name="T45" fmla="*/ 66 h 237"/>
                <a:gd name="T46" fmla="*/ 75 w 87"/>
                <a:gd name="T47" fmla="*/ 155 h 237"/>
                <a:gd name="T48" fmla="*/ 87 w 87"/>
                <a:gd name="T49" fmla="*/ 155 h 237"/>
                <a:gd name="T50" fmla="*/ 87 w 87"/>
                <a:gd name="T51" fmla="*/ 76 h 237"/>
                <a:gd name="T52" fmla="*/ 75 w 87"/>
                <a:gd name="T53" fmla="*/ 6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237">
                  <a:moveTo>
                    <a:pt x="15" y="29"/>
                  </a:moveTo>
                  <a:cubicBezTo>
                    <a:pt x="15" y="13"/>
                    <a:pt x="28" y="0"/>
                    <a:pt x="43" y="0"/>
                  </a:cubicBezTo>
                  <a:cubicBezTo>
                    <a:pt x="59" y="0"/>
                    <a:pt x="71" y="13"/>
                    <a:pt x="71" y="29"/>
                  </a:cubicBezTo>
                  <a:cubicBezTo>
                    <a:pt x="71" y="44"/>
                    <a:pt x="59" y="57"/>
                    <a:pt x="43" y="57"/>
                  </a:cubicBezTo>
                  <a:cubicBezTo>
                    <a:pt x="28" y="57"/>
                    <a:pt x="15" y="44"/>
                    <a:pt x="15" y="29"/>
                  </a:cubicBezTo>
                  <a:close/>
                  <a:moveTo>
                    <a:pt x="43" y="61"/>
                  </a:moveTo>
                  <a:cubicBezTo>
                    <a:pt x="28" y="61"/>
                    <a:pt x="16" y="67"/>
                    <a:pt x="14" y="75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29" y="237"/>
                    <a:pt x="29" y="237"/>
                    <a:pt x="29" y="23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5" y="237"/>
                    <a:pt x="55" y="237"/>
                    <a:pt x="55" y="237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7"/>
                    <a:pt x="73" y="77"/>
                    <a:pt x="73" y="76"/>
                  </a:cubicBezTo>
                  <a:cubicBezTo>
                    <a:pt x="73" y="68"/>
                    <a:pt x="60" y="61"/>
                    <a:pt x="43" y="61"/>
                  </a:cubicBezTo>
                  <a:close/>
                  <a:moveTo>
                    <a:pt x="0" y="76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66"/>
                    <a:pt x="0" y="68"/>
                    <a:pt x="0" y="76"/>
                  </a:cubicBezTo>
                  <a:close/>
                  <a:moveTo>
                    <a:pt x="75" y="66"/>
                  </a:moveTo>
                  <a:cubicBezTo>
                    <a:pt x="75" y="155"/>
                    <a:pt x="75" y="155"/>
                    <a:pt x="75" y="155"/>
                  </a:cubicBezTo>
                  <a:cubicBezTo>
                    <a:pt x="87" y="155"/>
                    <a:pt x="87" y="155"/>
                    <a:pt x="87" y="155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68"/>
                    <a:pt x="78" y="66"/>
                    <a:pt x="75" y="6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1261"/>
            <p:cNvSpPr>
              <a:spLocks noChangeArrowheads="1"/>
            </p:cNvSpPr>
            <p:nvPr/>
          </p:nvSpPr>
          <p:spPr bwMode="auto">
            <a:xfrm>
              <a:off x="3770316" y="4035425"/>
              <a:ext cx="44450" cy="82550"/>
            </a:xfrm>
            <a:prstGeom prst="rect">
              <a:avLst/>
            </a:prstGeom>
            <a:solidFill>
              <a:srgbClr val="EBA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22" name="Rectangle 1262"/>
            <p:cNvSpPr>
              <a:spLocks noChangeArrowheads="1"/>
            </p:cNvSpPr>
            <p:nvPr/>
          </p:nvSpPr>
          <p:spPr bwMode="auto">
            <a:xfrm>
              <a:off x="3489329" y="4035425"/>
              <a:ext cx="44450" cy="82550"/>
            </a:xfrm>
            <a:prstGeom prst="rect">
              <a:avLst/>
            </a:prstGeom>
            <a:solidFill>
              <a:srgbClr val="EBA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23" name="Freeform 1263"/>
            <p:cNvSpPr/>
            <p:nvPr/>
          </p:nvSpPr>
          <p:spPr bwMode="auto">
            <a:xfrm>
              <a:off x="3541716" y="4035425"/>
              <a:ext cx="220663" cy="390525"/>
            </a:xfrm>
            <a:custGeom>
              <a:avLst/>
              <a:gdLst>
                <a:gd name="T0" fmla="*/ 0 w 139"/>
                <a:gd name="T1" fmla="*/ 246 h 246"/>
                <a:gd name="T2" fmla="*/ 35 w 139"/>
                <a:gd name="T3" fmla="*/ 246 h 246"/>
                <a:gd name="T4" fmla="*/ 42 w 139"/>
                <a:gd name="T5" fmla="*/ 55 h 246"/>
                <a:gd name="T6" fmla="*/ 89 w 139"/>
                <a:gd name="T7" fmla="*/ 55 h 246"/>
                <a:gd name="T8" fmla="*/ 96 w 139"/>
                <a:gd name="T9" fmla="*/ 246 h 246"/>
                <a:gd name="T10" fmla="*/ 139 w 139"/>
                <a:gd name="T11" fmla="*/ 246 h 246"/>
                <a:gd name="T12" fmla="*/ 139 w 139"/>
                <a:gd name="T13" fmla="*/ 0 h 246"/>
                <a:gd name="T14" fmla="*/ 0 w 139"/>
                <a:gd name="T15" fmla="*/ 0 h 246"/>
                <a:gd name="T16" fmla="*/ 0 w 139"/>
                <a:gd name="T17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46">
                  <a:moveTo>
                    <a:pt x="0" y="246"/>
                  </a:moveTo>
                  <a:lnTo>
                    <a:pt x="35" y="246"/>
                  </a:lnTo>
                  <a:lnTo>
                    <a:pt x="42" y="55"/>
                  </a:lnTo>
                  <a:lnTo>
                    <a:pt x="89" y="55"/>
                  </a:lnTo>
                  <a:lnTo>
                    <a:pt x="96" y="246"/>
                  </a:lnTo>
                  <a:lnTo>
                    <a:pt x="139" y="246"/>
                  </a:lnTo>
                  <a:lnTo>
                    <a:pt x="139" y="0"/>
                  </a:lnTo>
                  <a:lnTo>
                    <a:pt x="0" y="0"/>
                  </a:lnTo>
                  <a:lnTo>
                    <a:pt x="0" y="246"/>
                  </a:lnTo>
                  <a:close/>
                </a:path>
              </a:pathLst>
            </a:custGeom>
            <a:solidFill>
              <a:srgbClr val="EBAC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600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3409973" y="4425951"/>
              <a:ext cx="442556" cy="720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46000">
                  <a:schemeClr val="tx1">
                    <a:lumMod val="50000"/>
                    <a:lumOff val="50000"/>
                    <a:alpha val="1800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835278" y="2662871"/>
            <a:ext cx="579509" cy="1583045"/>
            <a:chOff x="6496775" y="3346450"/>
            <a:chExt cx="325438" cy="889000"/>
          </a:xfrm>
        </p:grpSpPr>
        <p:sp>
          <p:nvSpPr>
            <p:cNvPr id="19" name="Freeform 37"/>
            <p:cNvSpPr>
              <a:spLocks noEditPoints="1"/>
            </p:cNvSpPr>
            <p:nvPr/>
          </p:nvSpPr>
          <p:spPr bwMode="auto">
            <a:xfrm>
              <a:off x="6496775" y="3346450"/>
              <a:ext cx="325438" cy="889000"/>
            </a:xfrm>
            <a:custGeom>
              <a:avLst/>
              <a:gdLst>
                <a:gd name="T0" fmla="*/ 15 w 87"/>
                <a:gd name="T1" fmla="*/ 29 h 237"/>
                <a:gd name="T2" fmla="*/ 43 w 87"/>
                <a:gd name="T3" fmla="*/ 0 h 237"/>
                <a:gd name="T4" fmla="*/ 71 w 87"/>
                <a:gd name="T5" fmla="*/ 29 h 237"/>
                <a:gd name="T6" fmla="*/ 43 w 87"/>
                <a:gd name="T7" fmla="*/ 57 h 237"/>
                <a:gd name="T8" fmla="*/ 15 w 87"/>
                <a:gd name="T9" fmla="*/ 29 h 237"/>
                <a:gd name="T10" fmla="*/ 43 w 87"/>
                <a:gd name="T11" fmla="*/ 61 h 237"/>
                <a:gd name="T12" fmla="*/ 14 w 87"/>
                <a:gd name="T13" fmla="*/ 75 h 237"/>
                <a:gd name="T14" fmla="*/ 14 w 87"/>
                <a:gd name="T15" fmla="*/ 75 h 237"/>
                <a:gd name="T16" fmla="*/ 14 w 87"/>
                <a:gd name="T17" fmla="*/ 237 h 237"/>
                <a:gd name="T18" fmla="*/ 29 w 87"/>
                <a:gd name="T19" fmla="*/ 237 h 237"/>
                <a:gd name="T20" fmla="*/ 32 w 87"/>
                <a:gd name="T21" fmla="*/ 156 h 237"/>
                <a:gd name="T22" fmla="*/ 52 w 87"/>
                <a:gd name="T23" fmla="*/ 156 h 237"/>
                <a:gd name="T24" fmla="*/ 56 w 87"/>
                <a:gd name="T25" fmla="*/ 237 h 237"/>
                <a:gd name="T26" fmla="*/ 73 w 87"/>
                <a:gd name="T27" fmla="*/ 237 h 237"/>
                <a:gd name="T28" fmla="*/ 73 w 87"/>
                <a:gd name="T29" fmla="*/ 78 h 237"/>
                <a:gd name="T30" fmla="*/ 73 w 87"/>
                <a:gd name="T31" fmla="*/ 76 h 237"/>
                <a:gd name="T32" fmla="*/ 43 w 87"/>
                <a:gd name="T33" fmla="*/ 61 h 237"/>
                <a:gd name="T34" fmla="*/ 0 w 87"/>
                <a:gd name="T35" fmla="*/ 76 h 237"/>
                <a:gd name="T36" fmla="*/ 0 w 87"/>
                <a:gd name="T37" fmla="*/ 155 h 237"/>
                <a:gd name="T38" fmla="*/ 12 w 87"/>
                <a:gd name="T39" fmla="*/ 155 h 237"/>
                <a:gd name="T40" fmla="*/ 12 w 87"/>
                <a:gd name="T41" fmla="*/ 66 h 237"/>
                <a:gd name="T42" fmla="*/ 0 w 87"/>
                <a:gd name="T43" fmla="*/ 76 h 237"/>
                <a:gd name="T44" fmla="*/ 75 w 87"/>
                <a:gd name="T45" fmla="*/ 66 h 237"/>
                <a:gd name="T46" fmla="*/ 75 w 87"/>
                <a:gd name="T47" fmla="*/ 155 h 237"/>
                <a:gd name="T48" fmla="*/ 87 w 87"/>
                <a:gd name="T49" fmla="*/ 155 h 237"/>
                <a:gd name="T50" fmla="*/ 87 w 87"/>
                <a:gd name="T51" fmla="*/ 76 h 237"/>
                <a:gd name="T52" fmla="*/ 75 w 87"/>
                <a:gd name="T53" fmla="*/ 6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" h="237">
                  <a:moveTo>
                    <a:pt x="15" y="29"/>
                  </a:moveTo>
                  <a:cubicBezTo>
                    <a:pt x="15" y="13"/>
                    <a:pt x="28" y="0"/>
                    <a:pt x="43" y="0"/>
                  </a:cubicBezTo>
                  <a:cubicBezTo>
                    <a:pt x="59" y="0"/>
                    <a:pt x="71" y="13"/>
                    <a:pt x="71" y="29"/>
                  </a:cubicBezTo>
                  <a:cubicBezTo>
                    <a:pt x="71" y="44"/>
                    <a:pt x="59" y="57"/>
                    <a:pt x="43" y="57"/>
                  </a:cubicBezTo>
                  <a:cubicBezTo>
                    <a:pt x="28" y="57"/>
                    <a:pt x="15" y="44"/>
                    <a:pt x="15" y="29"/>
                  </a:cubicBezTo>
                  <a:close/>
                  <a:moveTo>
                    <a:pt x="43" y="61"/>
                  </a:moveTo>
                  <a:cubicBezTo>
                    <a:pt x="28" y="61"/>
                    <a:pt x="16" y="67"/>
                    <a:pt x="14" y="75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29" y="237"/>
                    <a:pt x="29" y="237"/>
                    <a:pt x="29" y="23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52" y="156"/>
                    <a:pt x="52" y="156"/>
                    <a:pt x="52" y="156"/>
                  </a:cubicBezTo>
                  <a:cubicBezTo>
                    <a:pt x="56" y="237"/>
                    <a:pt x="56" y="237"/>
                    <a:pt x="56" y="237"/>
                  </a:cubicBezTo>
                  <a:cubicBezTo>
                    <a:pt x="73" y="237"/>
                    <a:pt x="73" y="237"/>
                    <a:pt x="73" y="237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7"/>
                    <a:pt x="73" y="77"/>
                    <a:pt x="73" y="76"/>
                  </a:cubicBezTo>
                  <a:cubicBezTo>
                    <a:pt x="73" y="68"/>
                    <a:pt x="60" y="61"/>
                    <a:pt x="43" y="61"/>
                  </a:cubicBezTo>
                  <a:close/>
                  <a:moveTo>
                    <a:pt x="0" y="76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66"/>
                    <a:pt x="0" y="68"/>
                    <a:pt x="0" y="76"/>
                  </a:cubicBezTo>
                  <a:close/>
                  <a:moveTo>
                    <a:pt x="75" y="66"/>
                  </a:moveTo>
                  <a:cubicBezTo>
                    <a:pt x="75" y="155"/>
                    <a:pt x="75" y="155"/>
                    <a:pt x="75" y="155"/>
                  </a:cubicBezTo>
                  <a:cubicBezTo>
                    <a:pt x="87" y="155"/>
                    <a:pt x="87" y="155"/>
                    <a:pt x="87" y="155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68"/>
                    <a:pt x="78" y="66"/>
                    <a:pt x="75" y="66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38"/>
            <p:cNvSpPr/>
            <p:nvPr/>
          </p:nvSpPr>
          <p:spPr bwMode="auto">
            <a:xfrm>
              <a:off x="6571387" y="3354388"/>
              <a:ext cx="90488" cy="93663"/>
            </a:xfrm>
            <a:custGeom>
              <a:avLst/>
              <a:gdLst>
                <a:gd name="T0" fmla="*/ 24 w 24"/>
                <a:gd name="T1" fmla="*/ 0 h 25"/>
                <a:gd name="T2" fmla="*/ 0 w 24"/>
                <a:gd name="T3" fmla="*/ 25 h 25"/>
                <a:gd name="T4" fmla="*/ 2 w 24"/>
                <a:gd name="T5" fmla="*/ 25 h 25"/>
                <a:gd name="T6" fmla="*/ 23 w 24"/>
                <a:gd name="T7" fmla="*/ 3 h 25"/>
                <a:gd name="T8" fmla="*/ 24 w 24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5">
                  <a:moveTo>
                    <a:pt x="24" y="0"/>
                  </a:moveTo>
                  <a:cubicBezTo>
                    <a:pt x="11" y="2"/>
                    <a:pt x="1" y="13"/>
                    <a:pt x="0" y="25"/>
                  </a:cubicBezTo>
                  <a:cubicBezTo>
                    <a:pt x="1" y="25"/>
                    <a:pt x="2" y="25"/>
                    <a:pt x="2" y="25"/>
                  </a:cubicBezTo>
                  <a:cubicBezTo>
                    <a:pt x="4" y="14"/>
                    <a:pt x="12" y="6"/>
                    <a:pt x="23" y="3"/>
                  </a:cubicBezTo>
                  <a:cubicBezTo>
                    <a:pt x="23" y="2"/>
                    <a:pt x="23" y="1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2305050" y="2385695"/>
            <a:ext cx="1803400" cy="927100"/>
          </a:xfrm>
          <a:custGeom>
            <a:avLst/>
            <a:gdLst>
              <a:gd name="connsiteX0" fmla="*/ 1803400 w 1803400"/>
              <a:gd name="connsiteY0" fmla="*/ 0 h 927100"/>
              <a:gd name="connsiteX1" fmla="*/ 914400 w 1803400"/>
              <a:gd name="connsiteY1" fmla="*/ 0 h 927100"/>
              <a:gd name="connsiteX2" fmla="*/ 0 w 1803400"/>
              <a:gd name="connsiteY2" fmla="*/ 927100 h 92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03400" h="927100">
                <a:moveTo>
                  <a:pt x="1803400" y="0"/>
                </a:moveTo>
                <a:lnTo>
                  <a:pt x="914400" y="0"/>
                </a:lnTo>
                <a:lnTo>
                  <a:pt x="0" y="927100"/>
                </a:lnTo>
              </a:path>
            </a:pathLst>
          </a:custGeom>
          <a:noFill/>
          <a:ln w="5080">
            <a:solidFill>
              <a:srgbClr val="FF7593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4972050" y="2375535"/>
            <a:ext cx="1684020" cy="944880"/>
          </a:xfrm>
          <a:custGeom>
            <a:avLst/>
            <a:gdLst>
              <a:gd name="connsiteX0" fmla="*/ 0 w 1684020"/>
              <a:gd name="connsiteY0" fmla="*/ 0 h 944880"/>
              <a:gd name="connsiteX1" fmla="*/ 457200 w 1684020"/>
              <a:gd name="connsiteY1" fmla="*/ 0 h 944880"/>
              <a:gd name="connsiteX2" fmla="*/ 1684020 w 1684020"/>
              <a:gd name="connsiteY2" fmla="*/ 944880 h 94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4020" h="944880">
                <a:moveTo>
                  <a:pt x="0" y="0"/>
                </a:moveTo>
                <a:lnTo>
                  <a:pt x="457200" y="0"/>
                </a:lnTo>
                <a:lnTo>
                  <a:pt x="1684020" y="944880"/>
                </a:lnTo>
              </a:path>
            </a:pathLst>
          </a:custGeom>
          <a:noFill/>
          <a:ln w="5080">
            <a:solidFill>
              <a:srgbClr val="FF7593"/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114675" y="409575"/>
            <a:ext cx="269817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ea typeface="微软简粗黑" pitchFamily="2" charset="-122"/>
              </a:rPr>
              <a:t>家长要调整心态</a:t>
            </a:r>
            <a:endParaRPr lang="en-US" altLang="zh-CN" sz="2800" dirty="0">
              <a:solidFill>
                <a:srgbClr val="FFFF00"/>
              </a:solidFill>
              <a:ea typeface="微软简粗黑" pitchFamily="2" charset="-122"/>
            </a:endParaRPr>
          </a:p>
          <a:p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1532958" y="2628900"/>
            <a:ext cx="697068" cy="1588296"/>
            <a:chOff x="2514033" y="3536556"/>
            <a:chExt cx="357242" cy="813989"/>
          </a:xfrm>
        </p:grpSpPr>
        <p:sp>
          <p:nvSpPr>
            <p:cNvPr id="53" name="Freeform 1"/>
            <p:cNvSpPr>
              <a:spLocks noChangeArrowheads="1"/>
            </p:cNvSpPr>
            <p:nvPr/>
          </p:nvSpPr>
          <p:spPr bwMode="auto">
            <a:xfrm>
              <a:off x="2514033" y="3682522"/>
              <a:ext cx="357242" cy="668023"/>
            </a:xfrm>
            <a:custGeom>
              <a:avLst/>
              <a:gdLst>
                <a:gd name="T0" fmla="*/ 3593 w 3594"/>
                <a:gd name="T1" fmla="*/ 2874 h 6719"/>
                <a:gd name="T2" fmla="*/ 3593 w 3594"/>
                <a:gd name="T3" fmla="*/ 2874 h 6719"/>
                <a:gd name="T4" fmla="*/ 3000 w 3594"/>
                <a:gd name="T5" fmla="*/ 625 h 6719"/>
                <a:gd name="T6" fmla="*/ 2250 w 3594"/>
                <a:gd name="T7" fmla="*/ 0 h 6719"/>
                <a:gd name="T8" fmla="*/ 1375 w 3594"/>
                <a:gd name="T9" fmla="*/ 0 h 6719"/>
                <a:gd name="T10" fmla="*/ 625 w 3594"/>
                <a:gd name="T11" fmla="*/ 625 h 6719"/>
                <a:gd name="T12" fmla="*/ 0 w 3594"/>
                <a:gd name="T13" fmla="*/ 2874 h 6719"/>
                <a:gd name="T14" fmla="*/ 125 w 3594"/>
                <a:gd name="T15" fmla="*/ 3249 h 6719"/>
                <a:gd name="T16" fmla="*/ 500 w 3594"/>
                <a:gd name="T17" fmla="*/ 2999 h 6719"/>
                <a:gd name="T18" fmla="*/ 1000 w 3594"/>
                <a:gd name="T19" fmla="*/ 1000 h 6719"/>
                <a:gd name="T20" fmla="*/ 1250 w 3594"/>
                <a:gd name="T21" fmla="*/ 1000 h 6719"/>
                <a:gd name="T22" fmla="*/ 375 w 3594"/>
                <a:gd name="T23" fmla="*/ 4093 h 6719"/>
                <a:gd name="T24" fmla="*/ 1125 w 3594"/>
                <a:gd name="T25" fmla="*/ 4093 h 6719"/>
                <a:gd name="T26" fmla="*/ 1125 w 3594"/>
                <a:gd name="T27" fmla="*/ 6343 h 6719"/>
                <a:gd name="T28" fmla="*/ 1375 w 3594"/>
                <a:gd name="T29" fmla="*/ 6718 h 6719"/>
                <a:gd name="T30" fmla="*/ 1750 w 3594"/>
                <a:gd name="T31" fmla="*/ 6343 h 6719"/>
                <a:gd name="T32" fmla="*/ 1750 w 3594"/>
                <a:gd name="T33" fmla="*/ 4093 h 6719"/>
                <a:gd name="T34" fmla="*/ 2000 w 3594"/>
                <a:gd name="T35" fmla="*/ 4093 h 6719"/>
                <a:gd name="T36" fmla="*/ 2000 w 3594"/>
                <a:gd name="T37" fmla="*/ 6343 h 6719"/>
                <a:gd name="T38" fmla="*/ 2250 w 3594"/>
                <a:gd name="T39" fmla="*/ 6718 h 6719"/>
                <a:gd name="T40" fmla="*/ 2500 w 3594"/>
                <a:gd name="T41" fmla="*/ 6343 h 6719"/>
                <a:gd name="T42" fmla="*/ 2500 w 3594"/>
                <a:gd name="T43" fmla="*/ 4093 h 6719"/>
                <a:gd name="T44" fmla="*/ 3218 w 3594"/>
                <a:gd name="T45" fmla="*/ 4093 h 6719"/>
                <a:gd name="T46" fmla="*/ 2375 w 3594"/>
                <a:gd name="T47" fmla="*/ 1000 h 6719"/>
                <a:gd name="T48" fmla="*/ 2625 w 3594"/>
                <a:gd name="T49" fmla="*/ 1000 h 6719"/>
                <a:gd name="T50" fmla="*/ 3093 w 3594"/>
                <a:gd name="T51" fmla="*/ 2999 h 6719"/>
                <a:gd name="T52" fmla="*/ 3468 w 3594"/>
                <a:gd name="T53" fmla="*/ 3249 h 6719"/>
                <a:gd name="T54" fmla="*/ 3593 w 3594"/>
                <a:gd name="T55" fmla="*/ 2874 h 6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4" h="6719">
                  <a:moveTo>
                    <a:pt x="3593" y="2874"/>
                  </a:moveTo>
                  <a:lnTo>
                    <a:pt x="3593" y="2874"/>
                  </a:lnTo>
                  <a:cubicBezTo>
                    <a:pt x="3000" y="625"/>
                    <a:pt x="3000" y="625"/>
                    <a:pt x="3000" y="625"/>
                  </a:cubicBezTo>
                  <a:cubicBezTo>
                    <a:pt x="2875" y="250"/>
                    <a:pt x="2625" y="0"/>
                    <a:pt x="2250" y="0"/>
                  </a:cubicBezTo>
                  <a:cubicBezTo>
                    <a:pt x="1375" y="0"/>
                    <a:pt x="1375" y="0"/>
                    <a:pt x="1375" y="0"/>
                  </a:cubicBezTo>
                  <a:cubicBezTo>
                    <a:pt x="1000" y="0"/>
                    <a:pt x="750" y="250"/>
                    <a:pt x="625" y="625"/>
                  </a:cubicBezTo>
                  <a:cubicBezTo>
                    <a:pt x="0" y="2874"/>
                    <a:pt x="0" y="2874"/>
                    <a:pt x="0" y="2874"/>
                  </a:cubicBezTo>
                  <a:cubicBezTo>
                    <a:pt x="0" y="2999"/>
                    <a:pt x="0" y="3124"/>
                    <a:pt x="125" y="3249"/>
                  </a:cubicBezTo>
                  <a:cubicBezTo>
                    <a:pt x="250" y="3249"/>
                    <a:pt x="500" y="3124"/>
                    <a:pt x="500" y="2999"/>
                  </a:cubicBezTo>
                  <a:cubicBezTo>
                    <a:pt x="1000" y="1000"/>
                    <a:pt x="1000" y="1000"/>
                    <a:pt x="1000" y="1000"/>
                  </a:cubicBezTo>
                  <a:cubicBezTo>
                    <a:pt x="1250" y="1000"/>
                    <a:pt x="1250" y="1000"/>
                    <a:pt x="1250" y="1000"/>
                  </a:cubicBezTo>
                  <a:cubicBezTo>
                    <a:pt x="375" y="4093"/>
                    <a:pt x="375" y="4093"/>
                    <a:pt x="375" y="4093"/>
                  </a:cubicBezTo>
                  <a:cubicBezTo>
                    <a:pt x="1125" y="4093"/>
                    <a:pt x="1125" y="4093"/>
                    <a:pt x="1125" y="4093"/>
                  </a:cubicBezTo>
                  <a:cubicBezTo>
                    <a:pt x="1125" y="6343"/>
                    <a:pt x="1125" y="6343"/>
                    <a:pt x="1125" y="6343"/>
                  </a:cubicBezTo>
                  <a:cubicBezTo>
                    <a:pt x="1125" y="6468"/>
                    <a:pt x="1250" y="6718"/>
                    <a:pt x="1375" y="6718"/>
                  </a:cubicBezTo>
                  <a:cubicBezTo>
                    <a:pt x="1625" y="6718"/>
                    <a:pt x="1750" y="6468"/>
                    <a:pt x="1750" y="6343"/>
                  </a:cubicBezTo>
                  <a:cubicBezTo>
                    <a:pt x="1750" y="4093"/>
                    <a:pt x="1750" y="4093"/>
                    <a:pt x="1750" y="4093"/>
                  </a:cubicBezTo>
                  <a:cubicBezTo>
                    <a:pt x="2000" y="4093"/>
                    <a:pt x="2000" y="4093"/>
                    <a:pt x="2000" y="4093"/>
                  </a:cubicBezTo>
                  <a:cubicBezTo>
                    <a:pt x="2000" y="6343"/>
                    <a:pt x="2000" y="6343"/>
                    <a:pt x="2000" y="6343"/>
                  </a:cubicBezTo>
                  <a:cubicBezTo>
                    <a:pt x="2000" y="6468"/>
                    <a:pt x="2125" y="6718"/>
                    <a:pt x="2250" y="6718"/>
                  </a:cubicBezTo>
                  <a:cubicBezTo>
                    <a:pt x="2375" y="6718"/>
                    <a:pt x="2500" y="6468"/>
                    <a:pt x="2500" y="6343"/>
                  </a:cubicBezTo>
                  <a:cubicBezTo>
                    <a:pt x="2500" y="4093"/>
                    <a:pt x="2500" y="4093"/>
                    <a:pt x="2500" y="4093"/>
                  </a:cubicBezTo>
                  <a:cubicBezTo>
                    <a:pt x="3218" y="4093"/>
                    <a:pt x="3218" y="4093"/>
                    <a:pt x="3218" y="4093"/>
                  </a:cubicBezTo>
                  <a:cubicBezTo>
                    <a:pt x="2375" y="1000"/>
                    <a:pt x="2375" y="1000"/>
                    <a:pt x="2375" y="1000"/>
                  </a:cubicBezTo>
                  <a:cubicBezTo>
                    <a:pt x="2625" y="1000"/>
                    <a:pt x="2625" y="1000"/>
                    <a:pt x="2625" y="1000"/>
                  </a:cubicBezTo>
                  <a:cubicBezTo>
                    <a:pt x="3093" y="2999"/>
                    <a:pt x="3093" y="2999"/>
                    <a:pt x="3093" y="2999"/>
                  </a:cubicBezTo>
                  <a:cubicBezTo>
                    <a:pt x="3218" y="3124"/>
                    <a:pt x="3343" y="3249"/>
                    <a:pt x="3468" y="3249"/>
                  </a:cubicBezTo>
                  <a:cubicBezTo>
                    <a:pt x="3593" y="3124"/>
                    <a:pt x="3593" y="2999"/>
                    <a:pt x="3593" y="28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b="1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4" name="Freeform 2"/>
            <p:cNvSpPr>
              <a:spLocks noChangeArrowheads="1"/>
            </p:cNvSpPr>
            <p:nvPr/>
          </p:nvSpPr>
          <p:spPr bwMode="auto">
            <a:xfrm>
              <a:off x="2625808" y="3536556"/>
              <a:ext cx="136760" cy="136761"/>
            </a:xfrm>
            <a:custGeom>
              <a:avLst/>
              <a:gdLst>
                <a:gd name="T0" fmla="*/ 750 w 1376"/>
                <a:gd name="T1" fmla="*/ 1375 h 1376"/>
                <a:gd name="T2" fmla="*/ 750 w 1376"/>
                <a:gd name="T3" fmla="*/ 1375 h 1376"/>
                <a:gd name="T4" fmla="*/ 1375 w 1376"/>
                <a:gd name="T5" fmla="*/ 625 h 1376"/>
                <a:gd name="T6" fmla="*/ 750 w 1376"/>
                <a:gd name="T7" fmla="*/ 0 h 1376"/>
                <a:gd name="T8" fmla="*/ 0 w 1376"/>
                <a:gd name="T9" fmla="*/ 625 h 1376"/>
                <a:gd name="T10" fmla="*/ 750 w 1376"/>
                <a:gd name="T11" fmla="*/ 1375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6" h="1376">
                  <a:moveTo>
                    <a:pt x="750" y="1375"/>
                  </a:moveTo>
                  <a:lnTo>
                    <a:pt x="750" y="1375"/>
                  </a:lnTo>
                  <a:cubicBezTo>
                    <a:pt x="1125" y="1375"/>
                    <a:pt x="1375" y="1125"/>
                    <a:pt x="1375" y="625"/>
                  </a:cubicBezTo>
                  <a:cubicBezTo>
                    <a:pt x="1375" y="250"/>
                    <a:pt x="1125" y="0"/>
                    <a:pt x="750" y="0"/>
                  </a:cubicBezTo>
                  <a:cubicBezTo>
                    <a:pt x="250" y="0"/>
                    <a:pt x="0" y="250"/>
                    <a:pt x="0" y="625"/>
                  </a:cubicBezTo>
                  <a:cubicBezTo>
                    <a:pt x="0" y="1125"/>
                    <a:pt x="250" y="1375"/>
                    <a:pt x="750" y="13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b="1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866775" y="962025"/>
            <a:ext cx="215265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引导孩子尽自己最大的能力考出自己的好的水平。不要将自己的孩子与其他人的孩子进行比较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6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45" grpId="0" animBg="1"/>
      <p:bldP spid="46" grpId="0" animBg="1"/>
      <p:bldP spid="2" grpId="0"/>
      <p:bldP spid="5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02410" y="4003417"/>
            <a:ext cx="52082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过多的零用钱，少数同学往往不是用于学习和营养方面，而是用于非正常消费。对自觉性较差的同学来说钱多并不是好事情，往往会起到适得其反的作用。</a:t>
            </a:r>
          </a:p>
        </p:txBody>
      </p:sp>
      <p:sp>
        <p:nvSpPr>
          <p:cNvPr id="41" name="Freeform 19"/>
          <p:cNvSpPr>
            <a:spLocks noEditPoints="1"/>
          </p:cNvSpPr>
          <p:nvPr/>
        </p:nvSpPr>
        <p:spPr bwMode="auto">
          <a:xfrm rot="16200000">
            <a:off x="1928633" y="3259642"/>
            <a:ext cx="336215" cy="324656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2400"/>
          </a:p>
        </p:txBody>
      </p:sp>
      <p:grpSp>
        <p:nvGrpSpPr>
          <p:cNvPr id="43" name="Group 16"/>
          <p:cNvGrpSpPr/>
          <p:nvPr/>
        </p:nvGrpSpPr>
        <p:grpSpPr>
          <a:xfrm rot="16200000">
            <a:off x="1190903" y="4171110"/>
            <a:ext cx="109270" cy="225894"/>
            <a:chOff x="6956425" y="873125"/>
            <a:chExt cx="165101" cy="341313"/>
          </a:xfrm>
          <a:solidFill>
            <a:schemeClr val="accent1">
              <a:lumMod val="75000"/>
            </a:schemeClr>
          </a:solidFill>
        </p:grpSpPr>
        <p:sp>
          <p:nvSpPr>
            <p:cNvPr id="56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  <p:sp>
          <p:nvSpPr>
            <p:cNvPr id="57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2363" y="-28564"/>
            <a:ext cx="2493738" cy="5172072"/>
            <a:chOff x="472363" y="-28564"/>
            <a:chExt cx="2493738" cy="5172072"/>
          </a:xfrm>
        </p:grpSpPr>
        <p:sp>
          <p:nvSpPr>
            <p:cNvPr id="32" name="Freeform 5"/>
            <p:cNvSpPr/>
            <p:nvPr/>
          </p:nvSpPr>
          <p:spPr>
            <a:xfrm rot="2700000">
              <a:off x="1906317" y="-307640"/>
              <a:ext cx="780708" cy="1338860"/>
            </a:xfrm>
            <a:custGeom>
              <a:avLst/>
              <a:gdLst>
                <a:gd name="connsiteX0" fmla="*/ 825115 w 1169415"/>
                <a:gd name="connsiteY0" fmla="*/ 0 h 2005467"/>
                <a:gd name="connsiteX1" fmla="*/ 1169415 w 1169415"/>
                <a:gd name="connsiteY1" fmla="*/ 828820 h 2005467"/>
                <a:gd name="connsiteX2" fmla="*/ 823972 w 1169415"/>
                <a:gd name="connsiteY2" fmla="*/ 1662681 h 2005467"/>
                <a:gd name="connsiteX3" fmla="*/ 109526 w 1169415"/>
                <a:gd name="connsiteY3" fmla="*/ 2000123 h 2005467"/>
                <a:gd name="connsiteX4" fmla="*/ 0 w 1169415"/>
                <a:gd name="connsiteY4" fmla="*/ 2005467 h 2005467"/>
                <a:gd name="connsiteX5" fmla="*/ 0 w 1169415"/>
                <a:gd name="connsiteY5" fmla="*/ 1452354 h 2005467"/>
                <a:gd name="connsiteX6" fmla="*/ 115260 w 1169415"/>
                <a:gd name="connsiteY6" fmla="*/ 1439917 h 2005467"/>
                <a:gd name="connsiteX7" fmla="*/ 431411 w 1169415"/>
                <a:gd name="connsiteY7" fmla="*/ 1270120 h 2005467"/>
                <a:gd name="connsiteX8" fmla="*/ 614425 w 1169415"/>
                <a:gd name="connsiteY8" fmla="*/ 831485 h 2005467"/>
                <a:gd name="connsiteX9" fmla="*/ 434299 w 1169415"/>
                <a:gd name="connsiteY9" fmla="*/ 390816 h 2005467"/>
                <a:gd name="connsiteX10" fmla="*/ 825115 w 1169415"/>
                <a:gd name="connsiteY10" fmla="*/ 0 h 200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9415" h="2005467">
                  <a:moveTo>
                    <a:pt x="825115" y="0"/>
                  </a:moveTo>
                  <a:cubicBezTo>
                    <a:pt x="1046501" y="221386"/>
                    <a:pt x="1167346" y="515926"/>
                    <a:pt x="1169415" y="828820"/>
                  </a:cubicBezTo>
                  <a:cubicBezTo>
                    <a:pt x="1169198" y="1143998"/>
                    <a:pt x="1047949" y="1438705"/>
                    <a:pt x="823972" y="1662681"/>
                  </a:cubicBezTo>
                  <a:cubicBezTo>
                    <a:pt x="629993" y="1856661"/>
                    <a:pt x="380111" y="1973740"/>
                    <a:pt x="109526" y="2000123"/>
                  </a:cubicBezTo>
                  <a:lnTo>
                    <a:pt x="0" y="2005467"/>
                  </a:lnTo>
                  <a:lnTo>
                    <a:pt x="0" y="1452354"/>
                  </a:lnTo>
                  <a:lnTo>
                    <a:pt x="115260" y="1439917"/>
                  </a:lnTo>
                  <a:cubicBezTo>
                    <a:pt x="234753" y="1415426"/>
                    <a:pt x="343992" y="1357539"/>
                    <a:pt x="431411" y="1270120"/>
                  </a:cubicBezTo>
                  <a:cubicBezTo>
                    <a:pt x="550256" y="1151275"/>
                    <a:pt x="614312" y="995926"/>
                    <a:pt x="614425" y="831485"/>
                  </a:cubicBezTo>
                  <a:cubicBezTo>
                    <a:pt x="616823" y="664759"/>
                    <a:pt x="550698" y="507215"/>
                    <a:pt x="434299" y="390816"/>
                  </a:cubicBezTo>
                  <a:cubicBezTo>
                    <a:pt x="434299" y="390816"/>
                    <a:pt x="434299" y="390816"/>
                    <a:pt x="82511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/>
            </a:p>
          </p:txBody>
        </p:sp>
        <p:sp>
          <p:nvSpPr>
            <p:cNvPr id="34" name="Freeform 9"/>
            <p:cNvSpPr/>
            <p:nvPr/>
          </p:nvSpPr>
          <p:spPr bwMode="auto">
            <a:xfrm rot="18900000">
              <a:off x="482519" y="1788001"/>
              <a:ext cx="1568719" cy="1568719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  <p:sp>
          <p:nvSpPr>
            <p:cNvPr id="35" name="Freeform 9"/>
            <p:cNvSpPr/>
            <p:nvPr/>
          </p:nvSpPr>
          <p:spPr bwMode="auto">
            <a:xfrm rot="18900000">
              <a:off x="472363" y="3500838"/>
              <a:ext cx="1568719" cy="1568719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  <p:sp>
          <p:nvSpPr>
            <p:cNvPr id="36" name="Freeform 9"/>
            <p:cNvSpPr/>
            <p:nvPr/>
          </p:nvSpPr>
          <p:spPr bwMode="auto">
            <a:xfrm rot="8100000">
              <a:off x="1317558" y="2642020"/>
              <a:ext cx="1568719" cy="156872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F9496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  <p:sp>
          <p:nvSpPr>
            <p:cNvPr id="37" name="Freeform 10"/>
            <p:cNvSpPr/>
            <p:nvPr/>
          </p:nvSpPr>
          <p:spPr>
            <a:xfrm rot="16200000">
              <a:off x="1826367" y="4083724"/>
              <a:ext cx="780708" cy="1338860"/>
            </a:xfrm>
            <a:custGeom>
              <a:avLst/>
              <a:gdLst>
                <a:gd name="connsiteX0" fmla="*/ 825115 w 1169415"/>
                <a:gd name="connsiteY0" fmla="*/ 0 h 2005467"/>
                <a:gd name="connsiteX1" fmla="*/ 1169415 w 1169415"/>
                <a:gd name="connsiteY1" fmla="*/ 828820 h 2005467"/>
                <a:gd name="connsiteX2" fmla="*/ 823972 w 1169415"/>
                <a:gd name="connsiteY2" fmla="*/ 1662681 h 2005467"/>
                <a:gd name="connsiteX3" fmla="*/ 109526 w 1169415"/>
                <a:gd name="connsiteY3" fmla="*/ 2000123 h 2005467"/>
                <a:gd name="connsiteX4" fmla="*/ 0 w 1169415"/>
                <a:gd name="connsiteY4" fmla="*/ 2005467 h 2005467"/>
                <a:gd name="connsiteX5" fmla="*/ 0 w 1169415"/>
                <a:gd name="connsiteY5" fmla="*/ 1452354 h 2005467"/>
                <a:gd name="connsiteX6" fmla="*/ 115260 w 1169415"/>
                <a:gd name="connsiteY6" fmla="*/ 1439917 h 2005467"/>
                <a:gd name="connsiteX7" fmla="*/ 431411 w 1169415"/>
                <a:gd name="connsiteY7" fmla="*/ 1270120 h 2005467"/>
                <a:gd name="connsiteX8" fmla="*/ 614425 w 1169415"/>
                <a:gd name="connsiteY8" fmla="*/ 831485 h 2005467"/>
                <a:gd name="connsiteX9" fmla="*/ 434299 w 1169415"/>
                <a:gd name="connsiteY9" fmla="*/ 390816 h 2005467"/>
                <a:gd name="connsiteX10" fmla="*/ 825115 w 1169415"/>
                <a:gd name="connsiteY10" fmla="*/ 0 h 200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9415" h="2005467">
                  <a:moveTo>
                    <a:pt x="825115" y="0"/>
                  </a:moveTo>
                  <a:cubicBezTo>
                    <a:pt x="1046501" y="221386"/>
                    <a:pt x="1167346" y="515926"/>
                    <a:pt x="1169415" y="828820"/>
                  </a:cubicBezTo>
                  <a:cubicBezTo>
                    <a:pt x="1169198" y="1143998"/>
                    <a:pt x="1047949" y="1438705"/>
                    <a:pt x="823972" y="1662681"/>
                  </a:cubicBezTo>
                  <a:cubicBezTo>
                    <a:pt x="629993" y="1856661"/>
                    <a:pt x="380111" y="1973740"/>
                    <a:pt x="109526" y="2000123"/>
                  </a:cubicBezTo>
                  <a:lnTo>
                    <a:pt x="0" y="2005467"/>
                  </a:lnTo>
                  <a:lnTo>
                    <a:pt x="0" y="1452354"/>
                  </a:lnTo>
                  <a:lnTo>
                    <a:pt x="115260" y="1439917"/>
                  </a:lnTo>
                  <a:cubicBezTo>
                    <a:pt x="234753" y="1415426"/>
                    <a:pt x="343992" y="1357539"/>
                    <a:pt x="431411" y="1270120"/>
                  </a:cubicBezTo>
                  <a:cubicBezTo>
                    <a:pt x="550256" y="1151275"/>
                    <a:pt x="614312" y="995926"/>
                    <a:pt x="614425" y="831485"/>
                  </a:cubicBezTo>
                  <a:cubicBezTo>
                    <a:pt x="616823" y="664759"/>
                    <a:pt x="550698" y="507215"/>
                    <a:pt x="434299" y="390816"/>
                  </a:cubicBezTo>
                  <a:cubicBezTo>
                    <a:pt x="434299" y="390816"/>
                    <a:pt x="434299" y="390816"/>
                    <a:pt x="825115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400"/>
            </a:p>
          </p:txBody>
        </p:sp>
        <p:sp>
          <p:nvSpPr>
            <p:cNvPr id="44" name="Freeform 9"/>
            <p:cNvSpPr/>
            <p:nvPr/>
          </p:nvSpPr>
          <p:spPr bwMode="auto">
            <a:xfrm rot="18900000">
              <a:off x="492672" y="81734"/>
              <a:ext cx="1568719" cy="1568719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  <p:sp>
          <p:nvSpPr>
            <p:cNvPr id="45" name="Freeform 9"/>
            <p:cNvSpPr/>
            <p:nvPr/>
          </p:nvSpPr>
          <p:spPr bwMode="auto">
            <a:xfrm rot="8100000">
              <a:off x="1327711" y="935753"/>
              <a:ext cx="1568719" cy="156872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2400"/>
            </a:p>
          </p:txBody>
        </p:sp>
      </p:grpSp>
      <p:sp>
        <p:nvSpPr>
          <p:cNvPr id="48" name="Freeform 11"/>
          <p:cNvSpPr>
            <a:spLocks noChangeAspect="1" noEditPoints="1"/>
          </p:cNvSpPr>
          <p:nvPr/>
        </p:nvSpPr>
        <p:spPr bwMode="auto">
          <a:xfrm rot="16200000">
            <a:off x="1984518" y="1566460"/>
            <a:ext cx="307613" cy="307938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rgbClr val="94E21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/>
          </a:p>
        </p:txBody>
      </p:sp>
      <p:sp>
        <p:nvSpPr>
          <p:cNvPr id="49" name="Freeform 16"/>
          <p:cNvSpPr>
            <a:spLocks noChangeAspect="1" noEditPoints="1"/>
          </p:cNvSpPr>
          <p:nvPr/>
        </p:nvSpPr>
        <p:spPr bwMode="auto">
          <a:xfrm>
            <a:off x="1144245" y="732320"/>
            <a:ext cx="245267" cy="245843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rgbClr val="CB62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543300" y="1000125"/>
            <a:ext cx="5105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过分保护，把孩子重点保护起来，全家围绕着孩子转，这样会给孩子造成很大的心理压力，增加孩子的负担。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81398" y="1711493"/>
            <a:ext cx="51625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过分干涉，许多家长认为，高三是一个关键的时刻，孩子要一门心思的学习，不许做任何与学习无关的事情，对孩子的自由加以限制，这样做可能会适得其反。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90925" y="2590800"/>
            <a:ext cx="483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过分期待，对孩子的期望值过高，容易挫伤孩子的自信心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3133725"/>
            <a:ext cx="51720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过分放任，对孩子的表现漠不关心，甚至对孩子已经表现出来的影响孩子健康成长的思想习惯不闻不管，错过了教育的时机。发展到一定的时候已经无法管了，悔之晚矣。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dirty="0"/>
          </a:p>
        </p:txBody>
      </p:sp>
      <p:sp>
        <p:nvSpPr>
          <p:cNvPr id="64" name="Freeform 31"/>
          <p:cNvSpPr>
            <a:spLocks noChangeAspect="1" noEditPoints="1"/>
          </p:cNvSpPr>
          <p:nvPr/>
        </p:nvSpPr>
        <p:spPr bwMode="auto">
          <a:xfrm>
            <a:off x="1121226" y="4105866"/>
            <a:ext cx="287117" cy="403200"/>
          </a:xfrm>
          <a:custGeom>
            <a:avLst/>
            <a:gdLst>
              <a:gd name="T0" fmla="*/ 90 w 293"/>
              <a:gd name="T1" fmla="*/ 383 h 400"/>
              <a:gd name="T2" fmla="*/ 147 w 293"/>
              <a:gd name="T3" fmla="*/ 400 h 400"/>
              <a:gd name="T4" fmla="*/ 203 w 293"/>
              <a:gd name="T5" fmla="*/ 383 h 400"/>
              <a:gd name="T6" fmla="*/ 203 w 293"/>
              <a:gd name="T7" fmla="*/ 342 h 400"/>
              <a:gd name="T8" fmla="*/ 90 w 293"/>
              <a:gd name="T9" fmla="*/ 342 h 400"/>
              <a:gd name="T10" fmla="*/ 90 w 293"/>
              <a:gd name="T11" fmla="*/ 383 h 400"/>
              <a:gd name="T12" fmla="*/ 201 w 293"/>
              <a:gd name="T13" fmla="*/ 318 h 400"/>
              <a:gd name="T14" fmla="*/ 286 w 293"/>
              <a:gd name="T15" fmla="*/ 116 h 400"/>
              <a:gd name="T16" fmla="*/ 147 w 293"/>
              <a:gd name="T17" fmla="*/ 0 h 400"/>
              <a:gd name="T18" fmla="*/ 7 w 293"/>
              <a:gd name="T19" fmla="*/ 116 h 400"/>
              <a:gd name="T20" fmla="*/ 93 w 293"/>
              <a:gd name="T21" fmla="*/ 318 h 400"/>
              <a:gd name="T22" fmla="*/ 201 w 293"/>
              <a:gd name="T23" fmla="*/ 318 h 400"/>
              <a:gd name="T24" fmla="*/ 50 w 293"/>
              <a:gd name="T25" fmla="*/ 119 h 400"/>
              <a:gd name="T26" fmla="*/ 147 w 293"/>
              <a:gd name="T27" fmla="*/ 41 h 400"/>
              <a:gd name="T28" fmla="*/ 244 w 293"/>
              <a:gd name="T29" fmla="*/ 119 h 400"/>
              <a:gd name="T30" fmla="*/ 208 w 293"/>
              <a:gd name="T31" fmla="*/ 198 h 400"/>
              <a:gd name="T32" fmla="*/ 163 w 293"/>
              <a:gd name="T33" fmla="*/ 283 h 400"/>
              <a:gd name="T34" fmla="*/ 130 w 293"/>
              <a:gd name="T35" fmla="*/ 283 h 400"/>
              <a:gd name="T36" fmla="*/ 86 w 293"/>
              <a:gd name="T37" fmla="*/ 198 h 400"/>
              <a:gd name="T38" fmla="*/ 50 w 293"/>
              <a:gd name="T39" fmla="*/ 119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93" h="400">
                <a:moveTo>
                  <a:pt x="90" y="383"/>
                </a:moveTo>
                <a:cubicBezTo>
                  <a:pt x="106" y="393"/>
                  <a:pt x="125" y="400"/>
                  <a:pt x="147" y="400"/>
                </a:cubicBezTo>
                <a:cubicBezTo>
                  <a:pt x="169" y="400"/>
                  <a:pt x="187" y="393"/>
                  <a:pt x="203" y="383"/>
                </a:cubicBezTo>
                <a:cubicBezTo>
                  <a:pt x="203" y="342"/>
                  <a:pt x="203" y="342"/>
                  <a:pt x="203" y="342"/>
                </a:cubicBezTo>
                <a:cubicBezTo>
                  <a:pt x="90" y="342"/>
                  <a:pt x="90" y="342"/>
                  <a:pt x="90" y="342"/>
                </a:cubicBezTo>
                <a:lnTo>
                  <a:pt x="90" y="383"/>
                </a:lnTo>
                <a:close/>
                <a:moveTo>
                  <a:pt x="201" y="318"/>
                </a:moveTo>
                <a:cubicBezTo>
                  <a:pt x="201" y="231"/>
                  <a:pt x="293" y="203"/>
                  <a:pt x="286" y="116"/>
                </a:cubicBezTo>
                <a:cubicBezTo>
                  <a:pt x="282" y="61"/>
                  <a:pt x="245" y="0"/>
                  <a:pt x="147" y="0"/>
                </a:cubicBezTo>
                <a:cubicBezTo>
                  <a:pt x="49" y="0"/>
                  <a:pt x="12" y="61"/>
                  <a:pt x="7" y="116"/>
                </a:cubicBezTo>
                <a:cubicBezTo>
                  <a:pt x="0" y="203"/>
                  <a:pt x="93" y="231"/>
                  <a:pt x="93" y="318"/>
                </a:cubicBezTo>
                <a:lnTo>
                  <a:pt x="201" y="318"/>
                </a:lnTo>
                <a:close/>
                <a:moveTo>
                  <a:pt x="50" y="119"/>
                </a:moveTo>
                <a:cubicBezTo>
                  <a:pt x="54" y="67"/>
                  <a:pt x="89" y="41"/>
                  <a:pt x="147" y="41"/>
                </a:cubicBezTo>
                <a:cubicBezTo>
                  <a:pt x="204" y="41"/>
                  <a:pt x="240" y="67"/>
                  <a:pt x="244" y="119"/>
                </a:cubicBezTo>
                <a:cubicBezTo>
                  <a:pt x="246" y="148"/>
                  <a:pt x="230" y="167"/>
                  <a:pt x="208" y="198"/>
                </a:cubicBezTo>
                <a:cubicBezTo>
                  <a:pt x="192" y="221"/>
                  <a:pt x="172" y="248"/>
                  <a:pt x="163" y="283"/>
                </a:cubicBezTo>
                <a:cubicBezTo>
                  <a:pt x="130" y="283"/>
                  <a:pt x="130" y="283"/>
                  <a:pt x="130" y="283"/>
                </a:cubicBezTo>
                <a:cubicBezTo>
                  <a:pt x="121" y="248"/>
                  <a:pt x="102" y="221"/>
                  <a:pt x="86" y="198"/>
                </a:cubicBezTo>
                <a:cubicBezTo>
                  <a:pt x="64" y="167"/>
                  <a:pt x="47" y="148"/>
                  <a:pt x="50" y="119"/>
                </a:cubicBezTo>
                <a:close/>
              </a:path>
            </a:pathLst>
          </a:custGeom>
          <a:solidFill>
            <a:srgbClr val="FF759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65" name="Freeform 36"/>
          <p:cNvSpPr>
            <a:spLocks noChangeAspect="1" noEditPoints="1"/>
          </p:cNvSpPr>
          <p:nvPr/>
        </p:nvSpPr>
        <p:spPr bwMode="auto">
          <a:xfrm>
            <a:off x="1100712" y="2447261"/>
            <a:ext cx="408481" cy="235733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190500" y="552895"/>
            <a:ext cx="974482" cy="1094929"/>
            <a:chOff x="190500" y="552895"/>
            <a:chExt cx="974482" cy="1094929"/>
          </a:xfrm>
        </p:grpSpPr>
        <p:sp>
          <p:nvSpPr>
            <p:cNvPr id="66" name="圆角矩形 65"/>
            <p:cNvSpPr/>
            <p:nvPr/>
          </p:nvSpPr>
          <p:spPr>
            <a:xfrm>
              <a:off x="190500" y="609599"/>
              <a:ext cx="974482" cy="1038225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Oval 25"/>
            <p:cNvSpPr/>
            <p:nvPr/>
          </p:nvSpPr>
          <p:spPr>
            <a:xfrm rot="18900000">
              <a:off x="338356" y="552895"/>
              <a:ext cx="613220" cy="613221"/>
            </a:xfrm>
            <a:prstGeom prst="ellipse">
              <a:avLst/>
            </a:prstGeom>
            <a:solidFill>
              <a:srgbClr val="00B0F0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>
                <a:solidFill>
                  <a:schemeClr val="bg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90525" y="68580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95525" y="1397431"/>
            <a:ext cx="974482" cy="1107643"/>
            <a:chOff x="2295525" y="1397431"/>
            <a:chExt cx="974482" cy="1107643"/>
          </a:xfrm>
        </p:grpSpPr>
        <p:sp>
          <p:nvSpPr>
            <p:cNvPr id="67" name="圆角矩形 66"/>
            <p:cNvSpPr/>
            <p:nvPr/>
          </p:nvSpPr>
          <p:spPr>
            <a:xfrm>
              <a:off x="2295525" y="1466849"/>
              <a:ext cx="974482" cy="1038225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Oval 23"/>
            <p:cNvSpPr/>
            <p:nvPr/>
          </p:nvSpPr>
          <p:spPr>
            <a:xfrm rot="18900000">
              <a:off x="2428932" y="1397431"/>
              <a:ext cx="639764" cy="639767"/>
            </a:xfrm>
            <a:prstGeom prst="ellipse">
              <a:avLst/>
            </a:prstGeom>
            <a:solidFill>
              <a:srgbClr val="FFC000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>
                <a:solidFill>
                  <a:schemeClr val="bg1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524125" y="154305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4300" y="2274051"/>
            <a:ext cx="974482" cy="1040648"/>
            <a:chOff x="114300" y="2274051"/>
            <a:chExt cx="974482" cy="1040648"/>
          </a:xfrm>
        </p:grpSpPr>
        <p:sp>
          <p:nvSpPr>
            <p:cNvPr id="68" name="圆角矩形 67"/>
            <p:cNvSpPr/>
            <p:nvPr/>
          </p:nvSpPr>
          <p:spPr>
            <a:xfrm>
              <a:off x="114300" y="2276474"/>
              <a:ext cx="974482" cy="1038225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2" name="Oval 35"/>
            <p:cNvSpPr/>
            <p:nvPr/>
          </p:nvSpPr>
          <p:spPr>
            <a:xfrm rot="18900000">
              <a:off x="319869" y="2274051"/>
              <a:ext cx="606540" cy="606543"/>
            </a:xfrm>
            <a:prstGeom prst="ellipse">
              <a:avLst/>
            </a:prstGeom>
            <a:solidFill>
              <a:srgbClr val="92D050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>
                <a:solidFill>
                  <a:schemeClr val="bg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71475" y="2390775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76475" y="3102873"/>
            <a:ext cx="974482" cy="1107176"/>
            <a:chOff x="2276475" y="3102873"/>
            <a:chExt cx="974482" cy="1107176"/>
          </a:xfrm>
        </p:grpSpPr>
        <p:sp>
          <p:nvSpPr>
            <p:cNvPr id="69" name="圆角矩形 68"/>
            <p:cNvSpPr/>
            <p:nvPr/>
          </p:nvSpPr>
          <p:spPr>
            <a:xfrm>
              <a:off x="2276475" y="3171824"/>
              <a:ext cx="974482" cy="1038225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0" name="Oval 33"/>
            <p:cNvSpPr/>
            <p:nvPr/>
          </p:nvSpPr>
          <p:spPr>
            <a:xfrm rot="18900000">
              <a:off x="2415348" y="3102873"/>
              <a:ext cx="663019" cy="663021"/>
            </a:xfrm>
            <a:prstGeom prst="ellipse">
              <a:avLst/>
            </a:prstGeom>
            <a:solidFill>
              <a:srgbClr val="FA587B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>
                <a:solidFill>
                  <a:schemeClr val="bg1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2514600" y="3248025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61925" y="4008333"/>
            <a:ext cx="974482" cy="1192316"/>
            <a:chOff x="161925" y="4008333"/>
            <a:chExt cx="974482" cy="1192316"/>
          </a:xfrm>
        </p:grpSpPr>
        <p:sp>
          <p:nvSpPr>
            <p:cNvPr id="70" name="圆角矩形 69"/>
            <p:cNvSpPr/>
            <p:nvPr/>
          </p:nvSpPr>
          <p:spPr>
            <a:xfrm>
              <a:off x="161925" y="4162424"/>
              <a:ext cx="974482" cy="1038225"/>
            </a:xfrm>
            <a:prstGeom prst="roundRect">
              <a:avLst>
                <a:gd name="adj" fmla="val 39823"/>
              </a:avLst>
            </a:prstGeom>
            <a:gradFill>
              <a:gsLst>
                <a:gs pos="52000">
                  <a:schemeClr val="tx1">
                    <a:alpha val="40000"/>
                    <a:lumMod val="51000"/>
                  </a:schemeClr>
                </a:gs>
                <a:gs pos="0">
                  <a:schemeClr val="tx1"/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50800" dist="50800" dir="5400000" algn="ctr" rotWithShape="0">
                    <a:schemeClr val="tx1">
                      <a:lumMod val="85000"/>
                      <a:lumOff val="15000"/>
                    </a:scheme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Oval 31"/>
            <p:cNvSpPr/>
            <p:nvPr/>
          </p:nvSpPr>
          <p:spPr>
            <a:xfrm rot="21391545">
              <a:off x="334061" y="4008333"/>
              <a:ext cx="646732" cy="646734"/>
            </a:xfrm>
            <a:prstGeom prst="ellipse">
              <a:avLst/>
            </a:prstGeom>
            <a:solidFill>
              <a:srgbClr val="00B0F0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800">
                <a:solidFill>
                  <a:schemeClr val="bg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09575" y="4133850"/>
              <a:ext cx="4700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4610100" y="361950"/>
            <a:ext cx="237172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FFFF00"/>
                </a:solidFill>
                <a:ea typeface="微软简粗黑" pitchFamily="2" charset="-122"/>
              </a:rPr>
              <a:t>家长的误区</a:t>
            </a:r>
            <a:endParaRPr lang="en-US" altLang="zh-CN" sz="2800" dirty="0">
              <a:solidFill>
                <a:srgbClr val="FFFF00"/>
              </a:solidFill>
              <a:ea typeface="微软简粗黑" pitchFamily="2" charset="-122"/>
            </a:endParaRPr>
          </a:p>
          <a:p>
            <a:pPr algn="dist"/>
            <a:endParaRPr lang="zh-CN" altLang="en-US" dirty="0"/>
          </a:p>
        </p:txBody>
      </p: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3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 p14:presetBounceEnd="8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8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1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2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 p14:presetBounceEnd="8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5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6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80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0000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60000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 p14:presetBounceEnd="60000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0000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0000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1" grpId="0" animBg="1"/>
          <p:bldP spid="48" grpId="0" animBg="1"/>
          <p:bldP spid="49" grpId="0" animBg="1"/>
          <p:bldP spid="2" grpId="0"/>
          <p:bldP spid="3" grpId="0"/>
          <p:bldP spid="5" grpId="0"/>
          <p:bldP spid="6" grpId="0"/>
          <p:bldP spid="64" grpId="0" animBg="1"/>
          <p:bldP spid="65" grpId="0" animBg="1"/>
          <p:bldP spid="7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31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1" grpId="0" animBg="1"/>
          <p:bldP spid="48" grpId="0" animBg="1"/>
          <p:bldP spid="49" grpId="0" animBg="1"/>
          <p:bldP spid="2" grpId="0"/>
          <p:bldP spid="3" grpId="0"/>
          <p:bldP spid="5" grpId="0"/>
          <p:bldP spid="6" grpId="0"/>
          <p:bldP spid="64" grpId="0" animBg="1"/>
          <p:bldP spid="65" grpId="0" animBg="1"/>
          <p:bldP spid="75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9" b="28392"/>
          <a:stretch>
            <a:fillRect/>
          </a:stretch>
        </p:blipFill>
        <p:spPr>
          <a:xfrm>
            <a:off x="-31243" y="-19731"/>
            <a:ext cx="9186129" cy="2817362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0" y="2819400"/>
            <a:ext cx="9144000" cy="2324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76200" y="0"/>
            <a:ext cx="9220200" cy="2808514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68000">
                <a:schemeClr val="tx1">
                  <a:alpha val="21000"/>
                </a:schemeClr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0" y="2710543"/>
            <a:ext cx="9144000" cy="1741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2867026" y="3230386"/>
            <a:ext cx="3676650" cy="511528"/>
          </a:xfrm>
          <a:prstGeom prst="ellipse">
            <a:avLst/>
          </a:prstGeom>
          <a:gradFill flip="none" rotWithShape="1">
            <a:gsLst>
              <a:gs pos="100000">
                <a:srgbClr val="F3F3F3">
                  <a:alpha val="0"/>
                </a:srgbClr>
              </a:gs>
              <a:gs pos="42000">
                <a:srgbClr val="7A7A7A">
                  <a:alpha val="15000"/>
                </a:srgbClr>
              </a:gs>
              <a:gs pos="0">
                <a:schemeClr val="tx1">
                  <a:alpha val="2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02240" y="890396"/>
            <a:ext cx="1968852" cy="2283874"/>
            <a:chOff x="3535540" y="857480"/>
            <a:chExt cx="1968852" cy="2283874"/>
          </a:xfrm>
        </p:grpSpPr>
        <p:grpSp>
          <p:nvGrpSpPr>
            <p:cNvPr id="4" name="组合 3"/>
            <p:cNvGrpSpPr/>
            <p:nvPr/>
          </p:nvGrpSpPr>
          <p:grpSpPr>
            <a:xfrm>
              <a:off x="3535540" y="857480"/>
              <a:ext cx="1968852" cy="2283874"/>
              <a:chOff x="4298179" y="1526584"/>
              <a:chExt cx="3595642" cy="4170954"/>
            </a:xfrm>
            <a:solidFill>
              <a:srgbClr val="E87071"/>
            </a:solidFill>
          </p:grpSpPr>
          <p:sp>
            <p:nvSpPr>
              <p:cNvPr id="8" name="六边形 11"/>
              <p:cNvSpPr/>
              <p:nvPr/>
            </p:nvSpPr>
            <p:spPr>
              <a:xfrm rot="5400000">
                <a:off x="5646544" y="3450262"/>
                <a:ext cx="898911" cy="3595642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3595642 h 3595642"/>
                  <a:gd name="connsiteX1-3" fmla="*/ 0 w 3272035"/>
                  <a:gd name="connsiteY1-4" fmla="*/ 0 h 3595642"/>
                  <a:gd name="connsiteX2-5" fmla="*/ 2373124 w 3272035"/>
                  <a:gd name="connsiteY2-6" fmla="*/ 0 h 3595642"/>
                  <a:gd name="connsiteX3-7" fmla="*/ 3272035 w 3272035"/>
                  <a:gd name="connsiteY3-8" fmla="*/ 1797821 h 3595642"/>
                  <a:gd name="connsiteX4-9" fmla="*/ 2373124 w 3272035"/>
                  <a:gd name="connsiteY4-10" fmla="*/ 3595642 h 3595642"/>
                  <a:gd name="connsiteX5-11" fmla="*/ 0 w 3272035"/>
                  <a:gd name="connsiteY5-12" fmla="*/ 3595642 h 3595642"/>
                  <a:gd name="connsiteX0-13" fmla="*/ 2373124 w 3272035"/>
                  <a:gd name="connsiteY0-14" fmla="*/ 3595642 h 3595642"/>
                  <a:gd name="connsiteX1-15" fmla="*/ 0 w 3272035"/>
                  <a:gd name="connsiteY1-16" fmla="*/ 0 h 3595642"/>
                  <a:gd name="connsiteX2-17" fmla="*/ 2373124 w 3272035"/>
                  <a:gd name="connsiteY2-18" fmla="*/ 0 h 3595642"/>
                  <a:gd name="connsiteX3-19" fmla="*/ 3272035 w 3272035"/>
                  <a:gd name="connsiteY3-20" fmla="*/ 1797821 h 3595642"/>
                  <a:gd name="connsiteX4-21" fmla="*/ 2373124 w 3272035"/>
                  <a:gd name="connsiteY4-22" fmla="*/ 3595642 h 3595642"/>
                  <a:gd name="connsiteX0-23" fmla="*/ 0 w 898911"/>
                  <a:gd name="connsiteY0-24" fmla="*/ 3595642 h 3595642"/>
                  <a:gd name="connsiteX1-25" fmla="*/ 0 w 898911"/>
                  <a:gd name="connsiteY1-26" fmla="*/ 0 h 3595642"/>
                  <a:gd name="connsiteX2-27" fmla="*/ 898911 w 898911"/>
                  <a:gd name="connsiteY2-28" fmla="*/ 1797821 h 3595642"/>
                  <a:gd name="connsiteX3-29" fmla="*/ 0 w 898911"/>
                  <a:gd name="connsiteY3-30" fmla="*/ 3595642 h 359564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898911" h="3595642">
                    <a:moveTo>
                      <a:pt x="0" y="3595642"/>
                    </a:moveTo>
                    <a:lnTo>
                      <a:pt x="0" y="0"/>
                    </a:lnTo>
                    <a:lnTo>
                      <a:pt x="898911" y="1797821"/>
                    </a:lnTo>
                    <a:lnTo>
                      <a:pt x="0" y="3595642"/>
                    </a:lnTo>
                    <a:close/>
                  </a:path>
                </a:pathLst>
              </a:custGeom>
              <a:gradFill>
                <a:gsLst>
                  <a:gs pos="50000">
                    <a:srgbClr val="DF1318"/>
                  </a:gs>
                  <a:gs pos="52000">
                    <a:srgbClr val="DE1015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六边形 12"/>
              <p:cNvSpPr/>
              <p:nvPr/>
            </p:nvSpPr>
            <p:spPr>
              <a:xfrm rot="5400000">
                <a:off x="3573931" y="2263695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4170946"/>
                  <a:gd name="connsiteY0-2" fmla="*/ 1797821 h 3595642"/>
                  <a:gd name="connsiteX1-3" fmla="*/ 3272035 w 4170946"/>
                  <a:gd name="connsiteY1-4" fmla="*/ 0 h 3595642"/>
                  <a:gd name="connsiteX2-5" fmla="*/ 4170946 w 4170946"/>
                  <a:gd name="connsiteY2-6" fmla="*/ 1797821 h 3595642"/>
                  <a:gd name="connsiteX3-7" fmla="*/ 3272035 w 4170946"/>
                  <a:gd name="connsiteY3-8" fmla="*/ 3595642 h 3595642"/>
                  <a:gd name="connsiteX4-9" fmla="*/ 898911 w 4170946"/>
                  <a:gd name="connsiteY4-10" fmla="*/ 3595642 h 3595642"/>
                  <a:gd name="connsiteX5-11" fmla="*/ 0 w 4170946"/>
                  <a:gd name="connsiteY5-12" fmla="*/ 1797821 h 3595642"/>
                  <a:gd name="connsiteX0-13" fmla="*/ 0 w 4170946"/>
                  <a:gd name="connsiteY0-14" fmla="*/ 0 h 1797821"/>
                  <a:gd name="connsiteX1-15" fmla="*/ 4170946 w 4170946"/>
                  <a:gd name="connsiteY1-16" fmla="*/ 0 h 1797821"/>
                  <a:gd name="connsiteX2-17" fmla="*/ 3272035 w 4170946"/>
                  <a:gd name="connsiteY2-18" fmla="*/ 1797821 h 1797821"/>
                  <a:gd name="connsiteX3-19" fmla="*/ 898911 w 4170946"/>
                  <a:gd name="connsiteY3-20" fmla="*/ 1797821 h 1797821"/>
                  <a:gd name="connsiteX4-21" fmla="*/ 0 w 4170946"/>
                  <a:gd name="connsiteY4-22" fmla="*/ 0 h 1797821"/>
                  <a:gd name="connsiteX0-23" fmla="*/ 0 w 3272035"/>
                  <a:gd name="connsiteY0-24" fmla="*/ 0 h 1797821"/>
                  <a:gd name="connsiteX1-25" fmla="*/ 3272035 w 3272035"/>
                  <a:gd name="connsiteY1-26" fmla="*/ 1797821 h 1797821"/>
                  <a:gd name="connsiteX2-27" fmla="*/ 898911 w 3272035"/>
                  <a:gd name="connsiteY2-28" fmla="*/ 1797821 h 1797821"/>
                  <a:gd name="connsiteX3-29" fmla="*/ 0 w 3272035"/>
                  <a:gd name="connsiteY3-30" fmla="*/ 0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0"/>
                    </a:moveTo>
                    <a:lnTo>
                      <a:pt x="3272035" y="1797821"/>
                    </a:lnTo>
                    <a:lnTo>
                      <a:pt x="898911" y="17978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" name="六边形 13"/>
              <p:cNvSpPr/>
              <p:nvPr/>
            </p:nvSpPr>
            <p:spPr>
              <a:xfrm rot="5400000">
                <a:off x="5346828" y="2263691"/>
                <a:ext cx="3272035" cy="1797821"/>
              </a:xfrm>
              <a:custGeom>
                <a:avLst/>
                <a:gdLst>
                  <a:gd name="connsiteX0" fmla="*/ 0 w 4170946"/>
                  <a:gd name="connsiteY0" fmla="*/ 1797822 h 3595644"/>
                  <a:gd name="connsiteX1" fmla="*/ 898911 w 4170946"/>
                  <a:gd name="connsiteY1" fmla="*/ 1 h 3595644"/>
                  <a:gd name="connsiteX2" fmla="*/ 3272035 w 4170946"/>
                  <a:gd name="connsiteY2" fmla="*/ 1 h 3595644"/>
                  <a:gd name="connsiteX3" fmla="*/ 4170946 w 4170946"/>
                  <a:gd name="connsiteY3" fmla="*/ 1797822 h 3595644"/>
                  <a:gd name="connsiteX4" fmla="*/ 3272035 w 4170946"/>
                  <a:gd name="connsiteY4" fmla="*/ 3595643 h 3595644"/>
                  <a:gd name="connsiteX5" fmla="*/ 898911 w 4170946"/>
                  <a:gd name="connsiteY5" fmla="*/ 3595643 h 3595644"/>
                  <a:gd name="connsiteX6" fmla="*/ 0 w 4170946"/>
                  <a:gd name="connsiteY6" fmla="*/ 1797822 h 3595644"/>
                  <a:gd name="connsiteX0-1" fmla="*/ 0 w 3272035"/>
                  <a:gd name="connsiteY0-2" fmla="*/ 1797821 h 3595642"/>
                  <a:gd name="connsiteX1-3" fmla="*/ 898911 w 3272035"/>
                  <a:gd name="connsiteY1-4" fmla="*/ 0 h 3595642"/>
                  <a:gd name="connsiteX2-5" fmla="*/ 3272035 w 3272035"/>
                  <a:gd name="connsiteY2-6" fmla="*/ 0 h 3595642"/>
                  <a:gd name="connsiteX3-7" fmla="*/ 3272035 w 3272035"/>
                  <a:gd name="connsiteY3-8" fmla="*/ 3595642 h 3595642"/>
                  <a:gd name="connsiteX4-9" fmla="*/ 898911 w 3272035"/>
                  <a:gd name="connsiteY4-10" fmla="*/ 3595642 h 3595642"/>
                  <a:gd name="connsiteX5-11" fmla="*/ 0 w 3272035"/>
                  <a:gd name="connsiteY5-12" fmla="*/ 1797821 h 3595642"/>
                  <a:gd name="connsiteX0-13" fmla="*/ 0 w 3272035"/>
                  <a:gd name="connsiteY0-14" fmla="*/ 1797821 h 3595642"/>
                  <a:gd name="connsiteX1-15" fmla="*/ 898911 w 3272035"/>
                  <a:gd name="connsiteY1-16" fmla="*/ 0 h 3595642"/>
                  <a:gd name="connsiteX2-17" fmla="*/ 3272035 w 3272035"/>
                  <a:gd name="connsiteY2-18" fmla="*/ 0 h 3595642"/>
                  <a:gd name="connsiteX3-19" fmla="*/ 898911 w 3272035"/>
                  <a:gd name="connsiteY3-20" fmla="*/ 3595642 h 3595642"/>
                  <a:gd name="connsiteX4-21" fmla="*/ 0 w 3272035"/>
                  <a:gd name="connsiteY4-22" fmla="*/ 1797821 h 3595642"/>
                  <a:gd name="connsiteX0-23" fmla="*/ 0 w 3272035"/>
                  <a:gd name="connsiteY0-24" fmla="*/ 1797821 h 3595642"/>
                  <a:gd name="connsiteX1-25" fmla="*/ 898911 w 3272035"/>
                  <a:gd name="connsiteY1-26" fmla="*/ 0 h 3595642"/>
                  <a:gd name="connsiteX2-27" fmla="*/ 3272035 w 3272035"/>
                  <a:gd name="connsiteY2-28" fmla="*/ 0 h 3595642"/>
                  <a:gd name="connsiteX3-29" fmla="*/ 968958 w 3272035"/>
                  <a:gd name="connsiteY3-30" fmla="*/ 3436980 h 3595642"/>
                  <a:gd name="connsiteX4-31" fmla="*/ 898911 w 3272035"/>
                  <a:gd name="connsiteY4-32" fmla="*/ 3595642 h 3595642"/>
                  <a:gd name="connsiteX5-33" fmla="*/ 0 w 3272035"/>
                  <a:gd name="connsiteY5-34" fmla="*/ 1797821 h 3595642"/>
                  <a:gd name="connsiteX0-35" fmla="*/ 0 w 3272035"/>
                  <a:gd name="connsiteY0-36" fmla="*/ 1797821 h 3595642"/>
                  <a:gd name="connsiteX1-37" fmla="*/ 898911 w 3272035"/>
                  <a:gd name="connsiteY1-38" fmla="*/ 0 h 3595642"/>
                  <a:gd name="connsiteX2-39" fmla="*/ 3272035 w 3272035"/>
                  <a:gd name="connsiteY2-40" fmla="*/ 0 h 3595642"/>
                  <a:gd name="connsiteX3-41" fmla="*/ 898911 w 3272035"/>
                  <a:gd name="connsiteY3-42" fmla="*/ 3595642 h 3595642"/>
                  <a:gd name="connsiteX4-43" fmla="*/ 0 w 3272035"/>
                  <a:gd name="connsiteY4-44" fmla="*/ 1797821 h 3595642"/>
                  <a:gd name="connsiteX0-45" fmla="*/ 0 w 3272035"/>
                  <a:gd name="connsiteY0-46" fmla="*/ 1797821 h 1797821"/>
                  <a:gd name="connsiteX1-47" fmla="*/ 898911 w 3272035"/>
                  <a:gd name="connsiteY1-48" fmla="*/ 0 h 1797821"/>
                  <a:gd name="connsiteX2-49" fmla="*/ 3272035 w 3272035"/>
                  <a:gd name="connsiteY2-50" fmla="*/ 0 h 1797821"/>
                  <a:gd name="connsiteX3-51" fmla="*/ 0 w 3272035"/>
                  <a:gd name="connsiteY3-52" fmla="*/ 1797821 h 179782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3272035" h="1797821">
                    <a:moveTo>
                      <a:pt x="0" y="1797821"/>
                    </a:moveTo>
                    <a:lnTo>
                      <a:pt x="898911" y="0"/>
                    </a:lnTo>
                    <a:lnTo>
                      <a:pt x="3272035" y="0"/>
                    </a:lnTo>
                    <a:lnTo>
                      <a:pt x="0" y="1797821"/>
                    </a:lnTo>
                    <a:close/>
                  </a:path>
                </a:pathLst>
              </a:custGeom>
              <a:gradFill>
                <a:gsLst>
                  <a:gs pos="50000">
                    <a:srgbClr val="F9335D"/>
                  </a:gs>
                  <a:gs pos="50000">
                    <a:srgbClr val="E87C7C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 rot="5400000">
                <a:off x="5276801" y="1458066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8FA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 rot="16200000" flipV="1">
                <a:off x="5276802" y="3094084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F75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任意多边形 12"/>
              <p:cNvSpPr/>
              <p:nvPr/>
            </p:nvSpPr>
            <p:spPr>
              <a:xfrm rot="5400000">
                <a:off x="4385034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A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 rot="5400000">
                <a:off x="6170950" y="3081702"/>
                <a:ext cx="1636018" cy="1797821"/>
              </a:xfrm>
              <a:custGeom>
                <a:avLst/>
                <a:gdLst>
                  <a:gd name="connsiteX0" fmla="*/ 0 w 1636018"/>
                  <a:gd name="connsiteY0" fmla="*/ 898910 h 1797821"/>
                  <a:gd name="connsiteX1" fmla="*/ 1636018 w 1636018"/>
                  <a:gd name="connsiteY1" fmla="*/ 0 h 1797821"/>
                  <a:gd name="connsiteX2" fmla="*/ 1636018 w 1636018"/>
                  <a:gd name="connsiteY2" fmla="*/ 1797821 h 179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36018" h="1797821">
                    <a:moveTo>
                      <a:pt x="0" y="898910"/>
                    </a:moveTo>
                    <a:lnTo>
                      <a:pt x="1636018" y="0"/>
                    </a:lnTo>
                    <a:lnTo>
                      <a:pt x="1636018" y="1797821"/>
                    </a:lnTo>
                    <a:close/>
                  </a:path>
                </a:pathLst>
              </a:custGeom>
              <a:solidFill>
                <a:srgbClr val="FA5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7593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181673" y="1202902"/>
              <a:ext cx="651018" cy="539038"/>
              <a:chOff x="1444771" y="1848008"/>
              <a:chExt cx="1048472" cy="539038"/>
            </a:xfrm>
          </p:grpSpPr>
          <p:sp>
            <p:nvSpPr>
              <p:cNvPr id="6" name="文本框 66"/>
              <p:cNvSpPr txBox="1"/>
              <p:nvPr/>
            </p:nvSpPr>
            <p:spPr>
              <a:xfrm>
                <a:off x="1444771" y="1848008"/>
                <a:ext cx="10305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宋体" panose="02010600030101010101" pitchFamily="2" charset="-122"/>
                    <a:cs typeface="+mn-cs"/>
                  </a:rPr>
                  <a:t>06</a:t>
                </a:r>
                <a:endPara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文本框 67"/>
              <p:cNvSpPr txBox="1"/>
              <p:nvPr/>
            </p:nvSpPr>
            <p:spPr>
              <a:xfrm>
                <a:off x="1462728" y="2156214"/>
                <a:ext cx="103051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LiHei Pro" panose="020B0500000000000000" pitchFamily="34" charset="-122"/>
                    <a:ea typeface="LiHei Pro" panose="020B0500000000000000" pitchFamily="34" charset="-122"/>
                    <a:cs typeface="+mn-cs"/>
                  </a:rPr>
                  <a:t>OPTION</a:t>
                </a:r>
                <a:endPara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Hei Pro" panose="020B0500000000000000" pitchFamily="34" charset="-122"/>
                  <a:ea typeface="LiHei Pro" panose="020B0500000000000000" pitchFamily="34" charset="-122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2409083" y="3570200"/>
            <a:ext cx="45033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给家长们的建议</a:t>
            </a:r>
            <a: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32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3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1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15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5842786" y="797045"/>
            <a:ext cx="596114" cy="803155"/>
          </a:xfrm>
          <a:prstGeom prst="line">
            <a:avLst/>
          </a:prstGeom>
          <a:ln w="2540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3990974" y="815664"/>
            <a:ext cx="1823236" cy="1956111"/>
          </a:xfrm>
          <a:prstGeom prst="line">
            <a:avLst/>
          </a:prstGeom>
          <a:ln w="2540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/>
          <p:nvPr/>
        </p:nvCxnSpPr>
        <p:spPr>
          <a:xfrm flipV="1">
            <a:off x="6489089" y="542925"/>
            <a:ext cx="1283311" cy="1107705"/>
          </a:xfrm>
          <a:prstGeom prst="straightConnector1">
            <a:avLst/>
          </a:prstGeom>
          <a:ln w="254000" cap="rnd">
            <a:solidFill>
              <a:schemeClr val="bg1"/>
            </a:solidFill>
            <a:headEnd w="sm" len="sm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8295815" y="-2173003"/>
            <a:ext cx="463396" cy="355810"/>
            <a:chOff x="6383899" y="1395641"/>
            <a:chExt cx="360040" cy="276450"/>
          </a:xfrm>
          <a:solidFill>
            <a:schemeClr val="accent5"/>
          </a:solidFill>
        </p:grpSpPr>
        <p:sp>
          <p:nvSpPr>
            <p:cNvPr id="31" name="Rectangle 31"/>
            <p:cNvSpPr/>
            <p:nvPr/>
          </p:nvSpPr>
          <p:spPr>
            <a:xfrm>
              <a:off x="6383899" y="1423927"/>
              <a:ext cx="360040" cy="1742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  <a:ea typeface="Roboto" panose="02000000000000000000" pitchFamily="2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430528" y="1395641"/>
              <a:ext cx="266779" cy="19130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ea typeface="Roboto" panose="02000000000000000000" pitchFamily="2" charset="0"/>
                </a:rPr>
                <a:t>8%</a:t>
              </a:r>
            </a:p>
          </p:txBody>
        </p:sp>
        <p:sp>
          <p:nvSpPr>
            <p:cNvPr id="33" name="Isosceles Triangle 33"/>
            <p:cNvSpPr/>
            <p:nvPr/>
          </p:nvSpPr>
          <p:spPr>
            <a:xfrm flipV="1">
              <a:off x="6501162" y="1598187"/>
              <a:ext cx="125514" cy="7390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  <a:ea typeface="Roboto" panose="02000000000000000000" pitchFamily="2" charset="0"/>
              </a:endParaRPr>
            </a:p>
          </p:txBody>
        </p:sp>
      </p:grpSp>
      <p:sp>
        <p:nvSpPr>
          <p:cNvPr id="11" name="饼形 10"/>
          <p:cNvSpPr/>
          <p:nvPr/>
        </p:nvSpPr>
        <p:spPr>
          <a:xfrm rot="21166599">
            <a:off x="2982248" y="1180987"/>
            <a:ext cx="3658330" cy="3336614"/>
          </a:xfrm>
          <a:prstGeom prst="pie">
            <a:avLst>
              <a:gd name="adj1" fmla="val 16839525"/>
              <a:gd name="adj2" fmla="val 3421820"/>
            </a:avLst>
          </a:prstGeom>
          <a:solidFill>
            <a:srgbClr val="FF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饼形 11"/>
          <p:cNvSpPr/>
          <p:nvPr/>
        </p:nvSpPr>
        <p:spPr>
          <a:xfrm rot="244502">
            <a:off x="3140515" y="1148400"/>
            <a:ext cx="3359102" cy="3359102"/>
          </a:xfrm>
          <a:prstGeom prst="pie">
            <a:avLst>
              <a:gd name="adj1" fmla="val 10068659"/>
              <a:gd name="adj2" fmla="val 1653806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38" b="94565" l="9790" r="899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785" y="-186131"/>
            <a:ext cx="2596244" cy="3906010"/>
          </a:xfrm>
          <a:prstGeom prst="rect">
            <a:avLst/>
          </a:prstGeom>
        </p:spPr>
      </p:pic>
      <p:sp>
        <p:nvSpPr>
          <p:cNvPr id="13" name="饼形 12"/>
          <p:cNvSpPr/>
          <p:nvPr/>
        </p:nvSpPr>
        <p:spPr>
          <a:xfrm>
            <a:off x="3023744" y="830526"/>
            <a:ext cx="3635578" cy="3798624"/>
          </a:xfrm>
          <a:prstGeom prst="pie">
            <a:avLst>
              <a:gd name="adj1" fmla="val 1786714"/>
              <a:gd name="adj2" fmla="val 10315773"/>
            </a:avLst>
          </a:prstGeom>
          <a:solidFill>
            <a:srgbClr val="94E2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96340" y="1983452"/>
            <a:ext cx="77745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72703" y="3391870"/>
            <a:ext cx="77745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66854" y="2121394"/>
            <a:ext cx="77745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1574" y="3705225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学生的自身努力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0674" y="1771650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教师的力量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19899" y="244792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家长的推动力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 p14:presetBounceEnd="7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5" grpId="0"/>
          <p:bldP spid="16" grpId="0"/>
          <p:bldP spid="17" grpId="0"/>
          <p:bldP spid="5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2" grpId="0" animBg="1"/>
          <p:bldP spid="13" grpId="0" animBg="1"/>
          <p:bldP spid="15" grpId="0"/>
          <p:bldP spid="16" grpId="0"/>
          <p:bldP spid="17" grpId="0"/>
          <p:bldP spid="5" grpId="0"/>
          <p:bldP spid="6" grpId="0"/>
          <p:bldP spid="7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500948" y="3604866"/>
            <a:ext cx="2109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家长能够教育孩子在上课时专心听老师讲课，不懂就是不懂，要虚心请教。科学的分析子女的成绩档案。不与其他同学作比较，而是着眼于自身的比较。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3532779"/>
            <a:ext cx="2545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家长能够多与子女沟通，及时了解和掌握自己子女的心理动向，并给其学习施加一定的压力注意对子女的教育方式方法，要多鼓励少批评；对子女要有一定的期望，但不能过高或过低，注意观察学生变化，及时发现并纠正其不良行为；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614055" y="3622762"/>
            <a:ext cx="22424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合理安排饮食，注意补充营养关心照顾。提醒孩子注意安全（交通安全、运动安全、饮食安全等），保证学生按时作息，</a:t>
            </a:r>
            <a:endParaRPr lang="zh-CN" altLang="en-US" dirty="0"/>
          </a:p>
        </p:txBody>
      </p:sp>
      <p:grpSp>
        <p:nvGrpSpPr>
          <p:cNvPr id="1033" name="组合 1032"/>
          <p:cNvGrpSpPr/>
          <p:nvPr/>
        </p:nvGrpSpPr>
        <p:grpSpPr>
          <a:xfrm>
            <a:off x="1330177" y="2090057"/>
            <a:ext cx="877164" cy="1397445"/>
            <a:chOff x="1330177" y="2090057"/>
            <a:chExt cx="877164" cy="1397445"/>
          </a:xfrm>
        </p:grpSpPr>
        <p:grpSp>
          <p:nvGrpSpPr>
            <p:cNvPr id="1030" name="组合 1029"/>
            <p:cNvGrpSpPr/>
            <p:nvPr/>
          </p:nvGrpSpPr>
          <p:grpSpPr>
            <a:xfrm>
              <a:off x="1330177" y="2623456"/>
              <a:ext cx="877164" cy="864046"/>
              <a:chOff x="1330177" y="2623456"/>
              <a:chExt cx="877164" cy="864046"/>
            </a:xfrm>
          </p:grpSpPr>
          <p:sp>
            <p:nvSpPr>
              <p:cNvPr id="1024" name="椭圆 1023"/>
              <p:cNvSpPr/>
              <p:nvPr/>
            </p:nvSpPr>
            <p:spPr>
              <a:xfrm>
                <a:off x="1360706" y="2623456"/>
                <a:ext cx="794658" cy="794658"/>
              </a:xfrm>
              <a:prstGeom prst="ellipse">
                <a:avLst/>
              </a:prstGeom>
              <a:solidFill>
                <a:srgbClr val="FF75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25" name="TextBox 1024"/>
              <p:cNvSpPr txBox="1"/>
              <p:nvPr/>
            </p:nvSpPr>
            <p:spPr>
              <a:xfrm>
                <a:off x="1330177" y="2841171"/>
                <a:ext cx="87716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思想上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endParaRPr lang="zh-CN" altLang="en-US" b="1" dirty="0"/>
              </a:p>
            </p:txBody>
          </p:sp>
        </p:grpSp>
        <p:cxnSp>
          <p:nvCxnSpPr>
            <p:cNvPr id="1032" name="直接连接符 1031"/>
            <p:cNvCxnSpPr/>
            <p:nvPr/>
          </p:nvCxnSpPr>
          <p:spPr>
            <a:xfrm flipV="1">
              <a:off x="1763486" y="2090057"/>
              <a:ext cx="0" cy="653143"/>
            </a:xfrm>
            <a:prstGeom prst="line">
              <a:avLst/>
            </a:prstGeom>
            <a:ln w="44450">
              <a:solidFill>
                <a:srgbClr val="FF759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9" name="组合 1038"/>
          <p:cNvGrpSpPr/>
          <p:nvPr/>
        </p:nvGrpSpPr>
        <p:grpSpPr>
          <a:xfrm>
            <a:off x="4212771" y="2046514"/>
            <a:ext cx="877163" cy="1415142"/>
            <a:chOff x="4212771" y="2046514"/>
            <a:chExt cx="877163" cy="1415142"/>
          </a:xfrm>
        </p:grpSpPr>
        <p:grpSp>
          <p:nvGrpSpPr>
            <p:cNvPr id="1029" name="组合 1028"/>
            <p:cNvGrpSpPr/>
            <p:nvPr/>
          </p:nvGrpSpPr>
          <p:grpSpPr>
            <a:xfrm>
              <a:off x="4212771" y="2666998"/>
              <a:ext cx="877163" cy="794658"/>
              <a:chOff x="4212771" y="2666998"/>
              <a:chExt cx="877163" cy="794658"/>
            </a:xfrm>
          </p:grpSpPr>
          <p:sp>
            <p:nvSpPr>
              <p:cNvPr id="220" name="椭圆 219"/>
              <p:cNvSpPr/>
              <p:nvPr/>
            </p:nvSpPr>
            <p:spPr>
              <a:xfrm>
                <a:off x="4234541" y="2666998"/>
                <a:ext cx="794658" cy="79465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7" name="TextBox 1026"/>
              <p:cNvSpPr txBox="1"/>
              <p:nvPr/>
            </p:nvSpPr>
            <p:spPr>
              <a:xfrm>
                <a:off x="4212771" y="2884713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生活上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035" name="直接连接符 1034"/>
            <p:cNvCxnSpPr>
              <a:stCxn id="220" idx="0"/>
            </p:cNvCxnSpPr>
            <p:nvPr/>
          </p:nvCxnSpPr>
          <p:spPr>
            <a:xfrm flipV="1">
              <a:off x="4631870" y="2046514"/>
              <a:ext cx="5444" cy="620484"/>
            </a:xfrm>
            <a:prstGeom prst="line">
              <a:avLst/>
            </a:prstGeom>
            <a:ln w="444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8" name="组合 1037"/>
          <p:cNvGrpSpPr/>
          <p:nvPr/>
        </p:nvGrpSpPr>
        <p:grpSpPr>
          <a:xfrm>
            <a:off x="6912439" y="2090057"/>
            <a:ext cx="877163" cy="1360714"/>
            <a:chOff x="6912439" y="2090057"/>
            <a:chExt cx="877163" cy="1360714"/>
          </a:xfrm>
        </p:grpSpPr>
        <p:grpSp>
          <p:nvGrpSpPr>
            <p:cNvPr id="1028" name="组合 1027"/>
            <p:cNvGrpSpPr/>
            <p:nvPr/>
          </p:nvGrpSpPr>
          <p:grpSpPr>
            <a:xfrm>
              <a:off x="6912439" y="2656113"/>
              <a:ext cx="877163" cy="794658"/>
              <a:chOff x="6912439" y="2656113"/>
              <a:chExt cx="877163" cy="794658"/>
            </a:xfrm>
          </p:grpSpPr>
          <p:sp>
            <p:nvSpPr>
              <p:cNvPr id="221" name="椭圆 220"/>
              <p:cNvSpPr/>
              <p:nvPr/>
            </p:nvSpPr>
            <p:spPr>
              <a:xfrm>
                <a:off x="6955982" y="2656113"/>
                <a:ext cx="794658" cy="794658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TextBox 223"/>
              <p:cNvSpPr txBox="1"/>
              <p:nvPr/>
            </p:nvSpPr>
            <p:spPr>
              <a:xfrm>
                <a:off x="6912439" y="2873828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学习上</a:t>
                </a:r>
              </a:p>
            </p:txBody>
          </p:sp>
        </p:grpSp>
        <p:cxnSp>
          <p:nvCxnSpPr>
            <p:cNvPr id="1037" name="直接连接符 1036"/>
            <p:cNvCxnSpPr>
              <a:stCxn id="221" idx="0"/>
            </p:cNvCxnSpPr>
            <p:nvPr/>
          </p:nvCxnSpPr>
          <p:spPr>
            <a:xfrm flipH="1" flipV="1">
              <a:off x="7347857" y="2090057"/>
              <a:ext cx="5454" cy="566056"/>
            </a:xfrm>
            <a:prstGeom prst="line">
              <a:avLst/>
            </a:prstGeom>
            <a:ln w="4445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6" name="图片 20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  <a14:imgEffect>
                      <a14:saturation sat="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863" b="26344"/>
          <a:stretch>
            <a:fillRect/>
          </a:stretch>
        </p:blipFill>
        <p:spPr>
          <a:xfrm>
            <a:off x="0" y="-359016"/>
            <a:ext cx="9144000" cy="2851845"/>
          </a:xfrm>
          <a:prstGeom prst="rect">
            <a:avLst/>
          </a:prstGeom>
        </p:spPr>
      </p:pic>
      <p:grpSp>
        <p:nvGrpSpPr>
          <p:cNvPr id="212" name="组合 211"/>
          <p:cNvGrpSpPr/>
          <p:nvPr/>
        </p:nvGrpSpPr>
        <p:grpSpPr>
          <a:xfrm>
            <a:off x="-1" y="2437037"/>
            <a:ext cx="9144001" cy="114563"/>
            <a:chOff x="-1" y="2114550"/>
            <a:chExt cx="9144001" cy="114563"/>
          </a:xfrm>
        </p:grpSpPr>
        <p:sp>
          <p:nvSpPr>
            <p:cNvPr id="213" name="矩形 212"/>
            <p:cNvSpPr/>
            <p:nvPr/>
          </p:nvSpPr>
          <p:spPr>
            <a:xfrm>
              <a:off x="-1" y="2114551"/>
              <a:ext cx="1285217" cy="10192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4" name="矩形 213"/>
            <p:cNvSpPr/>
            <p:nvPr/>
          </p:nvSpPr>
          <p:spPr>
            <a:xfrm>
              <a:off x="1285875" y="2114550"/>
              <a:ext cx="1301413" cy="10192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矩形 214"/>
            <p:cNvSpPr/>
            <p:nvPr/>
          </p:nvSpPr>
          <p:spPr>
            <a:xfrm>
              <a:off x="2562224" y="2114551"/>
              <a:ext cx="1289211" cy="10192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6" name="矩形 215"/>
            <p:cNvSpPr/>
            <p:nvPr/>
          </p:nvSpPr>
          <p:spPr>
            <a:xfrm>
              <a:off x="3848099" y="2114550"/>
              <a:ext cx="1288553" cy="11035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7" name="矩形 216"/>
            <p:cNvSpPr/>
            <p:nvPr/>
          </p:nvSpPr>
          <p:spPr>
            <a:xfrm>
              <a:off x="5133974" y="2114550"/>
              <a:ext cx="1372172" cy="1143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矩形 217"/>
            <p:cNvSpPr/>
            <p:nvPr/>
          </p:nvSpPr>
          <p:spPr>
            <a:xfrm>
              <a:off x="7886700" y="2114550"/>
              <a:ext cx="1257300" cy="114563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9" name="矩形 218"/>
            <p:cNvSpPr/>
            <p:nvPr/>
          </p:nvSpPr>
          <p:spPr>
            <a:xfrm>
              <a:off x="6486524" y="2114550"/>
              <a:ext cx="1414397" cy="1143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0" name="矩形 1039"/>
          <p:cNvSpPr/>
          <p:nvPr/>
        </p:nvSpPr>
        <p:spPr>
          <a:xfrm>
            <a:off x="2818341" y="1741715"/>
            <a:ext cx="3669545" cy="64633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家长注意事项</a:t>
            </a:r>
            <a:endParaRPr lang="zh-CN" alt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 p14:presetBounceEnd="6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0" dur="15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1" dur="15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64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4" dur="15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5" dur="15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 p14:presetBounceEnd="64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8" dur="15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9" dur="15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2" grpId="0"/>
          <p:bldP spid="3" grpId="0"/>
          <p:bldP spid="10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iterate type="wd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2" grpId="0"/>
          <p:bldP spid="3" grpId="0"/>
          <p:bldP spid="1040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TextBox 112"/>
          <p:cNvSpPr txBox="1"/>
          <p:nvPr/>
        </p:nvSpPr>
        <p:spPr bwMode="auto">
          <a:xfrm>
            <a:off x="1816846" y="1649884"/>
            <a:ext cx="9188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夫妻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不争吵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 bwMode="auto">
          <a:xfrm>
            <a:off x="6496049" y="1705920"/>
            <a:ext cx="115929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不在家里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常会客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 bwMode="auto">
          <a:xfrm>
            <a:off x="1418951" y="2542861"/>
            <a:ext cx="9156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父母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不唠叨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 bwMode="auto">
          <a:xfrm>
            <a:off x="6730357" y="2604094"/>
            <a:ext cx="115929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不看电视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到深夜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 bwMode="auto">
          <a:xfrm>
            <a:off x="647858" y="3392751"/>
            <a:ext cx="164981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不聚众在家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里玩牌或麻将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 bwMode="auto">
          <a:xfrm>
            <a:off x="7253288" y="3522454"/>
            <a:ext cx="1159292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坚决避免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家庭纠纷</a:t>
            </a:r>
          </a:p>
        </p:txBody>
      </p:sp>
      <p:pic>
        <p:nvPicPr>
          <p:cNvPr id="129" name="图片 1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31" y="1014441"/>
            <a:ext cx="1426444" cy="1357283"/>
          </a:xfrm>
          <a:prstGeom prst="rect">
            <a:avLst/>
          </a:prstGeom>
          <a:effectLst>
            <a:outerShdw blurRad="76200" dist="635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1" name="图片 1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6" t="32778" r="40521" b="36666"/>
          <a:stretch>
            <a:fillRect/>
          </a:stretch>
        </p:blipFill>
        <p:spPr>
          <a:xfrm>
            <a:off x="3914775" y="2514600"/>
            <a:ext cx="1676400" cy="1571626"/>
          </a:xfrm>
          <a:prstGeom prst="rect">
            <a:avLst/>
          </a:prstGeom>
          <a:effectLst>
            <a:outerShdw blurRad="50800" dist="63500" dir="5400000" algn="ctr" rotWithShape="0">
              <a:srgbClr val="000000">
                <a:alpha val="33000"/>
              </a:srgbClr>
            </a:outerShdw>
            <a:reflection blurRad="6350" stA="50000" endA="300" endPos="55500" dist="50800" dir="5400000" sy="-100000" algn="bl" rotWithShape="0"/>
          </a:effectLst>
        </p:spPr>
      </p:pic>
      <p:sp>
        <p:nvSpPr>
          <p:cNvPr id="122" name="TextBox 121"/>
          <p:cNvSpPr txBox="1"/>
          <p:nvPr/>
        </p:nvSpPr>
        <p:spPr>
          <a:xfrm>
            <a:off x="2924175" y="419100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FF00"/>
                </a:solidFill>
                <a:ea typeface="微软简粗黑" pitchFamily="2" charset="-122"/>
              </a:rPr>
              <a:t>创建和谐的家庭环境</a:t>
            </a:r>
            <a:endParaRPr lang="en-US" altLang="zh-CN" sz="3200" dirty="0">
              <a:solidFill>
                <a:srgbClr val="FFFF00"/>
              </a:solidFill>
              <a:ea typeface="微软简粗黑" pitchFamily="2" charset="-122"/>
            </a:endParaRPr>
          </a:p>
          <a:p>
            <a:endParaRPr lang="zh-CN" altLang="en-US" sz="3200" dirty="0"/>
          </a:p>
        </p:txBody>
      </p:sp>
      <p:grpSp>
        <p:nvGrpSpPr>
          <p:cNvPr id="142" name="组合 141"/>
          <p:cNvGrpSpPr/>
          <p:nvPr/>
        </p:nvGrpSpPr>
        <p:grpSpPr>
          <a:xfrm>
            <a:off x="3248025" y="1819275"/>
            <a:ext cx="476250" cy="476250"/>
            <a:chOff x="3248025" y="1819275"/>
            <a:chExt cx="476250" cy="476250"/>
          </a:xfrm>
        </p:grpSpPr>
        <p:sp>
          <p:nvSpPr>
            <p:cNvPr id="135" name="椭圆 134"/>
            <p:cNvSpPr/>
            <p:nvPr/>
          </p:nvSpPr>
          <p:spPr>
            <a:xfrm>
              <a:off x="3248025" y="1819275"/>
              <a:ext cx="476250" cy="476250"/>
            </a:xfrm>
            <a:prstGeom prst="ellipse">
              <a:avLst/>
            </a:prstGeom>
            <a:solidFill>
              <a:srgbClr val="CB62EC"/>
            </a:solidFill>
            <a:ln w="76200">
              <a:solidFill>
                <a:schemeClr val="bg1"/>
              </a:solidFill>
            </a:ln>
            <a:effectLst>
              <a:outerShdw blurRad="2032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3276600" y="187642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01</a:t>
              </a:r>
              <a:endParaRPr lang="zh-CN" altLang="en-US" dirty="0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2752725" y="2647950"/>
            <a:ext cx="476250" cy="476250"/>
            <a:chOff x="2752725" y="2647950"/>
            <a:chExt cx="476250" cy="476250"/>
          </a:xfrm>
        </p:grpSpPr>
        <p:sp>
          <p:nvSpPr>
            <p:cNvPr id="134" name="椭圆 133"/>
            <p:cNvSpPr/>
            <p:nvPr/>
          </p:nvSpPr>
          <p:spPr>
            <a:xfrm>
              <a:off x="2752725" y="2647950"/>
              <a:ext cx="476250" cy="476250"/>
            </a:xfrm>
            <a:prstGeom prst="ellipse">
              <a:avLst/>
            </a:prstGeom>
            <a:solidFill>
              <a:srgbClr val="FFC000"/>
            </a:solidFill>
            <a:ln w="76200">
              <a:solidFill>
                <a:schemeClr val="bg1"/>
              </a:solidFill>
            </a:ln>
            <a:effectLst>
              <a:outerShdw blurRad="2032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781300" y="27051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02</a:t>
              </a:r>
              <a:endParaRPr lang="zh-CN" altLang="en-US" dirty="0"/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2305050" y="3609975"/>
            <a:ext cx="476250" cy="476250"/>
            <a:chOff x="2305050" y="3609975"/>
            <a:chExt cx="476250" cy="476250"/>
          </a:xfrm>
        </p:grpSpPr>
        <p:sp>
          <p:nvSpPr>
            <p:cNvPr id="133" name="椭圆 132"/>
            <p:cNvSpPr/>
            <p:nvPr/>
          </p:nvSpPr>
          <p:spPr>
            <a:xfrm>
              <a:off x="2305050" y="3609975"/>
              <a:ext cx="476250" cy="476250"/>
            </a:xfrm>
            <a:prstGeom prst="ellipse">
              <a:avLst/>
            </a:prstGeom>
            <a:solidFill>
              <a:srgbClr val="FF7593"/>
            </a:solidFill>
            <a:ln w="76200">
              <a:solidFill>
                <a:schemeClr val="bg1"/>
              </a:solidFill>
            </a:ln>
            <a:effectLst>
              <a:outerShdw blurRad="2032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333625" y="36576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03</a:t>
              </a:r>
              <a:endParaRPr lang="zh-CN" altLang="en-US" dirty="0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5676900" y="1752600"/>
            <a:ext cx="476250" cy="476250"/>
            <a:chOff x="5676900" y="1752600"/>
            <a:chExt cx="476250" cy="476250"/>
          </a:xfrm>
        </p:grpSpPr>
        <p:sp>
          <p:nvSpPr>
            <p:cNvPr id="132" name="椭圆 131"/>
            <p:cNvSpPr/>
            <p:nvPr/>
          </p:nvSpPr>
          <p:spPr>
            <a:xfrm>
              <a:off x="5676900" y="1752600"/>
              <a:ext cx="476250" cy="47625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76200">
              <a:solidFill>
                <a:schemeClr val="bg1"/>
              </a:solidFill>
            </a:ln>
            <a:effectLst>
              <a:outerShdw blurRad="2032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5705475" y="180975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04</a:t>
              </a:r>
              <a:endParaRPr lang="zh-CN" altLang="en-US" dirty="0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6057900" y="2705100"/>
            <a:ext cx="476250" cy="476250"/>
            <a:chOff x="6057900" y="2705100"/>
            <a:chExt cx="476250" cy="476250"/>
          </a:xfrm>
        </p:grpSpPr>
        <p:sp>
          <p:nvSpPr>
            <p:cNvPr id="131" name="椭圆 130"/>
            <p:cNvSpPr/>
            <p:nvPr/>
          </p:nvSpPr>
          <p:spPr>
            <a:xfrm>
              <a:off x="6057900" y="2705100"/>
              <a:ext cx="476250" cy="476250"/>
            </a:xfrm>
            <a:prstGeom prst="ellipse">
              <a:avLst/>
            </a:prstGeom>
            <a:solidFill>
              <a:srgbClr val="00B0F0"/>
            </a:solidFill>
            <a:ln w="76200">
              <a:solidFill>
                <a:schemeClr val="bg1"/>
              </a:solidFill>
            </a:ln>
            <a:effectLst>
              <a:outerShdw blurRad="2032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6067425" y="276225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05</a:t>
              </a:r>
              <a:endParaRPr lang="zh-CN" altLang="en-US" dirty="0"/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6496050" y="3609975"/>
            <a:ext cx="476250" cy="476250"/>
            <a:chOff x="6496050" y="3609975"/>
            <a:chExt cx="476250" cy="476250"/>
          </a:xfrm>
        </p:grpSpPr>
        <p:sp>
          <p:nvSpPr>
            <p:cNvPr id="130" name="椭圆 129"/>
            <p:cNvSpPr/>
            <p:nvPr/>
          </p:nvSpPr>
          <p:spPr>
            <a:xfrm>
              <a:off x="6496050" y="3609975"/>
              <a:ext cx="476250" cy="476250"/>
            </a:xfrm>
            <a:prstGeom prst="ellipse">
              <a:avLst/>
            </a:prstGeom>
            <a:solidFill>
              <a:srgbClr val="94E214"/>
            </a:solidFill>
            <a:ln w="76200">
              <a:solidFill>
                <a:schemeClr val="bg1"/>
              </a:solidFill>
            </a:ln>
            <a:effectLst>
              <a:outerShdw blurRad="2032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6515100" y="365760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06</a:t>
              </a:r>
              <a:endParaRPr lang="zh-CN" altLang="en-US" dirty="0"/>
            </a:p>
          </p:txBody>
        </p:sp>
      </p:grp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65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0" dur="1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1" dur="1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65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4" dur="1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5" dur="1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5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2.5E-6 -1.7284E-6 L 0.04462 -0.01204 C 0.05382 -0.01512 0.06475 -0.00926 0.0743 0.00154 C 0.08541 0.01327 0.09288 0.02716 0.096 0.04352 L 0.11128 0.11975 " pathEditMode="relative" rAng="1856520" ptsTypes="FffFF">
                                          <p:cBhvr>
                                            <p:cTn id="22" dur="1250" spd="-100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28" y="30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4.16667E-6 4.19753E-6 L 0.03872 -0.04074 C 0.04671 -0.04939 0.05816 -0.05124 0.06945 -0.04754 C 0.08212 -0.04383 0.09167 -0.03612 0.09809 -0.02284 L 0.12796 0.03796 " pathEditMode="relative" rAng="556740" ptsTypes="FffFF">
                                          <p:cBhvr>
                                            <p:cTn id="27" dur="1250" spd="-100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01" y="-14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3.33333E-6 3.7037E-7 L 0.03229 -0.05617 C 0.03889 -0.0679 0.04948 -0.07438 0.06093 -0.07593 C 0.07378 -0.07778 0.08437 -0.07407 0.09236 -0.06389 L 0.12968 -0.01821 " pathEditMode="relative" rAng="-280680" ptsTypes="FffFF">
                                          <p:cBhvr>
                                            <p:cTn id="32" dur="1250" spd="-100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319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10764 0.12963 L -0.09531 0.05185 C -0.09253 0.0358 -0.08507 0.02161 -0.07552 0.01019 C -0.0651 -0.0037 -0.05486 -0.00926 -0.04496 -0.00741 L -1.38889E-6 -7.40741E-7 " pathEditMode="relative" rAng="-2042940" ptsTypes="FffFF">
                                          <p:cBhvr>
                                            <p:cTn id="37" dur="12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06" y="-92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12865 0.03364 L -0.09861 -0.02686 C -0.09201 -0.03951 -0.08194 -0.0463 -0.07066 -0.04908 C -0.05781 -0.0534 -0.04722 -0.05062 -0.03871 -0.04136 L -2.77778E-7 3.45679E-6 " pathEditMode="relative" rAng="-501300" ptsTypes="FffFF">
                                          <p:cBhvr>
                                            <p:cTn id="42" dur="125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46" y="-50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13004 -0.01667 L -0.09531 -0.06883 C -0.08785 -0.07963 -0.07726 -0.08364 -0.0658 -0.08364 C -0.05278 -0.08457 -0.04254 -0.07901 -0.0349 -0.06759 L 1.66667E-6 -0.01667 " pathEditMode="relative" rAng="0" ptsTypes="FffFF">
                                          <p:cBhvr>
                                            <p:cTn id="47" dur="12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493" y="-33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3" grpId="0"/>
          <p:bldP spid="114" grpId="0"/>
          <p:bldP spid="115" grpId="0"/>
          <p:bldP spid="116" grpId="0"/>
          <p:bldP spid="117" grpId="0"/>
          <p:bldP spid="118" grpId="0"/>
          <p:bldP spid="1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1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7" dur="50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2.5E-6 -1.7284E-6 L 0.04462 -0.01204 C 0.05382 -0.01512 0.06475 -0.00926 0.0743 0.00154 C 0.08541 0.01327 0.09288 0.02716 0.096 0.04352 L 0.11128 0.11975 " pathEditMode="relative" rAng="1856520" ptsTypes="FffFF">
                                          <p:cBhvr>
                                            <p:cTn id="22" dur="1250" spd="-1000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528" y="30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4.16667E-6 4.19753E-6 L 0.03872 -0.04074 C 0.04671 -0.04939 0.05816 -0.05124 0.06945 -0.04754 C 0.08212 -0.04383 0.09167 -0.03612 0.09809 -0.02284 L 0.12796 0.03796 " pathEditMode="relative" rAng="556740" ptsTypes="FffFF">
                                          <p:cBhvr>
                                            <p:cTn id="27" dur="1250" spd="-100000" fill="hold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701" y="-142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3.33333E-6 3.7037E-7 L 0.03229 -0.05617 C 0.03889 -0.0679 0.04948 -0.07438 0.06093 -0.07593 C 0.07378 -0.07778 0.08437 -0.07407 0.09236 -0.06389 L 0.12968 -0.01821 " pathEditMode="relative" rAng="-280680" ptsTypes="FffFF">
                                          <p:cBhvr>
                                            <p:cTn id="32" dur="1250" spd="-100000" fill="hold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319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10764 0.12963 L -0.09531 0.05185 C -0.09253 0.0358 -0.08507 0.02161 -0.07552 0.01019 C -0.0651 -0.0037 -0.05486 -0.00926 -0.04496 -0.00741 L -1.38889E-6 -7.40741E-7 " pathEditMode="relative" rAng="-2042940" ptsTypes="FffFF">
                                          <p:cBhvr>
                                            <p:cTn id="37" dur="1250" fill="hold"/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06" y="-92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12865 0.03364 L -0.09861 -0.02686 C -0.09201 -0.03951 -0.08194 -0.0463 -0.07066 -0.04908 C -0.05781 -0.0534 -0.04722 -0.05062 -0.03871 -0.04136 L -2.77778E-7 3.45679E-6 " pathEditMode="relative" rAng="-501300" ptsTypes="FffFF">
                                          <p:cBhvr>
                                            <p:cTn id="42" dur="1250" fill="hold"/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146" y="-503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4" presetClass="path" presetSubtype="0" accel="50000" decel="5000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Motion origin="layout" path="M -0.13004 -0.01667 L -0.09531 -0.06883 C -0.08785 -0.07963 -0.07726 -0.08364 -0.0658 -0.08364 C -0.05278 -0.08457 -0.04254 -0.07901 -0.0349 -0.06759 L 1.66667E-6 -0.01667 " pathEditMode="relative" rAng="0" ptsTypes="FffFF">
                                          <p:cBhvr>
                                            <p:cTn id="47" dur="1250" fill="hold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493" y="-339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1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1" fill="hold" grpId="0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1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3" grpId="0"/>
          <p:bldP spid="114" grpId="0"/>
          <p:bldP spid="115" grpId="0"/>
          <p:bldP spid="116" grpId="0"/>
          <p:bldP spid="117" grpId="0"/>
          <p:bldP spid="118" grpId="0"/>
          <p:bldP spid="122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76249" y="3041551"/>
            <a:ext cx="132960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订下家庭学习规矩，并且自始至终执行，以形成良好的学习习惯，作息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51"/>
          <p:cNvSpPr/>
          <p:nvPr/>
        </p:nvSpPr>
        <p:spPr>
          <a:xfrm flipV="1">
            <a:off x="545054" y="1685362"/>
            <a:ext cx="1201204" cy="939929"/>
          </a:xfrm>
          <a:prstGeom prst="triangle">
            <a:avLst/>
          </a:prstGeom>
          <a:gradFill>
            <a:gsLst>
              <a:gs pos="0">
                <a:srgbClr val="00B0F0"/>
              </a:gs>
              <a:gs pos="100000">
                <a:srgbClr val="EEECE1">
                  <a:lumMod val="90000"/>
                  <a:alpha val="0"/>
                </a:srgb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2"/>
          <p:cNvSpPr/>
          <p:nvPr/>
        </p:nvSpPr>
        <p:spPr>
          <a:xfrm>
            <a:off x="1026178" y="965286"/>
            <a:ext cx="720080" cy="720080"/>
          </a:xfrm>
          <a:prstGeom prst="rect">
            <a:avLst/>
          </a:prstGeom>
          <a:solidFill>
            <a:srgbClr val="00B0F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2Top">
              <a:rot lat="19390491" lon="18812960" rev="21592509"/>
            </a:camera>
            <a:lightRig rig="chilly" dir="t">
              <a:rot lat="0" lon="0" rev="600000"/>
            </a:lightRig>
          </a:scene3d>
          <a:sp3d extrusionH="666750"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等腰三角形 51"/>
          <p:cNvSpPr/>
          <p:nvPr/>
        </p:nvSpPr>
        <p:spPr>
          <a:xfrm flipV="1">
            <a:off x="2260462" y="1685362"/>
            <a:ext cx="1201204" cy="939929"/>
          </a:xfrm>
          <a:prstGeom prst="triangle">
            <a:avLst/>
          </a:prstGeom>
          <a:gradFill>
            <a:gsLst>
              <a:gs pos="0">
                <a:schemeClr val="accent2"/>
              </a:gs>
              <a:gs pos="100000">
                <a:srgbClr val="EEECE1">
                  <a:lumMod val="90000"/>
                  <a:alpha val="0"/>
                </a:srgb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52"/>
          <p:cNvSpPr/>
          <p:nvPr/>
        </p:nvSpPr>
        <p:spPr>
          <a:xfrm>
            <a:off x="2741586" y="965286"/>
            <a:ext cx="720080" cy="720080"/>
          </a:xfrm>
          <a:prstGeom prst="rect">
            <a:avLst/>
          </a:prstGeom>
          <a:solidFill>
            <a:srgbClr val="FF7593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2Top">
              <a:rot lat="19390491" lon="18812960" rev="21592509"/>
            </a:camera>
            <a:lightRig rig="chilly" dir="t">
              <a:rot lat="0" lon="0" rev="600000"/>
            </a:lightRig>
          </a:scene3d>
          <a:sp3d extrusionH="666750"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等腰三角形 51"/>
          <p:cNvSpPr/>
          <p:nvPr/>
        </p:nvSpPr>
        <p:spPr>
          <a:xfrm flipV="1">
            <a:off x="4042545" y="1685362"/>
            <a:ext cx="1201204" cy="939929"/>
          </a:xfrm>
          <a:prstGeom prst="triangle">
            <a:avLst/>
          </a:prstGeom>
          <a:gradFill>
            <a:gsLst>
              <a:gs pos="0">
                <a:schemeClr val="accent3"/>
              </a:gs>
              <a:gs pos="100000">
                <a:srgbClr val="EEECE1">
                  <a:lumMod val="90000"/>
                  <a:alpha val="0"/>
                </a:srgb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矩形 52"/>
          <p:cNvSpPr/>
          <p:nvPr/>
        </p:nvSpPr>
        <p:spPr>
          <a:xfrm>
            <a:off x="4523669" y="965286"/>
            <a:ext cx="720080" cy="720080"/>
          </a:xfrm>
          <a:prstGeom prst="rect">
            <a:avLst/>
          </a:prstGeom>
          <a:solidFill>
            <a:srgbClr val="94E214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2Top">
              <a:rot lat="19390491" lon="18812960" rev="21592509"/>
            </a:camera>
            <a:lightRig rig="chilly" dir="t">
              <a:rot lat="0" lon="0" rev="600000"/>
            </a:lightRig>
          </a:scene3d>
          <a:sp3d extrusionH="666750"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等腰三角形 51"/>
          <p:cNvSpPr/>
          <p:nvPr/>
        </p:nvSpPr>
        <p:spPr>
          <a:xfrm flipV="1">
            <a:off x="5653178" y="1685362"/>
            <a:ext cx="1201204" cy="939929"/>
          </a:xfrm>
          <a:prstGeom prst="triangle">
            <a:avLst/>
          </a:prstGeom>
          <a:gradFill>
            <a:gsLst>
              <a:gs pos="0">
                <a:schemeClr val="accent4"/>
              </a:gs>
              <a:gs pos="100000">
                <a:srgbClr val="EEECE1">
                  <a:lumMod val="90000"/>
                  <a:alpha val="0"/>
                </a:srgb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52"/>
          <p:cNvSpPr/>
          <p:nvPr/>
        </p:nvSpPr>
        <p:spPr>
          <a:xfrm>
            <a:off x="6134302" y="965286"/>
            <a:ext cx="720080" cy="720080"/>
          </a:xfrm>
          <a:prstGeom prst="rect">
            <a:avLst/>
          </a:prstGeom>
          <a:solidFill>
            <a:srgbClr val="CB62EC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2Top">
              <a:rot lat="19390491" lon="18812960" rev="21592509"/>
            </a:camera>
            <a:lightRig rig="chilly" dir="t">
              <a:rot lat="0" lon="0" rev="600000"/>
            </a:lightRig>
          </a:scene3d>
          <a:sp3d extrusionH="666750"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等腰三角形 51"/>
          <p:cNvSpPr/>
          <p:nvPr/>
        </p:nvSpPr>
        <p:spPr>
          <a:xfrm flipV="1">
            <a:off x="7340464" y="1685362"/>
            <a:ext cx="1201204" cy="939929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EEECE1">
                  <a:lumMod val="90000"/>
                  <a:alpha val="0"/>
                </a:srgbClr>
              </a:gs>
            </a:gsLst>
            <a:lin ang="5400000" scaled="0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52"/>
          <p:cNvSpPr/>
          <p:nvPr/>
        </p:nvSpPr>
        <p:spPr>
          <a:xfrm>
            <a:off x="7821588" y="965286"/>
            <a:ext cx="720080" cy="72008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2Top">
              <a:rot lat="19390491" lon="18812960" rev="21592509"/>
            </a:camera>
            <a:lightRig rig="chilly" dir="t">
              <a:rot lat="0" lon="0" rev="600000"/>
            </a:lightRig>
          </a:scene3d>
          <a:sp3d extrusionH="666750"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0" y="2847979"/>
            <a:ext cx="9144000" cy="47626"/>
            <a:chOff x="1765833" y="4036681"/>
            <a:chExt cx="8630607" cy="50963"/>
          </a:xfrm>
        </p:grpSpPr>
        <p:sp>
          <p:nvSpPr>
            <p:cNvPr id="21" name="Rectangle 21"/>
            <p:cNvSpPr/>
            <p:nvPr/>
          </p:nvSpPr>
          <p:spPr>
            <a:xfrm>
              <a:off x="4640528" y="4036682"/>
              <a:ext cx="1440000" cy="50400"/>
            </a:xfrm>
            <a:prstGeom prst="rect">
              <a:avLst/>
            </a:prstGeom>
            <a:solidFill>
              <a:srgbClr val="94E21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073723" y="4036682"/>
              <a:ext cx="1440000" cy="50400"/>
            </a:xfrm>
            <a:prstGeom prst="rect">
              <a:avLst/>
            </a:prstGeom>
            <a:solidFill>
              <a:srgbClr val="CB62E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7516440" y="4036681"/>
              <a:ext cx="1511643" cy="50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1765833" y="4036682"/>
              <a:ext cx="1440000" cy="50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9031772" y="4037244"/>
              <a:ext cx="1364668" cy="504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ea typeface="Roboto" panose="02000000000000000000" pitchFamily="2" charset="0"/>
                <a:cs typeface="Helvetica Neue"/>
              </a:endParaRP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3038596" y="4038184"/>
              <a:ext cx="1599208" cy="48922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ea typeface="Roboto" panose="02000000000000000000" pitchFamily="2" charset="0"/>
                <a:cs typeface="Helvetica Neue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590294" y="2581749"/>
            <a:ext cx="540000" cy="540000"/>
            <a:chOff x="2590294" y="2581749"/>
            <a:chExt cx="540000" cy="540000"/>
          </a:xfrm>
        </p:grpSpPr>
        <p:sp>
          <p:nvSpPr>
            <p:cNvPr id="27" name="Oval 27"/>
            <p:cNvSpPr>
              <a:spLocks noChangeAspect="1"/>
            </p:cNvSpPr>
            <p:nvPr/>
          </p:nvSpPr>
          <p:spPr>
            <a:xfrm>
              <a:off x="2590294" y="2581749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75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7" name="Freeform 31"/>
            <p:cNvSpPr>
              <a:spLocks noChangeAspect="1" noEditPoints="1"/>
            </p:cNvSpPr>
            <p:nvPr/>
          </p:nvSpPr>
          <p:spPr bwMode="auto">
            <a:xfrm>
              <a:off x="2721426" y="2667591"/>
              <a:ext cx="287117" cy="4032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solidFill>
              <a:srgbClr val="FF75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696534" y="2581749"/>
            <a:ext cx="540000" cy="540000"/>
            <a:chOff x="7696534" y="2581749"/>
            <a:chExt cx="540000" cy="540000"/>
          </a:xfrm>
        </p:grpSpPr>
        <p:sp>
          <p:nvSpPr>
            <p:cNvPr id="30" name="Oval 30"/>
            <p:cNvSpPr>
              <a:spLocks noChangeAspect="1"/>
            </p:cNvSpPr>
            <p:nvPr/>
          </p:nvSpPr>
          <p:spPr>
            <a:xfrm>
              <a:off x="7696534" y="2581749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8" name="Freeform 49"/>
            <p:cNvSpPr>
              <a:spLocks noChangeAspect="1" noEditPoints="1"/>
            </p:cNvSpPr>
            <p:nvPr/>
          </p:nvSpPr>
          <p:spPr bwMode="auto">
            <a:xfrm>
              <a:off x="7792855" y="2682554"/>
              <a:ext cx="343087" cy="300923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991364" y="2581749"/>
            <a:ext cx="540000" cy="540000"/>
            <a:chOff x="5991364" y="2581749"/>
            <a:chExt cx="540000" cy="540000"/>
          </a:xfrm>
        </p:grpSpPr>
        <p:sp>
          <p:nvSpPr>
            <p:cNvPr id="29" name="Oval 29"/>
            <p:cNvSpPr>
              <a:spLocks noChangeAspect="1"/>
            </p:cNvSpPr>
            <p:nvPr/>
          </p:nvSpPr>
          <p:spPr>
            <a:xfrm>
              <a:off x="5991364" y="2581749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CB62E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9" name="Freeform 36"/>
            <p:cNvSpPr>
              <a:spLocks noChangeAspect="1" noEditPoints="1"/>
            </p:cNvSpPr>
            <p:nvPr/>
          </p:nvSpPr>
          <p:spPr bwMode="auto">
            <a:xfrm>
              <a:off x="6063237" y="2742536"/>
              <a:ext cx="408481" cy="235733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solidFill>
              <a:srgbClr val="CB62E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65852" y="2582134"/>
            <a:ext cx="540000" cy="540000"/>
            <a:chOff x="4365852" y="2582134"/>
            <a:chExt cx="540000" cy="540000"/>
          </a:xfrm>
        </p:grpSpPr>
        <p:sp>
          <p:nvSpPr>
            <p:cNvPr id="28" name="Oval 28"/>
            <p:cNvSpPr>
              <a:spLocks noChangeAspect="1"/>
            </p:cNvSpPr>
            <p:nvPr/>
          </p:nvSpPr>
          <p:spPr>
            <a:xfrm>
              <a:off x="4365852" y="2582134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4E2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40" name="Freeform 21"/>
            <p:cNvSpPr>
              <a:spLocks noChangeAspect="1" noEditPoints="1"/>
            </p:cNvSpPr>
            <p:nvPr/>
          </p:nvSpPr>
          <p:spPr bwMode="auto">
            <a:xfrm>
              <a:off x="4468371" y="2717317"/>
              <a:ext cx="349348" cy="310982"/>
            </a:xfrm>
            <a:custGeom>
              <a:avLst/>
              <a:gdLst>
                <a:gd name="T0" fmla="*/ 62 w 401"/>
                <a:gd name="T1" fmla="*/ 116 h 357"/>
                <a:gd name="T2" fmla="*/ 117 w 401"/>
                <a:gd name="T3" fmla="*/ 135 h 357"/>
                <a:gd name="T4" fmla="*/ 124 w 401"/>
                <a:gd name="T5" fmla="*/ 133 h 357"/>
                <a:gd name="T6" fmla="*/ 155 w 401"/>
                <a:gd name="T7" fmla="*/ 106 h 357"/>
                <a:gd name="T8" fmla="*/ 156 w 401"/>
                <a:gd name="T9" fmla="*/ 100 h 357"/>
                <a:gd name="T10" fmla="*/ 141 w 401"/>
                <a:gd name="T11" fmla="*/ 81 h 357"/>
                <a:gd name="T12" fmla="*/ 219 w 401"/>
                <a:gd name="T13" fmla="*/ 1 h 357"/>
                <a:gd name="T14" fmla="*/ 160 w 401"/>
                <a:gd name="T15" fmla="*/ 1 h 357"/>
                <a:gd name="T16" fmla="*/ 86 w 401"/>
                <a:gd name="T17" fmla="*/ 39 h 357"/>
                <a:gd name="T18" fmla="*/ 55 w 401"/>
                <a:gd name="T19" fmla="*/ 63 h 357"/>
                <a:gd name="T20" fmla="*/ 43 w 401"/>
                <a:gd name="T21" fmla="*/ 90 h 357"/>
                <a:gd name="T22" fmla="*/ 18 w 401"/>
                <a:gd name="T23" fmla="*/ 98 h 357"/>
                <a:gd name="T24" fmla="*/ 3 w 401"/>
                <a:gd name="T25" fmla="*/ 110 h 357"/>
                <a:gd name="T26" fmla="*/ 2 w 401"/>
                <a:gd name="T27" fmla="*/ 120 h 357"/>
                <a:gd name="T28" fmla="*/ 30 w 401"/>
                <a:gd name="T29" fmla="*/ 150 h 357"/>
                <a:gd name="T30" fmla="*/ 41 w 401"/>
                <a:gd name="T31" fmla="*/ 152 h 357"/>
                <a:gd name="T32" fmla="*/ 55 w 401"/>
                <a:gd name="T33" fmla="*/ 139 h 357"/>
                <a:gd name="T34" fmla="*/ 62 w 401"/>
                <a:gd name="T35" fmla="*/ 116 h 357"/>
                <a:gd name="T36" fmla="*/ 177 w 401"/>
                <a:gd name="T37" fmla="*/ 126 h 357"/>
                <a:gd name="T38" fmla="*/ 169 w 401"/>
                <a:gd name="T39" fmla="*/ 125 h 357"/>
                <a:gd name="T40" fmla="*/ 140 w 401"/>
                <a:gd name="T41" fmla="*/ 150 h 357"/>
                <a:gd name="T42" fmla="*/ 139 w 401"/>
                <a:gd name="T43" fmla="*/ 158 h 357"/>
                <a:gd name="T44" fmla="*/ 305 w 401"/>
                <a:gd name="T45" fmla="*/ 347 h 357"/>
                <a:gd name="T46" fmla="*/ 320 w 401"/>
                <a:gd name="T47" fmla="*/ 348 h 357"/>
                <a:gd name="T48" fmla="*/ 340 w 401"/>
                <a:gd name="T49" fmla="*/ 332 h 357"/>
                <a:gd name="T50" fmla="*/ 341 w 401"/>
                <a:gd name="T51" fmla="*/ 317 h 357"/>
                <a:gd name="T52" fmla="*/ 177 w 401"/>
                <a:gd name="T53" fmla="*/ 126 h 357"/>
                <a:gd name="T54" fmla="*/ 398 w 401"/>
                <a:gd name="T55" fmla="*/ 46 h 357"/>
                <a:gd name="T56" fmla="*/ 389 w 401"/>
                <a:gd name="T57" fmla="*/ 42 h 357"/>
                <a:gd name="T58" fmla="*/ 369 w 401"/>
                <a:gd name="T59" fmla="*/ 72 h 357"/>
                <a:gd name="T60" fmla="*/ 331 w 401"/>
                <a:gd name="T61" fmla="*/ 80 h 357"/>
                <a:gd name="T62" fmla="*/ 320 w 401"/>
                <a:gd name="T63" fmla="*/ 45 h 357"/>
                <a:gd name="T64" fmla="*/ 338 w 401"/>
                <a:gd name="T65" fmla="*/ 13 h 357"/>
                <a:gd name="T66" fmla="*/ 330 w 401"/>
                <a:gd name="T67" fmla="*/ 6 h 357"/>
                <a:gd name="T68" fmla="*/ 274 w 401"/>
                <a:gd name="T69" fmla="*/ 51 h 357"/>
                <a:gd name="T70" fmla="*/ 257 w 401"/>
                <a:gd name="T71" fmla="*/ 121 h 357"/>
                <a:gd name="T72" fmla="*/ 230 w 401"/>
                <a:gd name="T73" fmla="*/ 149 h 357"/>
                <a:gd name="T74" fmla="*/ 257 w 401"/>
                <a:gd name="T75" fmla="*/ 181 h 357"/>
                <a:gd name="T76" fmla="*/ 290 w 401"/>
                <a:gd name="T77" fmla="*/ 149 h 357"/>
                <a:gd name="T78" fmla="*/ 330 w 401"/>
                <a:gd name="T79" fmla="*/ 137 h 357"/>
                <a:gd name="T80" fmla="*/ 391 w 401"/>
                <a:gd name="T81" fmla="*/ 112 h 357"/>
                <a:gd name="T82" fmla="*/ 398 w 401"/>
                <a:gd name="T83" fmla="*/ 46 h 357"/>
                <a:gd name="T84" fmla="*/ 55 w 401"/>
                <a:gd name="T85" fmla="*/ 319 h 357"/>
                <a:gd name="T86" fmla="*/ 55 w 401"/>
                <a:gd name="T87" fmla="*/ 334 h 357"/>
                <a:gd name="T88" fmla="*/ 74 w 401"/>
                <a:gd name="T89" fmla="*/ 353 h 357"/>
                <a:gd name="T90" fmla="*/ 89 w 401"/>
                <a:gd name="T91" fmla="*/ 351 h 357"/>
                <a:gd name="T92" fmla="*/ 187 w 401"/>
                <a:gd name="T93" fmla="*/ 254 h 357"/>
                <a:gd name="T94" fmla="*/ 157 w 401"/>
                <a:gd name="T95" fmla="*/ 220 h 357"/>
                <a:gd name="T96" fmla="*/ 55 w 401"/>
                <a:gd name="T97" fmla="*/ 319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01" h="357">
                  <a:moveTo>
                    <a:pt x="62" y="116"/>
                  </a:moveTo>
                  <a:cubicBezTo>
                    <a:pt x="81" y="101"/>
                    <a:pt x="97" y="111"/>
                    <a:pt x="117" y="135"/>
                  </a:cubicBezTo>
                  <a:cubicBezTo>
                    <a:pt x="120" y="138"/>
                    <a:pt x="123" y="135"/>
                    <a:pt x="124" y="133"/>
                  </a:cubicBezTo>
                  <a:cubicBezTo>
                    <a:pt x="126" y="132"/>
                    <a:pt x="154" y="107"/>
                    <a:pt x="155" y="106"/>
                  </a:cubicBezTo>
                  <a:cubicBezTo>
                    <a:pt x="156" y="105"/>
                    <a:pt x="158" y="102"/>
                    <a:pt x="156" y="100"/>
                  </a:cubicBezTo>
                  <a:cubicBezTo>
                    <a:pt x="154" y="98"/>
                    <a:pt x="146" y="88"/>
                    <a:pt x="141" y="81"/>
                  </a:cubicBezTo>
                  <a:cubicBezTo>
                    <a:pt x="105" y="34"/>
                    <a:pt x="240" y="2"/>
                    <a:pt x="219" y="1"/>
                  </a:cubicBezTo>
                  <a:cubicBezTo>
                    <a:pt x="208" y="1"/>
                    <a:pt x="166" y="0"/>
                    <a:pt x="160" y="1"/>
                  </a:cubicBezTo>
                  <a:cubicBezTo>
                    <a:pt x="134" y="4"/>
                    <a:pt x="102" y="28"/>
                    <a:pt x="86" y="39"/>
                  </a:cubicBezTo>
                  <a:cubicBezTo>
                    <a:pt x="64" y="53"/>
                    <a:pt x="57" y="62"/>
                    <a:pt x="55" y="63"/>
                  </a:cubicBezTo>
                  <a:cubicBezTo>
                    <a:pt x="49" y="68"/>
                    <a:pt x="54" y="80"/>
                    <a:pt x="43" y="90"/>
                  </a:cubicBezTo>
                  <a:cubicBezTo>
                    <a:pt x="32" y="100"/>
                    <a:pt x="25" y="92"/>
                    <a:pt x="18" y="98"/>
                  </a:cubicBezTo>
                  <a:cubicBezTo>
                    <a:pt x="15" y="101"/>
                    <a:pt x="5" y="108"/>
                    <a:pt x="3" y="110"/>
                  </a:cubicBezTo>
                  <a:cubicBezTo>
                    <a:pt x="0" y="113"/>
                    <a:pt x="0" y="117"/>
                    <a:pt x="2" y="120"/>
                  </a:cubicBezTo>
                  <a:cubicBezTo>
                    <a:pt x="2" y="120"/>
                    <a:pt x="28" y="148"/>
                    <a:pt x="30" y="150"/>
                  </a:cubicBezTo>
                  <a:cubicBezTo>
                    <a:pt x="32" y="153"/>
                    <a:pt x="38" y="155"/>
                    <a:pt x="41" y="152"/>
                  </a:cubicBezTo>
                  <a:cubicBezTo>
                    <a:pt x="45" y="149"/>
                    <a:pt x="54" y="141"/>
                    <a:pt x="55" y="139"/>
                  </a:cubicBezTo>
                  <a:cubicBezTo>
                    <a:pt x="57" y="138"/>
                    <a:pt x="54" y="122"/>
                    <a:pt x="62" y="116"/>
                  </a:cubicBezTo>
                  <a:close/>
                  <a:moveTo>
                    <a:pt x="177" y="126"/>
                  </a:moveTo>
                  <a:cubicBezTo>
                    <a:pt x="174" y="123"/>
                    <a:pt x="171" y="123"/>
                    <a:pt x="169" y="12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38" y="152"/>
                    <a:pt x="137" y="156"/>
                    <a:pt x="139" y="158"/>
                  </a:cubicBezTo>
                  <a:cubicBezTo>
                    <a:pt x="305" y="347"/>
                    <a:pt x="305" y="347"/>
                    <a:pt x="305" y="347"/>
                  </a:cubicBezTo>
                  <a:cubicBezTo>
                    <a:pt x="309" y="352"/>
                    <a:pt x="316" y="352"/>
                    <a:pt x="320" y="348"/>
                  </a:cubicBezTo>
                  <a:cubicBezTo>
                    <a:pt x="340" y="332"/>
                    <a:pt x="340" y="332"/>
                    <a:pt x="340" y="332"/>
                  </a:cubicBezTo>
                  <a:cubicBezTo>
                    <a:pt x="344" y="328"/>
                    <a:pt x="345" y="321"/>
                    <a:pt x="341" y="317"/>
                  </a:cubicBezTo>
                  <a:lnTo>
                    <a:pt x="177" y="126"/>
                  </a:lnTo>
                  <a:close/>
                  <a:moveTo>
                    <a:pt x="398" y="46"/>
                  </a:moveTo>
                  <a:cubicBezTo>
                    <a:pt x="396" y="36"/>
                    <a:pt x="391" y="38"/>
                    <a:pt x="389" y="42"/>
                  </a:cubicBezTo>
                  <a:cubicBezTo>
                    <a:pt x="386" y="46"/>
                    <a:pt x="374" y="64"/>
                    <a:pt x="369" y="72"/>
                  </a:cubicBezTo>
                  <a:cubicBezTo>
                    <a:pt x="364" y="80"/>
                    <a:pt x="353" y="96"/>
                    <a:pt x="331" y="80"/>
                  </a:cubicBezTo>
                  <a:cubicBezTo>
                    <a:pt x="308" y="64"/>
                    <a:pt x="316" y="53"/>
                    <a:pt x="320" y="45"/>
                  </a:cubicBezTo>
                  <a:cubicBezTo>
                    <a:pt x="324" y="38"/>
                    <a:pt x="336" y="16"/>
                    <a:pt x="338" y="13"/>
                  </a:cubicBezTo>
                  <a:cubicBezTo>
                    <a:pt x="340" y="11"/>
                    <a:pt x="338" y="3"/>
                    <a:pt x="330" y="6"/>
                  </a:cubicBezTo>
                  <a:cubicBezTo>
                    <a:pt x="323" y="9"/>
                    <a:pt x="280" y="27"/>
                    <a:pt x="274" y="51"/>
                  </a:cubicBezTo>
                  <a:cubicBezTo>
                    <a:pt x="268" y="76"/>
                    <a:pt x="279" y="99"/>
                    <a:pt x="257" y="121"/>
                  </a:cubicBezTo>
                  <a:cubicBezTo>
                    <a:pt x="230" y="149"/>
                    <a:pt x="230" y="149"/>
                    <a:pt x="230" y="149"/>
                  </a:cubicBezTo>
                  <a:cubicBezTo>
                    <a:pt x="257" y="181"/>
                    <a:pt x="257" y="181"/>
                    <a:pt x="257" y="181"/>
                  </a:cubicBezTo>
                  <a:cubicBezTo>
                    <a:pt x="290" y="149"/>
                    <a:pt x="290" y="149"/>
                    <a:pt x="290" y="149"/>
                  </a:cubicBezTo>
                  <a:cubicBezTo>
                    <a:pt x="298" y="141"/>
                    <a:pt x="315" y="134"/>
                    <a:pt x="330" y="137"/>
                  </a:cubicBezTo>
                  <a:cubicBezTo>
                    <a:pt x="363" y="144"/>
                    <a:pt x="381" y="132"/>
                    <a:pt x="391" y="112"/>
                  </a:cubicBezTo>
                  <a:cubicBezTo>
                    <a:pt x="401" y="94"/>
                    <a:pt x="399" y="56"/>
                    <a:pt x="398" y="46"/>
                  </a:cubicBezTo>
                  <a:close/>
                  <a:moveTo>
                    <a:pt x="55" y="319"/>
                  </a:moveTo>
                  <a:cubicBezTo>
                    <a:pt x="50" y="323"/>
                    <a:pt x="50" y="330"/>
                    <a:pt x="55" y="334"/>
                  </a:cubicBezTo>
                  <a:cubicBezTo>
                    <a:pt x="74" y="353"/>
                    <a:pt x="74" y="353"/>
                    <a:pt x="74" y="353"/>
                  </a:cubicBezTo>
                  <a:cubicBezTo>
                    <a:pt x="78" y="357"/>
                    <a:pt x="84" y="355"/>
                    <a:pt x="89" y="351"/>
                  </a:cubicBezTo>
                  <a:cubicBezTo>
                    <a:pt x="187" y="254"/>
                    <a:pt x="187" y="254"/>
                    <a:pt x="187" y="254"/>
                  </a:cubicBezTo>
                  <a:cubicBezTo>
                    <a:pt x="157" y="220"/>
                    <a:pt x="157" y="220"/>
                    <a:pt x="157" y="220"/>
                  </a:cubicBezTo>
                  <a:lnTo>
                    <a:pt x="55" y="31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0552" y="3331428"/>
            <a:ext cx="11334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创造和睦，祥和，稳定的家庭气氛。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09776" y="3340953"/>
            <a:ext cx="15811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尽量表扬孩子，孩子具有一定的自信心，才会肯去学习，要使孩子每天都感觉到他在学习上取得了一定进步，哪怕是改正一个缺点。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895726" y="3296841"/>
            <a:ext cx="165734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工作再忙也要抽点时间来多了解孩子在校的表现和学习成绩情况。多关心孩子的学习内同和实际进步程度，家长要多询问孩子最近学习了什么掌握得如何等。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24526" y="3303449"/>
            <a:ext cx="135254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经常给孩子制定几个容易到达的小目标，这样可以使孩子感觉到能够做到，树立孩子自信，心从而有利于孩子发挥出潜能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146762" y="19633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ea typeface="微软简粗黑" pitchFamily="2" charset="-122"/>
              </a:rPr>
              <a:t>家长注意的问题</a:t>
            </a:r>
            <a:endParaRPr lang="en-US" altLang="zh-CN" sz="2800" dirty="0">
              <a:solidFill>
                <a:srgbClr val="FFFF00"/>
              </a:solidFill>
              <a:ea typeface="微软简粗黑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59241" y="2581749"/>
            <a:ext cx="540000" cy="540000"/>
            <a:chOff x="859241" y="2581749"/>
            <a:chExt cx="540000" cy="540000"/>
          </a:xfrm>
        </p:grpSpPr>
        <p:sp>
          <p:nvSpPr>
            <p:cNvPr id="26" name="Oval 26"/>
            <p:cNvSpPr>
              <a:spLocks noChangeAspect="1"/>
            </p:cNvSpPr>
            <p:nvPr/>
          </p:nvSpPr>
          <p:spPr>
            <a:xfrm>
              <a:off x="859241" y="2581749"/>
              <a:ext cx="540000" cy="5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842" y="2618863"/>
              <a:ext cx="498283" cy="479752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 p14:presetBounceEnd="74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3" dur="1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4" dur="1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74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 p14:presetBounceEnd="74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1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2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 p14:presetBounceEnd="74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 p14:presetBounceEnd="74000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3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 animBg="1"/>
          <p:bldP spid="8" grpId="0" animBg="1"/>
          <p:bldP spid="9" grpId="0" animBg="1"/>
          <p:bldP spid="11" grpId="0" animBg="1"/>
          <p:bldP spid="12" grpId="0" animBg="1"/>
          <p:bldP spid="14" grpId="0" animBg="1"/>
          <p:bldP spid="15" grpId="0" animBg="1"/>
          <p:bldP spid="17" grpId="0" animBg="1"/>
          <p:bldP spid="18" grpId="0" animBg="1"/>
          <p:bldP spid="2" grpId="0"/>
          <p:bldP spid="41" grpId="0"/>
          <p:bldP spid="42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4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 animBg="1"/>
          <p:bldP spid="6" grpId="0" animBg="1"/>
          <p:bldP spid="8" grpId="0" animBg="1"/>
          <p:bldP spid="9" grpId="0" animBg="1"/>
          <p:bldP spid="11" grpId="0" animBg="1"/>
          <p:bldP spid="12" grpId="0" animBg="1"/>
          <p:bldP spid="14" grpId="0" animBg="1"/>
          <p:bldP spid="15" grpId="0" animBg="1"/>
          <p:bldP spid="17" grpId="0" animBg="1"/>
          <p:bldP spid="18" grpId="0" animBg="1"/>
          <p:bldP spid="2" grpId="0"/>
          <p:bldP spid="41" grpId="0"/>
          <p:bldP spid="42" grpId="0"/>
          <p:bldP spid="43" grpId="0"/>
          <p:bldP spid="44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600075" y="1552575"/>
            <a:ext cx="3752850" cy="2762250"/>
          </a:xfrm>
          <a:prstGeom prst="roundRect">
            <a:avLst>
              <a:gd name="adj" fmla="val 5977"/>
            </a:avLst>
          </a:prstGeom>
          <a:solidFill>
            <a:schemeClr val="tx2">
              <a:lumMod val="75000"/>
              <a:alpha val="48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48333" y="1612032"/>
            <a:ext cx="34676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关注孩子的健康，输入饮食注意事项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文本，和相关内容。儿童饮食营养。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合理改善孩子的饮食</a:t>
            </a:r>
            <a:endParaRPr lang="en-US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5" t="4154" r="8696" b="5229"/>
          <a:stretch>
            <a:fillRect/>
          </a:stretch>
        </p:blipFill>
        <p:spPr>
          <a:xfrm rot="409267">
            <a:off x="4822008" y="2429564"/>
            <a:ext cx="3300893" cy="22958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1740">
            <a:off x="5368551" y="419099"/>
            <a:ext cx="3233905" cy="2295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152400" dist="762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000125" y="819150"/>
            <a:ext cx="305724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FF00"/>
                </a:solidFill>
                <a:ea typeface="微软简粗黑" pitchFamily="2" charset="-122"/>
              </a:rPr>
              <a:t>合理安排饮食营养</a:t>
            </a:r>
            <a:endParaRPr lang="en-US" altLang="zh-CN" sz="2800" dirty="0">
              <a:solidFill>
                <a:srgbClr val="FFFF00"/>
              </a:solidFill>
              <a:ea typeface="微软简粗黑" pitchFamily="2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  <p:transition spd="slow" advClick="0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54"/>
          <a:stretch>
            <a:fillRect/>
          </a:stretch>
        </p:blipFill>
        <p:spPr>
          <a:xfrm>
            <a:off x="620486" y="1918409"/>
            <a:ext cx="2354279" cy="140853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3" b="23484"/>
          <a:stretch>
            <a:fillRect/>
          </a:stretch>
        </p:blipFill>
        <p:spPr>
          <a:xfrm>
            <a:off x="631371" y="153888"/>
            <a:ext cx="2351314" cy="1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椭圆 7"/>
          <p:cNvSpPr/>
          <p:nvPr/>
        </p:nvSpPr>
        <p:spPr>
          <a:xfrm>
            <a:off x="6581775" y="523874"/>
            <a:ext cx="2019301" cy="201930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0" t="5502" r="10841" b="24999"/>
          <a:stretch>
            <a:fillRect/>
          </a:stretch>
        </p:blipFill>
        <p:spPr>
          <a:xfrm>
            <a:off x="631815" y="3537857"/>
            <a:ext cx="2348983" cy="14478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7" name="组合 6"/>
          <p:cNvGrpSpPr/>
          <p:nvPr/>
        </p:nvGrpSpPr>
        <p:grpSpPr>
          <a:xfrm>
            <a:off x="3390900" y="942974"/>
            <a:ext cx="5419725" cy="4200526"/>
            <a:chOff x="3390900" y="942974"/>
            <a:chExt cx="5419725" cy="4200526"/>
          </a:xfrm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矩形 47"/>
            <p:cNvSpPr/>
            <p:nvPr/>
          </p:nvSpPr>
          <p:spPr>
            <a:xfrm>
              <a:off x="3857624" y="2343150"/>
              <a:ext cx="4514851" cy="2533650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等腰三角形 2"/>
            <p:cNvSpPr/>
            <p:nvPr/>
          </p:nvSpPr>
          <p:spPr>
            <a:xfrm>
              <a:off x="3390900" y="942974"/>
              <a:ext cx="5419725" cy="1514476"/>
            </a:xfrm>
            <a:prstGeom prst="triangle">
              <a:avLst>
                <a:gd name="adj" fmla="val 50000"/>
              </a:avLst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200900" y="1362075"/>
              <a:ext cx="781050" cy="809625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771900" y="4867275"/>
              <a:ext cx="4714875" cy="152400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581400" y="4972050"/>
              <a:ext cx="5010150" cy="171450"/>
            </a:xfrm>
            <a:prstGeom prst="rect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5196508" y="1619250"/>
            <a:ext cx="17235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FF00"/>
                </a:solidFill>
                <a:ea typeface="微软简粗黑" pitchFamily="2" charset="-122"/>
              </a:rPr>
              <a:t>多一些鼓励</a:t>
            </a:r>
            <a:endParaRPr lang="en-US" altLang="zh-CN" sz="2400" b="1" dirty="0">
              <a:solidFill>
                <a:srgbClr val="FFFF00"/>
              </a:solidFill>
              <a:ea typeface="微软简粗黑" pitchFamily="2" charset="-122"/>
            </a:endParaRPr>
          </a:p>
          <a:p>
            <a:r>
              <a:rPr lang="zh-CN" altLang="en-US" sz="2400" b="1" dirty="0">
                <a:solidFill>
                  <a:srgbClr val="FFFF00"/>
                </a:solidFill>
                <a:ea typeface="微软简粗黑" pitchFamily="2" charset="-122"/>
              </a:rPr>
              <a:t>少一些指责</a:t>
            </a:r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80967" y="2536137"/>
            <a:ext cx="3837910" cy="21209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多一些问候（在孩子累了的时候）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多一些帮助（在孩子需要的时候）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多一些关心（在孩子软弱的时候）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多一些鼓励（在孩子泄气的时候）</a:t>
            </a:r>
            <a:endParaRPr lang="en-US" altLang="zh-CN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多一些宽容（在孩子犯错得时候）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1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52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52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52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68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8000">
                                          <p:cBhvr additive="base"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8000">
                                          <p:cBhvr additive="base">
                                            <p:cTn id="37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iterate type="wd">
                                        <p:tmPct val="7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7" grpId="0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52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52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52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4500"/>
                                      </p:stCondLst>
                                      <p:iterate type="wd">
                                        <p:tmPct val="7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47" grpId="0"/>
          <p:bldP spid="5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06399" y="3280228"/>
            <a:ext cx="2627086" cy="2627086"/>
          </a:xfrm>
          <a:prstGeom prst="ellipse">
            <a:avLst/>
          </a:prstGeom>
          <a:noFill/>
          <a:ln w="25400"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754912" y="3278413"/>
            <a:ext cx="2344059" cy="2344059"/>
          </a:xfrm>
          <a:prstGeom prst="ellipse">
            <a:avLst/>
          </a:prstGeom>
          <a:noFill/>
          <a:ln w="25400">
            <a:solidFill>
              <a:schemeClr val="tx2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28600" y="1329885"/>
            <a:ext cx="1876425" cy="3442140"/>
            <a:chOff x="228600" y="1329885"/>
            <a:chExt cx="1876425" cy="3442140"/>
          </a:xfrm>
        </p:grpSpPr>
        <p:grpSp>
          <p:nvGrpSpPr>
            <p:cNvPr id="5" name="组合 4"/>
            <p:cNvGrpSpPr/>
            <p:nvPr/>
          </p:nvGrpSpPr>
          <p:grpSpPr>
            <a:xfrm>
              <a:off x="228600" y="1329885"/>
              <a:ext cx="1876425" cy="3442140"/>
              <a:chOff x="323850" y="1529910"/>
              <a:chExt cx="1876425" cy="3442140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333"/>
              <a:stretch>
                <a:fillRect/>
              </a:stretch>
            </p:blipFill>
            <p:spPr>
              <a:xfrm>
                <a:off x="438150" y="1609725"/>
                <a:ext cx="1593991" cy="3362325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0" t="94963" r="73333"/>
              <a:stretch>
                <a:fillRect/>
              </a:stretch>
            </p:blipFill>
            <p:spPr>
              <a:xfrm>
                <a:off x="323850" y="1529910"/>
                <a:ext cx="1876425" cy="127440"/>
              </a:xfrm>
              <a:prstGeom prst="rect">
                <a:avLst/>
              </a:prstGeom>
              <a:effectLst>
                <a:outerShdw blurRad="50800" dist="50800" dir="3420000" sx="97000" sy="97000" algn="ctr" rotWithShape="0">
                  <a:schemeClr val="tx1">
                    <a:alpha val="30000"/>
                  </a:schemeClr>
                </a:outerShdw>
              </a:effectLst>
            </p:spPr>
          </p:pic>
        </p:grpSp>
        <p:grpSp>
          <p:nvGrpSpPr>
            <p:cNvPr id="6" name="组合 5"/>
            <p:cNvGrpSpPr/>
            <p:nvPr/>
          </p:nvGrpSpPr>
          <p:grpSpPr>
            <a:xfrm>
              <a:off x="542925" y="1619250"/>
              <a:ext cx="971550" cy="923925"/>
              <a:chOff x="542925" y="1619250"/>
              <a:chExt cx="971550" cy="923925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542925" y="1619250"/>
                <a:ext cx="971550" cy="381000"/>
                <a:chOff x="3057525" y="-657225"/>
                <a:chExt cx="971550" cy="381000"/>
              </a:xfrm>
            </p:grpSpPr>
            <p:sp>
              <p:nvSpPr>
                <p:cNvPr id="9" name="矩形 8"/>
                <p:cNvSpPr/>
                <p:nvPr/>
              </p:nvSpPr>
              <p:spPr>
                <a:xfrm>
                  <a:off x="3057525" y="-657225"/>
                  <a:ext cx="219075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矩形 9"/>
                <p:cNvSpPr/>
                <p:nvPr/>
              </p:nvSpPr>
              <p:spPr>
                <a:xfrm>
                  <a:off x="3433763" y="-657225"/>
                  <a:ext cx="219075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3810000" y="-657225"/>
                  <a:ext cx="219075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1295400" y="2162175"/>
                <a:ext cx="219075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2143125" y="4295775"/>
            <a:ext cx="1204912" cy="1204912"/>
            <a:chOff x="819150" y="3752850"/>
            <a:chExt cx="1695450" cy="1695450"/>
          </a:xfrm>
          <a:solidFill>
            <a:srgbClr val="FF7593"/>
          </a:solidFill>
        </p:grpSpPr>
        <p:sp>
          <p:nvSpPr>
            <p:cNvPr id="15" name="椭圆 14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grpFill/>
            <a:ln w="19050">
              <a:solidFill>
                <a:schemeClr val="accent3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73175" y="2428875"/>
            <a:ext cx="1870825" cy="2276474"/>
            <a:chOff x="7143750" y="2695575"/>
            <a:chExt cx="1870825" cy="2276474"/>
          </a:xfrm>
        </p:grpSpPr>
        <p:grpSp>
          <p:nvGrpSpPr>
            <p:cNvPr id="18" name="组合 17"/>
            <p:cNvGrpSpPr/>
            <p:nvPr/>
          </p:nvGrpSpPr>
          <p:grpSpPr>
            <a:xfrm>
              <a:off x="7143750" y="2695575"/>
              <a:ext cx="1870825" cy="2276474"/>
              <a:chOff x="6210300" y="2111408"/>
              <a:chExt cx="2178688" cy="2651091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83" t="60796" r="15131" b="18713"/>
              <a:stretch>
                <a:fillRect/>
              </a:stretch>
            </p:blipFill>
            <p:spPr>
              <a:xfrm>
                <a:off x="6210300" y="2111408"/>
                <a:ext cx="2008072" cy="346042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333"/>
              <a:stretch>
                <a:fillRect/>
              </a:stretch>
            </p:blipFill>
            <p:spPr>
              <a:xfrm>
                <a:off x="6315075" y="2438400"/>
                <a:ext cx="2073913" cy="2324099"/>
              </a:xfrm>
              <a:prstGeom prst="rect">
                <a:avLst/>
              </a:prstGeom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7705726" y="3181350"/>
              <a:ext cx="533400" cy="609599"/>
              <a:chOff x="7143751" y="-714375"/>
              <a:chExt cx="533400" cy="609599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143751" y="-714375"/>
                <a:ext cx="533400" cy="590549"/>
              </a:xfrm>
              <a:prstGeom prst="rect">
                <a:avLst/>
              </a:prstGeom>
              <a:ln w="666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7143751" y="-445770"/>
                <a:ext cx="533399" cy="5524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16200000">
                <a:off x="7120415" y="-431959"/>
                <a:ext cx="608647" cy="4571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2838450" y="3415859"/>
            <a:ext cx="1333500" cy="2565839"/>
            <a:chOff x="2838450" y="3415859"/>
            <a:chExt cx="1333500" cy="2565839"/>
          </a:xfrm>
        </p:grpSpPr>
        <p:grpSp>
          <p:nvGrpSpPr>
            <p:cNvPr id="26" name="组合 25"/>
            <p:cNvGrpSpPr/>
            <p:nvPr/>
          </p:nvGrpSpPr>
          <p:grpSpPr>
            <a:xfrm>
              <a:off x="2838450" y="3415859"/>
              <a:ext cx="1333500" cy="2565839"/>
              <a:chOff x="2981325" y="3162300"/>
              <a:chExt cx="1381124" cy="2657474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3333"/>
              <a:stretch>
                <a:fillRect/>
              </a:stretch>
            </p:blipFill>
            <p:spPr>
              <a:xfrm>
                <a:off x="3048001" y="3257550"/>
                <a:ext cx="1214684" cy="2562224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0" t="94963" r="73333"/>
              <a:stretch>
                <a:fillRect/>
              </a:stretch>
            </p:blipFill>
            <p:spPr>
              <a:xfrm>
                <a:off x="2981325" y="3162300"/>
                <a:ext cx="1381124" cy="161924"/>
              </a:xfrm>
              <a:prstGeom prst="rect">
                <a:avLst/>
              </a:prstGeom>
              <a:effectLst>
                <a:outerShdw blurRad="50800" dist="50800" dir="3420000" sx="97000" sy="97000" algn="ctr" rotWithShape="0">
                  <a:schemeClr val="tx1">
                    <a:alpha val="30000"/>
                  </a:schemeClr>
                </a:outerShdw>
              </a:effectLst>
            </p:spPr>
          </p:pic>
        </p:grpSp>
        <p:grpSp>
          <p:nvGrpSpPr>
            <p:cNvPr id="27" name="组合 26"/>
            <p:cNvGrpSpPr/>
            <p:nvPr/>
          </p:nvGrpSpPr>
          <p:grpSpPr>
            <a:xfrm>
              <a:off x="3196476" y="3819525"/>
              <a:ext cx="413499" cy="472569"/>
              <a:chOff x="4977651" y="-723900"/>
              <a:chExt cx="533400" cy="609599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4977651" y="-723900"/>
                <a:ext cx="533400" cy="590549"/>
              </a:xfrm>
              <a:prstGeom prst="rect">
                <a:avLst/>
              </a:prstGeom>
              <a:ln w="666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4977651" y="-455295"/>
                <a:ext cx="533399" cy="55245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16200000">
                <a:off x="4954315" y="-441484"/>
                <a:ext cx="608647" cy="45719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682375" y="3343275"/>
            <a:ext cx="1889875" cy="2533649"/>
            <a:chOff x="4853825" y="2409825"/>
            <a:chExt cx="1889875" cy="2533649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6" t="57647" r="88931"/>
            <a:stretch>
              <a:fillRect/>
            </a:stretch>
          </p:blipFill>
          <p:spPr>
            <a:xfrm>
              <a:off x="6019801" y="2428875"/>
              <a:ext cx="361950" cy="685798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333"/>
            <a:stretch>
              <a:fillRect/>
            </a:stretch>
          </p:blipFill>
          <p:spPr>
            <a:xfrm>
              <a:off x="4962845" y="2947786"/>
              <a:ext cx="1780855" cy="1995688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83" t="60796" r="15131" b="22309"/>
            <a:stretch>
              <a:fillRect/>
            </a:stretch>
          </p:blipFill>
          <p:spPr>
            <a:xfrm>
              <a:off x="4853825" y="2409825"/>
              <a:ext cx="1813675" cy="590550"/>
            </a:xfrm>
            <a:prstGeom prst="rect">
              <a:avLst/>
            </a:prstGeom>
            <a:effectLst>
              <a:outerShdw blurRad="50800" dist="50800" dir="5400000" sx="92000" sy="92000" algn="ctr" rotWithShape="0">
                <a:schemeClr val="tx1">
                  <a:alpha val="24000"/>
                </a:schemeClr>
              </a:outerShdw>
            </a:effectLst>
          </p:spPr>
        </p:pic>
      </p:grpSp>
      <p:grpSp>
        <p:nvGrpSpPr>
          <p:cNvPr id="37" name="组合 36"/>
          <p:cNvGrpSpPr/>
          <p:nvPr/>
        </p:nvGrpSpPr>
        <p:grpSpPr>
          <a:xfrm>
            <a:off x="-390526" y="3962399"/>
            <a:ext cx="2228851" cy="2228851"/>
            <a:chOff x="819150" y="3752850"/>
            <a:chExt cx="1695450" cy="1695450"/>
          </a:xfrm>
        </p:grpSpPr>
        <p:sp>
          <p:nvSpPr>
            <p:cNvPr id="38" name="椭圆 37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5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29274" y="3919537"/>
            <a:ext cx="2447925" cy="2447925"/>
            <a:chOff x="819150" y="3752850"/>
            <a:chExt cx="1695450" cy="1695450"/>
          </a:xfrm>
        </p:grpSpPr>
        <p:sp>
          <p:nvSpPr>
            <p:cNvPr id="41" name="椭圆 40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94E2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3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14425" y="4448174"/>
            <a:ext cx="1781175" cy="1781175"/>
            <a:chOff x="819150" y="3752850"/>
            <a:chExt cx="1695450" cy="1695450"/>
          </a:xfrm>
          <a:effectLst>
            <a:outerShdw blurRad="127000" dist="50800" dir="10500000" algn="ctr" rotWithShape="0">
              <a:schemeClr val="tx1">
                <a:alpha val="34000"/>
              </a:schemeClr>
            </a:outerShdw>
          </a:effectLst>
        </p:grpSpPr>
        <p:sp>
          <p:nvSpPr>
            <p:cNvPr id="44" name="椭圆 43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962525" y="4743449"/>
            <a:ext cx="1362075" cy="1362075"/>
            <a:chOff x="819150" y="3752850"/>
            <a:chExt cx="1695450" cy="1695450"/>
          </a:xfrm>
          <a:effectLst>
            <a:outerShdw blurRad="165100" dist="50800" sx="88000" sy="88000" algn="ctr" rotWithShape="0">
              <a:schemeClr val="tx1">
                <a:alpha val="97000"/>
              </a:schemeClr>
            </a:outerShdw>
          </a:effectLst>
        </p:grpSpPr>
        <p:sp>
          <p:nvSpPr>
            <p:cNvPr id="47" name="椭圆 46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05225" y="4243387"/>
            <a:ext cx="1933575" cy="1933575"/>
            <a:chOff x="819150" y="3752850"/>
            <a:chExt cx="1695450" cy="1695450"/>
          </a:xfrm>
        </p:grpSpPr>
        <p:sp>
          <p:nvSpPr>
            <p:cNvPr id="50" name="椭圆 49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CB6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715250" y="4176712"/>
            <a:ext cx="1781175" cy="1781175"/>
            <a:chOff x="819150" y="3752850"/>
            <a:chExt cx="1695450" cy="1695450"/>
          </a:xfrm>
          <a:effectLst>
            <a:outerShdw blurRad="165100" dist="50800" dir="10620000" algn="ctr" rotWithShape="0">
              <a:srgbClr val="000000">
                <a:alpha val="30000"/>
              </a:srgbClr>
            </a:outerShdw>
          </a:effectLst>
        </p:grpSpPr>
        <p:sp>
          <p:nvSpPr>
            <p:cNvPr id="53" name="椭圆 52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CB62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rgbClr val="FFFF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581274" y="4800600"/>
            <a:ext cx="1628775" cy="1628775"/>
            <a:chOff x="819150" y="3752850"/>
            <a:chExt cx="1695450" cy="1695450"/>
          </a:xfrm>
          <a:effectLst>
            <a:outerShdw blurRad="114300" dist="50800" dir="15840000" sx="98000" sy="98000" algn="ctr" rotWithShape="0">
              <a:schemeClr val="tx1">
                <a:alpha val="45000"/>
              </a:schemeClr>
            </a:outerShdw>
          </a:effectLst>
        </p:grpSpPr>
        <p:sp>
          <p:nvSpPr>
            <p:cNvPr id="56" name="椭圆 55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FF75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5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505824" y="3333750"/>
            <a:ext cx="1628775" cy="1628775"/>
            <a:chOff x="819150" y="3752850"/>
            <a:chExt cx="1695450" cy="1695450"/>
          </a:xfrm>
        </p:grpSpPr>
        <p:sp>
          <p:nvSpPr>
            <p:cNvPr id="59" name="椭圆 58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椭圆 59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5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-1628776" y="2033587"/>
            <a:ext cx="2447925" cy="2447925"/>
            <a:chOff x="819150" y="3752850"/>
            <a:chExt cx="1695450" cy="1695450"/>
          </a:xfrm>
          <a:effectLst>
            <a:outerShdw blurRad="279400" dist="50800" dir="5400000" sx="90000" sy="90000" algn="ctr" rotWithShape="0">
              <a:schemeClr val="tx1">
                <a:alpha val="69000"/>
              </a:schemeClr>
            </a:outerShdw>
          </a:effectLst>
        </p:grpSpPr>
        <p:sp>
          <p:nvSpPr>
            <p:cNvPr id="62" name="椭圆 61"/>
            <p:cNvSpPr/>
            <p:nvPr/>
          </p:nvSpPr>
          <p:spPr>
            <a:xfrm>
              <a:off x="819150" y="3752850"/>
              <a:ext cx="1695450" cy="1695450"/>
            </a:xfrm>
            <a:prstGeom prst="ellipse">
              <a:avLst/>
            </a:prstGeom>
            <a:solidFill>
              <a:srgbClr val="94E2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900113" y="3833813"/>
              <a:ext cx="1533525" cy="1533525"/>
            </a:xfrm>
            <a:prstGeom prst="ellipse">
              <a:avLst/>
            </a:prstGeom>
            <a:noFill/>
            <a:ln w="19050">
              <a:solidFill>
                <a:schemeClr val="accent3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184030" y="136242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rgbClr val="FFFF00"/>
                </a:solidFill>
                <a:effectLst>
                  <a:outerShdw blurRad="127000" dist="76200" dir="8880000" algn="ctr" rotWithShape="0">
                    <a:schemeClr val="tx1">
                      <a:alpha val="24000"/>
                    </a:schemeClr>
                  </a:outerShdw>
                  <a:reflection stA="19000" endPos="30000" dist="88900" dir="5400000" sy="-100000" algn="bl" rotWithShape="0"/>
                </a:effectLst>
                <a:latin typeface="汉真广标" panose="02010609000101010101" pitchFamily="49" charset="-122"/>
                <a:ea typeface="汉真广标" panose="02010609000101010101" pitchFamily="49" charset="-122"/>
              </a:rPr>
              <a:t>谢谢观赏</a:t>
            </a:r>
          </a:p>
        </p:txBody>
      </p:sp>
      <p:sp>
        <p:nvSpPr>
          <p:cNvPr id="65" name="五角星 64"/>
          <p:cNvSpPr/>
          <p:nvPr/>
        </p:nvSpPr>
        <p:spPr>
          <a:xfrm rot="19597670">
            <a:off x="8097720" y="1594014"/>
            <a:ext cx="558423" cy="558423"/>
          </a:xfrm>
          <a:prstGeom prst="star5">
            <a:avLst>
              <a:gd name="adj" fmla="val 28008"/>
              <a:gd name="hf" fmla="val 105146"/>
              <a:gd name="vf" fmla="val 11055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五角星 65"/>
          <p:cNvSpPr/>
          <p:nvPr/>
        </p:nvSpPr>
        <p:spPr>
          <a:xfrm rot="1053707">
            <a:off x="908460" y="723750"/>
            <a:ext cx="407898" cy="407898"/>
          </a:xfrm>
          <a:prstGeom prst="star5">
            <a:avLst>
              <a:gd name="adj" fmla="val 28008"/>
              <a:gd name="hf" fmla="val 105146"/>
              <a:gd name="vf" fmla="val 11055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五角星 66"/>
          <p:cNvSpPr/>
          <p:nvPr/>
        </p:nvSpPr>
        <p:spPr>
          <a:xfrm rot="19597670">
            <a:off x="4306317" y="3065504"/>
            <a:ext cx="329153" cy="329153"/>
          </a:xfrm>
          <a:prstGeom prst="star5">
            <a:avLst>
              <a:gd name="adj" fmla="val 28008"/>
              <a:gd name="hf" fmla="val 105146"/>
              <a:gd name="vf" fmla="val 110557"/>
            </a:avLst>
          </a:prstGeom>
          <a:noFill/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" dur="7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8" dur="7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0" dur="7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2" dur="7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4" dur="7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6" dur="7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8" dur="7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0" dur="7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2" dur="7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4" dur="7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6" dur="7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8" dur="7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54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 p14:presetBounceEnd="54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 p14:presetBounceEnd="54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54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6" presetClass="emph" presetSubtype="0" repeatCount="indefinite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6" presetClass="emph" presetSubtype="0" repeatCount="indefinite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 tmFilter="0, 0; .2, .5; .8, .5; 1, 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7" dur="250" autoRev="1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31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6" presetClass="emph" presetSubtype="0" repeatCount="indefinite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 tmFilter="0, 0; .2, .5; .8, .5; 1, 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6" dur="250" autoRev="1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64" grpId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" dur="7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8" dur="7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0" dur="7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2" dur="77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4" dur="7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16" dur="7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8" dur="775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0" dur="77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2" dur="775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4" dur="7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26" dur="7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28" dur="7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2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25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75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6" presetClass="emph" presetSubtype="0" repeatCount="indefinite" fill="hold" grpId="1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7" dur="500" tmFilter="0, 0; .2, .5; .8, .5; 1, 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250" autoRev="1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75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6" presetClass="emph" presetSubtype="0" repeatCount="indefinite" fill="hold" grpId="1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6" dur="500" tmFilter="0, 0; .2, .5; .8, .5; 1, 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7" dur="250" autoRev="1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31" presetClass="entr" presetSubtype="0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75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75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6" presetClass="emph" presetSubtype="0" repeatCount="indefinite" fill="hold" grpId="1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5" dur="500" tmFilter="0, 0; .2, .5; .8, .5; 1, 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6" dur="250" autoRev="1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64" grpId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</p:bld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2417</Words>
  <Application>Microsoft Office PowerPoint</Application>
  <PresentationFormat>全屏显示(16:9)</PresentationFormat>
  <Paragraphs>520</Paragraphs>
  <Slides>37</Slides>
  <Notes>37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User</dc:creator>
  <cp:lastModifiedBy>Sky123.Org</cp:lastModifiedBy>
  <cp:revision>268</cp:revision>
  <dcterms:created xsi:type="dcterms:W3CDTF">2015-12-14T06:06:00Z</dcterms:created>
  <dcterms:modified xsi:type="dcterms:W3CDTF">2018-02-01T06:32:00Z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