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2" r:id="rId26"/>
  </p:sldIdLst>
  <p:sldSz cx="12192000" cy="6858000"/>
  <p:notesSz cx="7104063" cy="10234613"/>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92" d="100"/>
          <a:sy n="92" d="100"/>
        </p:scale>
        <p:origin x="450" y="9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35" Type="http://schemas.microsoft.com/office/2015/10/relationships/revisionInfo" Target="revisionInfo.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2018/6/24</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81793127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481013" y="1279525"/>
            <a:ext cx="6140450" cy="34544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a:t>
            </a:fld>
            <a:endParaRPr lang="zh-CN" altLang="en-US"/>
          </a:p>
        </p:txBody>
      </p:sp>
    </p:spTree>
    <p:extLst>
      <p:ext uri="{BB962C8B-B14F-4D97-AF65-F5344CB8AC3E}">
        <p14:creationId xmlns:p14="http://schemas.microsoft.com/office/powerpoint/2010/main" val="428657338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extLst>
      <p:ext uri="{BB962C8B-B14F-4D97-AF65-F5344CB8AC3E}">
        <p14:creationId xmlns:p14="http://schemas.microsoft.com/office/powerpoint/2010/main" val="229579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extLst>
      <p:ext uri="{BB962C8B-B14F-4D97-AF65-F5344CB8AC3E}">
        <p14:creationId xmlns:p14="http://schemas.microsoft.com/office/powerpoint/2010/main" val="1372437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extLst>
      <p:ext uri="{BB962C8B-B14F-4D97-AF65-F5344CB8AC3E}">
        <p14:creationId xmlns:p14="http://schemas.microsoft.com/office/powerpoint/2010/main" val="375706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extLst>
      <p:ext uri="{BB962C8B-B14F-4D97-AF65-F5344CB8AC3E}">
        <p14:creationId xmlns:p14="http://schemas.microsoft.com/office/powerpoint/2010/main" val="17574312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extLst>
      <p:ext uri="{BB962C8B-B14F-4D97-AF65-F5344CB8AC3E}">
        <p14:creationId xmlns:p14="http://schemas.microsoft.com/office/powerpoint/2010/main" val="3391989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extLst>
      <p:ext uri="{BB962C8B-B14F-4D97-AF65-F5344CB8AC3E}">
        <p14:creationId xmlns:p14="http://schemas.microsoft.com/office/powerpoint/2010/main" val="783575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extLst>
      <p:ext uri="{BB962C8B-B14F-4D97-AF65-F5344CB8AC3E}">
        <p14:creationId xmlns:p14="http://schemas.microsoft.com/office/powerpoint/2010/main" val="41068032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extLst>
      <p:ext uri="{BB962C8B-B14F-4D97-AF65-F5344CB8AC3E}">
        <p14:creationId xmlns:p14="http://schemas.microsoft.com/office/powerpoint/2010/main" val="1988696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extLst>
      <p:ext uri="{BB962C8B-B14F-4D97-AF65-F5344CB8AC3E}">
        <p14:creationId xmlns:p14="http://schemas.microsoft.com/office/powerpoint/2010/main" val="211769374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extLst>
      <p:ext uri="{BB962C8B-B14F-4D97-AF65-F5344CB8AC3E}">
        <p14:creationId xmlns:p14="http://schemas.microsoft.com/office/powerpoint/2010/main" val="5573460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extLst>
      <p:ext uri="{BB962C8B-B14F-4D97-AF65-F5344CB8AC3E}">
        <p14:creationId xmlns:p14="http://schemas.microsoft.com/office/powerpoint/2010/main" val="13783725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extLst>
      <p:ext uri="{BB962C8B-B14F-4D97-AF65-F5344CB8AC3E}">
        <p14:creationId xmlns:p14="http://schemas.microsoft.com/office/powerpoint/2010/main" val="21191691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extLst>
      <p:ext uri="{BB962C8B-B14F-4D97-AF65-F5344CB8AC3E}">
        <p14:creationId xmlns:p14="http://schemas.microsoft.com/office/powerpoint/2010/main" val="17564826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extLst>
      <p:ext uri="{BB962C8B-B14F-4D97-AF65-F5344CB8AC3E}">
        <p14:creationId xmlns:p14="http://schemas.microsoft.com/office/powerpoint/2010/main" val="7019778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extLst>
      <p:ext uri="{BB962C8B-B14F-4D97-AF65-F5344CB8AC3E}">
        <p14:creationId xmlns:p14="http://schemas.microsoft.com/office/powerpoint/2010/main" val="63190076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extLst>
      <p:ext uri="{BB962C8B-B14F-4D97-AF65-F5344CB8AC3E}">
        <p14:creationId xmlns:p14="http://schemas.microsoft.com/office/powerpoint/2010/main" val="11226177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extLst>
      <p:ext uri="{BB962C8B-B14F-4D97-AF65-F5344CB8AC3E}">
        <p14:creationId xmlns:p14="http://schemas.microsoft.com/office/powerpoint/2010/main" val="3829278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extLst>
      <p:ext uri="{BB962C8B-B14F-4D97-AF65-F5344CB8AC3E}">
        <p14:creationId xmlns:p14="http://schemas.microsoft.com/office/powerpoint/2010/main" val="4243478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extLst>
      <p:ext uri="{BB962C8B-B14F-4D97-AF65-F5344CB8AC3E}">
        <p14:creationId xmlns:p14="http://schemas.microsoft.com/office/powerpoint/2010/main" val="111041746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extLst>
      <p:ext uri="{BB962C8B-B14F-4D97-AF65-F5344CB8AC3E}">
        <p14:creationId xmlns:p14="http://schemas.microsoft.com/office/powerpoint/2010/main" val="159841192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extLst>
      <p:ext uri="{BB962C8B-B14F-4D97-AF65-F5344CB8AC3E}">
        <p14:creationId xmlns:p14="http://schemas.microsoft.com/office/powerpoint/2010/main" val="170751589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extLst>
      <p:ext uri="{BB962C8B-B14F-4D97-AF65-F5344CB8AC3E}">
        <p14:creationId xmlns:p14="http://schemas.microsoft.com/office/powerpoint/2010/main" val="5999372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extLst>
      <p:ext uri="{BB962C8B-B14F-4D97-AF65-F5344CB8AC3E}">
        <p14:creationId xmlns:p14="http://schemas.microsoft.com/office/powerpoint/2010/main" val="200066979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extLst>
      <p:ext uri="{BB962C8B-B14F-4D97-AF65-F5344CB8AC3E}">
        <p14:creationId xmlns:p14="http://schemas.microsoft.com/office/powerpoint/2010/main" val="38201214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1186774" y="1778438"/>
            <a:ext cx="4873574"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4" name="内容占位符 3"/>
          <p:cNvSpPr>
            <a:spLocks noGrp="1"/>
          </p:cNvSpPr>
          <p:nvPr>
            <p:ph sz="half" idx="2"/>
          </p:nvPr>
        </p:nvSpPr>
        <p:spPr>
          <a:xfrm>
            <a:off x="1186774" y="2665379"/>
            <a:ext cx="4873574"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256938" y="1778438"/>
            <a:ext cx="4897576" cy="823912"/>
          </a:xfrm>
        </p:spPr>
        <p:txBody>
          <a:bodyPr anchor="ctr" anchorCtr="0"/>
          <a:lstStyle>
            <a:lvl1pPr marL="0" indent="0">
              <a:buNone/>
              <a:defRPr sz="2800"/>
            </a:lvl1pPr>
            <a:lvl2pPr marL="457200" indent="0">
              <a:buNone/>
              <a:defRPr sz="2400"/>
            </a:lvl2pPr>
            <a:lvl3pPr marL="914400" indent="0">
              <a:buNone/>
              <a:defRPr sz="2000"/>
            </a:lvl3pPr>
            <a:lvl4pPr marL="1371600" indent="0">
              <a:buNone/>
              <a:defRPr sz="1800"/>
            </a:lvl4pPr>
            <a:lvl5pPr marL="1828800" indent="0">
              <a:buNone/>
              <a:defRPr sz="1800"/>
            </a:lvl5pPr>
            <a:lvl6pPr marL="2286000" indent="0">
              <a:buNone/>
              <a:defRPr sz="1800"/>
            </a:lvl6pPr>
            <a:lvl7pPr marL="2743200" indent="0">
              <a:buNone/>
              <a:defRPr sz="1800"/>
            </a:lvl7pPr>
            <a:lvl8pPr marL="3200400" indent="0">
              <a:buNone/>
              <a:defRPr sz="1800"/>
            </a:lvl8pPr>
            <a:lvl9pPr marL="3657600" indent="0">
              <a:buNone/>
              <a:defRPr sz="1800"/>
            </a:lvl9pPr>
          </a:lstStyle>
          <a:p>
            <a:pPr lvl="0"/>
            <a:r>
              <a:rPr lang="zh-CN" altLang="en-US"/>
              <a:t>单击此处编辑母版文本样式</a:t>
            </a:r>
          </a:p>
        </p:txBody>
      </p:sp>
      <p:sp>
        <p:nvSpPr>
          <p:cNvPr id="6" name="内容占位符 5"/>
          <p:cNvSpPr>
            <a:spLocks noGrp="1"/>
          </p:cNvSpPr>
          <p:nvPr>
            <p:ph sz="quarter" idx="4"/>
          </p:nvPr>
        </p:nvSpPr>
        <p:spPr>
          <a:xfrm>
            <a:off x="6256938" y="2665379"/>
            <a:ext cx="4897576" cy="3524284"/>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4165349"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457201"/>
            <a:ext cx="6172200" cy="54038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4165349" cy="3811588"/>
          </a:xfrm>
        </p:spPr>
        <p:txBody>
          <a:bodyPr/>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竖版">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reserve="1">
  <p:cSld name="内容">
    <p:spTree>
      <p:nvGrpSpPr>
        <p:cNvPr id="1" name=""/>
        <p:cNvGrpSpPr/>
        <p:nvPr/>
      </p:nvGrpSpPr>
      <p:grpSpPr>
        <a:xfrm>
          <a:off x="0" y="0"/>
          <a:ext cx="0" cy="0"/>
          <a:chOff x="0" y="0"/>
          <a:chExt cx="0" cy="0"/>
        </a:xfrm>
      </p:grpSpPr>
      <p:sp>
        <p:nvSpPr>
          <p:cNvPr id="2" name="内容占位符 1"/>
          <p:cNvSpPr>
            <a:spLocks noGrp="1"/>
          </p:cNvSpPr>
          <p:nvPr>
            <p:ph/>
          </p:nvPr>
        </p:nvSpPr>
        <p:spPr>
          <a:xfrm>
            <a:off x="838200" y="365125"/>
            <a:ext cx="10515600" cy="58118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3" name="日期占位符 2"/>
          <p:cNvSpPr>
            <a:spLocks noGrp="1"/>
          </p:cNvSpPr>
          <p:nvPr>
            <p:ph type="dt" sz="half" idx="10"/>
          </p:nvPr>
        </p:nvSpPr>
        <p:spPr/>
        <p:txBody>
          <a:bodyPr/>
          <a:lstStyle/>
          <a:p>
            <a:fld id="{82F288E0-7875-42C4-84C8-98DBBD3BF4D2}" type="datetimeFigureOut">
              <a:rPr lang="zh-CN" altLang="en-US" smtClean="0"/>
              <a:t>2018/6/24</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7D9BB5D0-35E4-459D-AEF3-FE4D7C45CC19}" type="slidenum">
              <a:rPr lang="zh-CN" altLang="en-US" smtClean="0"/>
              <a:t>‹#›</a:t>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0">
          <a:blip r:embed="rId12"/>
          <a:stretch>
            <a:fillRect/>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2F288E0-7875-42C4-84C8-98DBBD3BF4D2}" type="datetimeFigureOut">
              <a:rPr lang="zh-CN" altLang="en-US" smtClean="0"/>
              <a:t>2018/6/24</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D9BB5D0-35E4-459D-AEF3-FE4D7C45CC19}" type="slidenum">
              <a:rPr lang="zh-CN" altLang="en-US" smtClean="0"/>
              <a:t>‹#›</a:t>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7" Type="http://schemas.openxmlformats.org/officeDocument/2006/relationships/image" Target="../media/image4.png"/><Relationship Id="rId2" Type="http://schemas.openxmlformats.org/officeDocument/2006/relationships/audio" Target="file:///C:\Users\Administrator\Desktop\&#28909;&#28857;&#22270;&#35889;\PPT&#37197;&#20048;\&#31185;&#25216;&#24863;&#12289;&#21160;&#24863;&#37197;&#20048;\Mark%20Pride%20-%20River%20Flows%20In%20You%20(Original%20Mix)%20-%20remix.mp3" TargetMode="External"/><Relationship Id="rId1" Type="http://schemas.microsoft.com/office/2007/relationships/media" Target="file:///C:\Users\Administrator\Desktop\&#28909;&#28857;&#22270;&#35889;\PPT&#37197;&#20048;\&#31185;&#25216;&#24863;&#12289;&#21160;&#24863;&#37197;&#20048;\Mark%20Pride%20-%20River%20Flows%20In%20You%20(Original%20Mix)%20-%20remix.mp3" TargetMode="External"/><Relationship Id="rId6" Type="http://schemas.openxmlformats.org/officeDocument/2006/relationships/image" Target="../media/image3.png"/><Relationship Id="rId5" Type="http://schemas.openxmlformats.org/officeDocument/2006/relationships/image" Target="../media/image2.jpe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1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11.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xml"/><Relationship Id="rId6" Type="http://schemas.openxmlformats.org/officeDocument/2006/relationships/image" Target="../media/image15.png"/><Relationship Id="rId5" Type="http://schemas.openxmlformats.org/officeDocument/2006/relationships/image" Target="../media/image14.jpeg"/><Relationship Id="rId4" Type="http://schemas.openxmlformats.org/officeDocument/2006/relationships/image" Target="../media/image13.png"/></Relationships>
</file>

<file path=ppt/slides/_rels/slide1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image" Target="../media/image9.png"/><Relationship Id="rId4" Type="http://schemas.openxmlformats.org/officeDocument/2006/relationships/image" Target="../media/image8.png"/></Relationships>
</file>

<file path=ppt/slides/_rels/slide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8.xml"/><Relationship Id="rId1" Type="http://schemas.openxmlformats.org/officeDocument/2006/relationships/slideLayout" Target="../slideLayouts/slideLayout1.xml"/><Relationship Id="rId6" Type="http://schemas.openxmlformats.org/officeDocument/2006/relationships/image" Target="../media/image16.png"/><Relationship Id="rId5" Type="http://schemas.openxmlformats.org/officeDocument/2006/relationships/image" Target="../media/image9.png"/><Relationship Id="rId4" Type="http://schemas.openxmlformats.org/officeDocument/2006/relationships/image" Target="../media/image10.png"/></Relationships>
</file>

<file path=ppt/slides/_rels/slide19.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hyperlink" Target="http://journey.yanj.cn/" TargetMode="External"/><Relationship Id="rId2" Type="http://schemas.openxmlformats.org/officeDocument/2006/relationships/notesSlide" Target="../notesSlides/notesSlide22.xml"/><Relationship Id="rId1" Type="http://schemas.openxmlformats.org/officeDocument/2006/relationships/slideLayout" Target="../slideLayouts/slideLayout1.xml"/><Relationship Id="rId6" Type="http://schemas.openxmlformats.org/officeDocument/2006/relationships/image" Target="../media/image17.png"/><Relationship Id="rId5" Type="http://schemas.openxmlformats.org/officeDocument/2006/relationships/image" Target="../media/image18.png"/><Relationship Id="rId4" Type="http://schemas.openxmlformats.org/officeDocument/2006/relationships/image" Target="../media/image11.pn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5.xml"/><Relationship Id="rId1" Type="http://schemas.openxmlformats.org/officeDocument/2006/relationships/slideLayout" Target="../slideLayouts/slideLayout1.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5"/>
          <a:stretch>
            <a:fillRect/>
          </a:stretch>
        </a:blipFill>
        <a:effectLst/>
      </p:bgPr>
    </p:bg>
    <p:spTree>
      <p:nvGrpSpPr>
        <p:cNvPr id="1" name=""/>
        <p:cNvGrpSpPr/>
        <p:nvPr/>
      </p:nvGrpSpPr>
      <p:grpSpPr>
        <a:xfrm>
          <a:off x="0" y="0"/>
          <a:ext cx="0" cy="0"/>
          <a:chOff x="0" y="0"/>
          <a:chExt cx="0" cy="0"/>
        </a:xfrm>
      </p:grpSpPr>
      <p:pic>
        <p:nvPicPr>
          <p:cNvPr id="4" name="图片 3" descr="fdd04f28e952d888911423c3b641f367"/>
          <p:cNvPicPr>
            <a:picLocks noChangeAspect="1"/>
          </p:cNvPicPr>
          <p:nvPr/>
        </p:nvPicPr>
        <p:blipFill>
          <a:blip r:embed="rId6"/>
          <a:stretch>
            <a:fillRect/>
          </a:stretch>
        </p:blipFill>
        <p:spPr>
          <a:xfrm>
            <a:off x="-637540" y="144145"/>
            <a:ext cx="7718425" cy="6073140"/>
          </a:xfrm>
          <a:prstGeom prst="rect">
            <a:avLst/>
          </a:prstGeom>
        </p:spPr>
      </p:pic>
      <p:sp>
        <p:nvSpPr>
          <p:cNvPr id="11" name="Text Box 2"/>
          <p:cNvSpPr txBox="1">
            <a:spLocks noChangeArrowheads="1"/>
          </p:cNvSpPr>
          <p:nvPr/>
        </p:nvSpPr>
        <p:spPr bwMode="auto">
          <a:xfrm>
            <a:off x="5869940" y="2092325"/>
            <a:ext cx="5610225" cy="923330"/>
          </a:xfrm>
          <a:prstGeom prst="rect">
            <a:avLst/>
          </a:prstGeom>
          <a:noFill/>
          <a:ln w="9525">
            <a:noFill/>
            <a:miter lim="800000"/>
          </a:ln>
        </p:spPr>
        <p:txBody>
          <a:bodyPr wrap="square">
            <a:spAutoFit/>
          </a:bodyPr>
          <a:lstStyle/>
          <a:p>
            <a:pPr algn="ctr" defTabSz="912495"/>
            <a:r>
              <a:rPr lang="zh-CN" altLang="en-US" sz="5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足球训练</a:t>
            </a:r>
            <a:r>
              <a:rPr lang="en-US" altLang="zh-CN" sz="5400" b="1" dirty="0" err="1">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ppt</a:t>
            </a:r>
            <a:r>
              <a:rPr lang="zh-CN" altLang="en-US" sz="5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模板</a:t>
            </a:r>
          </a:p>
        </p:txBody>
      </p:sp>
      <p:sp>
        <p:nvSpPr>
          <p:cNvPr id="12" name="Text Box 2"/>
          <p:cNvSpPr txBox="1">
            <a:spLocks noChangeArrowheads="1"/>
          </p:cNvSpPr>
          <p:nvPr/>
        </p:nvSpPr>
        <p:spPr bwMode="auto">
          <a:xfrm>
            <a:off x="6125210" y="3335020"/>
            <a:ext cx="5057775" cy="358775"/>
          </a:xfrm>
          <a:prstGeom prst="rect">
            <a:avLst/>
          </a:prstGeom>
          <a:noFill/>
          <a:ln w="9525">
            <a:noFill/>
            <a:miter lim="800000"/>
          </a:ln>
        </p:spPr>
        <p:txBody>
          <a:bodyPr wrap="square">
            <a:spAutoFit/>
          </a:bodyPr>
          <a:lstStyle/>
          <a:p>
            <a:pPr algn="dist" defTabSz="912495"/>
            <a:r>
              <a:rPr lang="zh-CN" altLang="en-US" sz="1735" dirty="0">
                <a:solidFill>
                  <a:schemeClr val="tx1"/>
                </a:solidFill>
                <a:latin typeface="微软雅黑" panose="020B0503020204020204" charset="-122"/>
                <a:ea typeface="微软雅黑" panose="020B0503020204020204" charset="-122"/>
                <a:sym typeface="+mn-ea"/>
              </a:rPr>
              <a:t>适用于足球训练</a:t>
            </a:r>
            <a:r>
              <a:rPr lang="en-US" altLang="zh-CN" sz="1735" dirty="0">
                <a:solidFill>
                  <a:schemeClr val="tx1"/>
                </a:solidFill>
                <a:latin typeface="微软雅黑" panose="020B0503020204020204" charset="-122"/>
                <a:ea typeface="微软雅黑" panose="020B0503020204020204" charset="-122"/>
                <a:sym typeface="+mn-ea"/>
              </a:rPr>
              <a:t>/</a:t>
            </a:r>
            <a:r>
              <a:rPr lang="zh-CN" altLang="en-US" sz="1735" dirty="0">
                <a:solidFill>
                  <a:schemeClr val="tx1"/>
                </a:solidFill>
                <a:latin typeface="微软雅黑" panose="020B0503020204020204" charset="-122"/>
                <a:ea typeface="微软雅黑" panose="020B0503020204020204" charset="-122"/>
                <a:sym typeface="+mn-ea"/>
              </a:rPr>
              <a:t>运动健身</a:t>
            </a:r>
            <a:r>
              <a:rPr lang="en-US" altLang="zh-CN" sz="1735" dirty="0">
                <a:solidFill>
                  <a:schemeClr val="tx1"/>
                </a:solidFill>
                <a:latin typeface="微软雅黑" panose="020B0503020204020204" charset="-122"/>
                <a:ea typeface="微软雅黑" panose="020B0503020204020204" charset="-122"/>
                <a:sym typeface="+mn-ea"/>
              </a:rPr>
              <a:t>/</a:t>
            </a:r>
            <a:r>
              <a:rPr lang="zh-CN" altLang="en-US" sz="1735" dirty="0">
                <a:solidFill>
                  <a:schemeClr val="tx1"/>
                </a:solidFill>
                <a:latin typeface="微软雅黑" panose="020B0503020204020204" charset="-122"/>
                <a:ea typeface="微软雅黑" panose="020B0503020204020204" charset="-122"/>
                <a:sym typeface="+mn-ea"/>
              </a:rPr>
              <a:t>工作汇报</a:t>
            </a:r>
            <a:r>
              <a:rPr lang="en-US" altLang="zh-CN" sz="1735" dirty="0">
                <a:solidFill>
                  <a:schemeClr val="tx1"/>
                </a:solidFill>
                <a:latin typeface="微软雅黑" panose="020B0503020204020204" charset="-122"/>
                <a:ea typeface="微软雅黑" panose="020B0503020204020204" charset="-122"/>
                <a:sym typeface="+mn-ea"/>
              </a:rPr>
              <a:t>/</a:t>
            </a:r>
            <a:r>
              <a:rPr lang="zh-CN" altLang="en-US" sz="1735" dirty="0">
                <a:solidFill>
                  <a:schemeClr val="tx1"/>
                </a:solidFill>
                <a:latin typeface="微软雅黑" panose="020B0503020204020204" charset="-122"/>
                <a:ea typeface="微软雅黑" panose="020B0503020204020204" charset="-122"/>
                <a:sym typeface="+mn-ea"/>
              </a:rPr>
              <a:t>策划方案等</a:t>
            </a:r>
          </a:p>
        </p:txBody>
      </p:sp>
      <p:cxnSp>
        <p:nvCxnSpPr>
          <p:cNvPr id="15" name="直接连接符 14"/>
          <p:cNvCxnSpPr/>
          <p:nvPr/>
        </p:nvCxnSpPr>
        <p:spPr>
          <a:xfrm>
            <a:off x="6015355" y="3810000"/>
            <a:ext cx="5277485" cy="0"/>
          </a:xfrm>
          <a:prstGeom prst="line">
            <a:avLst/>
          </a:prstGeom>
          <a:ln w="25400">
            <a:solidFill>
              <a:schemeClr val="accent3"/>
            </a:solidFill>
          </a:ln>
        </p:spPr>
        <p:style>
          <a:lnRef idx="1">
            <a:schemeClr val="accent1"/>
          </a:lnRef>
          <a:fillRef idx="0">
            <a:schemeClr val="accent1"/>
          </a:fillRef>
          <a:effectRef idx="0">
            <a:schemeClr val="accent1"/>
          </a:effectRef>
          <a:fontRef idx="minor">
            <a:schemeClr val="tx1"/>
          </a:fontRef>
        </p:style>
      </p:cxnSp>
      <p:sp>
        <p:nvSpPr>
          <p:cNvPr id="16" name="TextBox 35"/>
          <p:cNvSpPr txBox="1"/>
          <p:nvPr/>
        </p:nvSpPr>
        <p:spPr>
          <a:xfrm>
            <a:off x="6709728" y="3845948"/>
            <a:ext cx="3930650" cy="460375"/>
          </a:xfrm>
          <a:prstGeom prst="rect">
            <a:avLst/>
          </a:prstGeom>
          <a:noFill/>
        </p:spPr>
        <p:txBody>
          <a:bodyPr wrap="none" rtlCol="0">
            <a:spAutoFit/>
          </a:bodyPr>
          <a:lstStyle/>
          <a:p>
            <a:pPr algn="ctr" defTabSz="912495"/>
            <a:r>
              <a:rPr lang="zh-CN" altLang="en-US" dirty="0">
                <a:solidFill>
                  <a:schemeClr val="tx1"/>
                </a:solidFill>
                <a:latin typeface="微软雅黑" panose="020B0503020204020204" charset="-122"/>
                <a:ea typeface="微软雅黑" panose="020B0503020204020204" charset="-122"/>
              </a:rPr>
              <a:t>诚信铸造品质 创新引领未来</a:t>
            </a:r>
          </a:p>
        </p:txBody>
      </p:sp>
      <p:sp>
        <p:nvSpPr>
          <p:cNvPr id="5" name="Text Box 2"/>
          <p:cNvSpPr txBox="1">
            <a:spLocks noChangeArrowheads="1"/>
          </p:cNvSpPr>
          <p:nvPr/>
        </p:nvSpPr>
        <p:spPr bwMode="auto">
          <a:xfrm>
            <a:off x="10084435" y="372745"/>
            <a:ext cx="1579880" cy="460375"/>
          </a:xfrm>
          <a:prstGeom prst="rect">
            <a:avLst/>
          </a:prstGeom>
          <a:noFill/>
          <a:ln w="9525">
            <a:noFill/>
            <a:miter lim="800000"/>
          </a:ln>
        </p:spPr>
        <p:txBody>
          <a:bodyPr wrap="square">
            <a:spAutoFit/>
          </a:bodyPr>
          <a:lstStyle/>
          <a:p>
            <a:pPr algn="r" defTabSz="912495"/>
            <a:r>
              <a:rPr lang="en-US" altLang="zh-CN"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LOGO</a:t>
            </a:r>
          </a:p>
        </p:txBody>
      </p:sp>
      <p:pic>
        <p:nvPicPr>
          <p:cNvPr id="7" name="Mark Pride - River Flows In You (Original Mix) - remix">
            <a:hlinkClick r:id="" action="ppaction://media"/>
          </p:cNvPr>
          <p:cNvPicPr/>
          <p:nvPr>
            <a:audioFile r:link="rId2"/>
            <p:extLst>
              <p:ext uri="{DAA4B4D4-6D71-4841-9C94-3DE7FCFB9230}">
                <p14:media xmlns:p14="http://schemas.microsoft.com/office/powerpoint/2010/main" r:link="rId1"/>
              </p:ext>
            </p:extLst>
          </p:nvPr>
        </p:nvPicPr>
        <p:blipFill>
          <a:blip r:embed="rId7"/>
          <a:stretch>
            <a:fillRect/>
          </a:stretch>
        </p:blipFill>
        <p:spPr>
          <a:xfrm>
            <a:off x="52070" y="-740410"/>
            <a:ext cx="619125" cy="619125"/>
          </a:xfrm>
          <a:prstGeom prst="rect">
            <a:avLst/>
          </a:prstGeom>
        </p:spPr>
      </p:pic>
    </p:spTree>
  </p:cSld>
  <p:clrMapOvr>
    <a:masterClrMapping/>
  </p:clrMapOvr>
  <p:transition advTm="6225">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additive="base">
                                        <p:cTn id="6" dur="1" fill="hold"/>
                                        <p:tgtEl>
                                          <p:spTgt spid="7"/>
                                        </p:tgtEl>
                                      </p:cBhvr>
                                    </p:cmd>
                                  </p:childTnLst>
                                </p:cTn>
                              </p:par>
                            </p:childTnLst>
                          </p:cTn>
                        </p:par>
                        <p:par>
                          <p:cTn id="7" fill="hold">
                            <p:stCondLst>
                              <p:cond delay="0"/>
                            </p:stCondLst>
                            <p:childTnLst>
                              <p:par>
                                <p:cTn id="8" presetID="47" presetClass="entr" presetSubtype="0" fill="hold"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1000"/>
                                        <p:tgtEl>
                                          <p:spTgt spid="4"/>
                                        </p:tgtEl>
                                      </p:cBhvr>
                                    </p:animEffect>
                                    <p:anim calcmode="lin" valueType="num">
                                      <p:cBhvr>
                                        <p:cTn id="11" dur="1000" fill="hold"/>
                                        <p:tgtEl>
                                          <p:spTgt spid="4"/>
                                        </p:tgtEl>
                                        <p:attrNameLst>
                                          <p:attrName>ppt_x</p:attrName>
                                        </p:attrNameLst>
                                      </p:cBhvr>
                                      <p:tavLst>
                                        <p:tav tm="0">
                                          <p:val>
                                            <p:strVal val="#ppt_x"/>
                                          </p:val>
                                        </p:tav>
                                        <p:tav tm="100000">
                                          <p:val>
                                            <p:strVal val="#ppt_x"/>
                                          </p:val>
                                        </p:tav>
                                      </p:tavLst>
                                    </p:anim>
                                    <p:anim calcmode="lin" valueType="num">
                                      <p:cBhvr>
                                        <p:cTn id="12" dur="1000" fill="hold"/>
                                        <p:tgtEl>
                                          <p:spTgt spid="4"/>
                                        </p:tgtEl>
                                        <p:attrNameLst>
                                          <p:attrName>ppt_y</p:attrName>
                                        </p:attrNameLst>
                                      </p:cBhvr>
                                      <p:tavLst>
                                        <p:tav tm="0">
                                          <p:val>
                                            <p:strVal val="#ppt_y-.1"/>
                                          </p:val>
                                        </p:tav>
                                        <p:tav tm="100000">
                                          <p:val>
                                            <p:strVal val="#ppt_y"/>
                                          </p:val>
                                        </p:tav>
                                      </p:tavLst>
                                    </p:anim>
                                  </p:childTnLst>
                                </p:cTn>
                              </p:par>
                            </p:childTnLst>
                          </p:cTn>
                        </p:par>
                        <p:par>
                          <p:cTn id="13" fill="hold">
                            <p:stCondLst>
                              <p:cond delay="1000"/>
                            </p:stCondLst>
                            <p:childTnLst>
                              <p:par>
                                <p:cTn id="14" presetID="2" presetClass="entr" presetSubtype="2" fill="hold" grpId="0" nodeType="afterEffect">
                                  <p:stCondLst>
                                    <p:cond delay="0"/>
                                  </p:stCondLst>
                                  <p:iterate type="lt">
                                    <p:tmPct val="12000"/>
                                  </p:iterate>
                                  <p:childTnLst>
                                    <p:set>
                                      <p:cBhvr>
                                        <p:cTn id="15" dur="1" fill="hold">
                                          <p:stCondLst>
                                            <p:cond delay="0"/>
                                          </p:stCondLst>
                                        </p:cTn>
                                        <p:tgtEl>
                                          <p:spTgt spid="5"/>
                                        </p:tgtEl>
                                        <p:attrNameLst>
                                          <p:attrName>style.visibility</p:attrName>
                                        </p:attrNameLst>
                                      </p:cBhvr>
                                      <p:to>
                                        <p:strVal val="visible"/>
                                      </p:to>
                                    </p:set>
                                    <p:anim calcmode="lin" valueType="num">
                                      <p:cBhvr additive="base">
                                        <p:cTn id="16" dur="500" fill="hold"/>
                                        <p:tgtEl>
                                          <p:spTgt spid="5"/>
                                        </p:tgtEl>
                                        <p:attrNameLst>
                                          <p:attrName>ppt_x</p:attrName>
                                        </p:attrNameLst>
                                      </p:cBhvr>
                                      <p:tavLst>
                                        <p:tav tm="0">
                                          <p:val>
                                            <p:strVal val="1+#ppt_w/2"/>
                                          </p:val>
                                        </p:tav>
                                        <p:tav tm="100000">
                                          <p:val>
                                            <p:strVal val="#ppt_x"/>
                                          </p:val>
                                        </p:tav>
                                      </p:tavLst>
                                    </p:anim>
                                    <p:anim calcmode="lin" valueType="num">
                                      <p:cBhvr additive="base">
                                        <p:cTn id="17" dur="500" fill="hold"/>
                                        <p:tgtEl>
                                          <p:spTgt spid="5"/>
                                        </p:tgtEl>
                                        <p:attrNameLst>
                                          <p:attrName>ppt_y</p:attrName>
                                        </p:attrNameLst>
                                      </p:cBhvr>
                                      <p:tavLst>
                                        <p:tav tm="0">
                                          <p:val>
                                            <p:strVal val="#ppt_y"/>
                                          </p:val>
                                        </p:tav>
                                        <p:tav tm="100000">
                                          <p:val>
                                            <p:strVal val="#ppt_y"/>
                                          </p:val>
                                        </p:tav>
                                      </p:tavLst>
                                    </p:anim>
                                  </p:childTnLst>
                                </p:cTn>
                              </p:par>
                            </p:childTnLst>
                          </p:cTn>
                        </p:par>
                        <p:par>
                          <p:cTn id="18" fill="hold">
                            <p:stCondLst>
                              <p:cond delay="1680"/>
                            </p:stCondLst>
                            <p:childTnLst>
                              <p:par>
                                <p:cTn id="19" presetID="2" presetClass="entr" presetSubtype="2" fill="hold" grpId="0" nodeType="afterEffect">
                                  <p:stCondLst>
                                    <p:cond delay="0"/>
                                  </p:stCondLst>
                                  <p:iterate type="lt">
                                    <p:tmPct val="12000"/>
                                  </p:iterate>
                                  <p:childTnLst>
                                    <p:set>
                                      <p:cBhvr>
                                        <p:cTn id="20" dur="1" fill="hold">
                                          <p:stCondLst>
                                            <p:cond delay="0"/>
                                          </p:stCondLst>
                                        </p:cTn>
                                        <p:tgtEl>
                                          <p:spTgt spid="11"/>
                                        </p:tgtEl>
                                        <p:attrNameLst>
                                          <p:attrName>style.visibility</p:attrName>
                                        </p:attrNameLst>
                                      </p:cBhvr>
                                      <p:to>
                                        <p:strVal val="visible"/>
                                      </p:to>
                                    </p:set>
                                    <p:anim calcmode="lin" valueType="num">
                                      <p:cBhvr additive="base">
                                        <p:cTn id="21" dur="500" fill="hold"/>
                                        <p:tgtEl>
                                          <p:spTgt spid="11"/>
                                        </p:tgtEl>
                                        <p:attrNameLst>
                                          <p:attrName>ppt_x</p:attrName>
                                        </p:attrNameLst>
                                      </p:cBhvr>
                                      <p:tavLst>
                                        <p:tav tm="0">
                                          <p:val>
                                            <p:strVal val="1+#ppt_w/2"/>
                                          </p:val>
                                        </p:tav>
                                        <p:tav tm="100000">
                                          <p:val>
                                            <p:strVal val="#ppt_x"/>
                                          </p:val>
                                        </p:tav>
                                      </p:tavLst>
                                    </p:anim>
                                    <p:anim calcmode="lin" valueType="num">
                                      <p:cBhvr additive="base">
                                        <p:cTn id="22" dur="500" fill="hold"/>
                                        <p:tgtEl>
                                          <p:spTgt spid="11"/>
                                        </p:tgtEl>
                                        <p:attrNameLst>
                                          <p:attrName>ppt_y</p:attrName>
                                        </p:attrNameLst>
                                      </p:cBhvr>
                                      <p:tavLst>
                                        <p:tav tm="0">
                                          <p:val>
                                            <p:strVal val="#ppt_y"/>
                                          </p:val>
                                        </p:tav>
                                        <p:tav tm="100000">
                                          <p:val>
                                            <p:strVal val="#ppt_y"/>
                                          </p:val>
                                        </p:tav>
                                      </p:tavLst>
                                    </p:anim>
                                  </p:childTnLst>
                                </p:cTn>
                              </p:par>
                            </p:childTnLst>
                          </p:cTn>
                        </p:par>
                        <p:par>
                          <p:cTn id="23" fill="hold">
                            <p:stCondLst>
                              <p:cond delay="266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2" presetClass="entr" presetSubtype="2" fill="hold"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1+#ppt_w/2"/>
                                          </p:val>
                                        </p:tav>
                                        <p:tav tm="100000">
                                          <p:val>
                                            <p:strVal val="#ppt_x"/>
                                          </p:val>
                                        </p:tav>
                                      </p:tavLst>
                                    </p:anim>
                                    <p:anim calcmode="lin" valueType="num">
                                      <p:cBhvr additive="base">
                                        <p:cTn id="32" dur="500" fill="hold"/>
                                        <p:tgtEl>
                                          <p:spTgt spid="15"/>
                                        </p:tgtEl>
                                        <p:attrNameLst>
                                          <p:attrName>ppt_y</p:attrName>
                                        </p:attrNameLst>
                                      </p:cBhvr>
                                      <p:tavLst>
                                        <p:tav tm="0">
                                          <p:val>
                                            <p:strVal val="#ppt_y"/>
                                          </p:val>
                                        </p:tav>
                                        <p:tav tm="100000">
                                          <p:val>
                                            <p:strVal val="#ppt_y"/>
                                          </p:val>
                                        </p:tav>
                                      </p:tavLst>
                                    </p:anim>
                                  </p:childTnLst>
                                </p:cTn>
                              </p:par>
                            </p:childTnLst>
                          </p:cTn>
                        </p:par>
                        <p:par>
                          <p:cTn id="33" fill="hold">
                            <p:stCondLst>
                              <p:cond delay="4260"/>
                            </p:stCondLst>
                            <p:childTnLst>
                              <p:par>
                                <p:cTn id="34" presetID="42" presetClass="entr" presetSubtype="0" fill="hold" grpId="0" nodeType="after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39" repeatCount="indefinite" fill="hold" display="1">
                  <p:stCondLst>
                    <p:cond delay="indefinite"/>
                  </p:stCondLst>
                  <p:endCondLst>
                    <p:cond evt="onNext" delay="0">
                      <p:tgtEl>
                        <p:sldTgt/>
                      </p:tgtEl>
                    </p:cond>
                    <p:cond evt="onPrev" delay="0">
                      <p:tgtEl>
                        <p:sldTgt/>
                      </p:tgtEl>
                    </p:cond>
                    <p:cond evt="onStopAudio" delay="0">
                      <p:tgtEl>
                        <p:sldTgt/>
                      </p:tgtEl>
                    </p:cond>
                  </p:endCondLst>
                </p:cTn>
                <p:tgtEl>
                  <p:spTgt spid="7"/>
                </p:tgtEl>
              </p:cMediaNode>
            </p:audio>
          </p:childTnLst>
        </p:cTn>
      </p:par>
    </p:tnLst>
    <p:bldLst>
      <p:bldP spid="11" grpId="0"/>
      <p:bldP spid="12" grpId="0"/>
      <p:bldP spid="16" grpId="0"/>
      <p:bldP spid="5"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grpSp>
        <p:nvGrpSpPr>
          <p:cNvPr id="2" name="组合 1"/>
          <p:cNvGrpSpPr/>
          <p:nvPr/>
        </p:nvGrpSpPr>
        <p:grpSpPr>
          <a:xfrm>
            <a:off x="4506921" y="1358984"/>
            <a:ext cx="6020239" cy="541145"/>
            <a:chOff x="4597712" y="1584494"/>
            <a:chExt cx="5699829" cy="511214"/>
          </a:xfrm>
        </p:grpSpPr>
        <p:sp>
          <p:nvSpPr>
            <p:cNvPr id="6" name="Freeform 5"/>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accent5"/>
            </a:solidFill>
            <a:ln w="12700" cap="flat">
              <a:noFill/>
              <a:prstDash val="solid"/>
              <a:miter lim="800000"/>
            </a:ln>
          </p:spPr>
          <p:txBody>
            <a:bodyPr vert="horz" wrap="square" lIns="110780" tIns="55390" rIns="110780" bIns="55390" numCol="1" anchor="t" anchorCtr="0" compatLnSpc="1"/>
            <a:lstStyle/>
            <a:p>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 name="TextBox 4"/>
            <p:cNvSpPr txBox="1"/>
            <p:nvPr/>
          </p:nvSpPr>
          <p:spPr>
            <a:xfrm>
              <a:off x="5533484" y="1665608"/>
              <a:ext cx="3164443" cy="36292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单击此处添加名称</a:t>
              </a:r>
            </a:p>
          </p:txBody>
        </p:sp>
        <p:sp>
          <p:nvSpPr>
            <p:cNvPr id="7" name="Freeform 6"/>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ln>
          </p:spPr>
          <p:txBody>
            <a:bodyPr vert="horz" wrap="square" lIns="110780" tIns="55390" rIns="110780" bIns="55390" numCol="1" anchor="t" anchorCtr="0" compatLnSpc="1"/>
            <a:lstStyle/>
            <a:p>
              <a:endParaRPr lang="zh-CN" altLang="en-US"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8" name="TextBox 7"/>
            <p:cNvSpPr txBox="1"/>
            <p:nvPr/>
          </p:nvSpPr>
          <p:spPr>
            <a:xfrm>
              <a:off x="4793852" y="1700506"/>
              <a:ext cx="135075" cy="290754"/>
            </a:xfrm>
            <a:prstGeom prst="rect">
              <a:avLst/>
            </a:prstGeom>
            <a:noFill/>
          </p:spPr>
          <p:txBody>
            <a:bodyPr wrap="none" lIns="0" tIns="0" rIns="0" bIns="0" rtlCol="0">
              <a:spAutoFit/>
            </a:bodyPr>
            <a:lstStyle/>
            <a:p>
              <a:r>
                <a:rPr lang="en-US" altLang="zh-CN" sz="2000" b="1" dirty="0">
                  <a:solidFill>
                    <a:schemeClr val="tx1"/>
                  </a:solidFill>
                  <a:latin typeface="Arial" panose="020B0604020202020204" pitchFamily="34" charset="0"/>
                  <a:ea typeface="微软雅黑" panose="020B0503020204020204" charset="-122"/>
                  <a:sym typeface="Arial" panose="020B0604020202020204" pitchFamily="34" charset="0"/>
                </a:rPr>
                <a:t>1</a:t>
              </a:r>
            </a:p>
          </p:txBody>
        </p:sp>
        <p:sp>
          <p:nvSpPr>
            <p:cNvPr id="52" name="KSO_Shape"/>
            <p:cNvSpPr/>
            <p:nvPr/>
          </p:nvSpPr>
          <p:spPr bwMode="auto">
            <a:xfrm flipH="1">
              <a:off x="9334745" y="1670048"/>
              <a:ext cx="279089"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29" name="组合 28"/>
          <p:cNvGrpSpPr/>
          <p:nvPr/>
        </p:nvGrpSpPr>
        <p:grpSpPr>
          <a:xfrm>
            <a:off x="4506921" y="2823413"/>
            <a:ext cx="6020239" cy="541145"/>
            <a:chOff x="4597712" y="2297506"/>
            <a:chExt cx="5699829" cy="511214"/>
          </a:xfrm>
        </p:grpSpPr>
        <p:sp>
          <p:nvSpPr>
            <p:cNvPr id="10" name="Freeform 5"/>
            <p:cNvSpPr/>
            <p:nvPr/>
          </p:nvSpPr>
          <p:spPr bwMode="auto">
            <a:xfrm>
              <a:off x="4597712" y="2297506"/>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accent3"/>
            </a:solidFill>
            <a:ln w="12700" cap="flat">
              <a:noFill/>
              <a:prstDash val="solid"/>
              <a:miter lim="800000"/>
            </a:ln>
          </p:spPr>
          <p:txBody>
            <a:bodyPr vert="horz" wrap="square" lIns="110780" tIns="55390" rIns="110780" bIns="55390" numCol="1" anchor="t" anchorCtr="0" compatLnSpc="1"/>
            <a:lstStyle/>
            <a:p>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9" name="TextBox 8"/>
            <p:cNvSpPr txBox="1"/>
            <p:nvPr/>
          </p:nvSpPr>
          <p:spPr>
            <a:xfrm>
              <a:off x="5533485" y="2372950"/>
              <a:ext cx="3224324" cy="36292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单击此处添加名称</a:t>
              </a:r>
            </a:p>
          </p:txBody>
        </p:sp>
        <p:sp>
          <p:nvSpPr>
            <p:cNvPr id="11" name="Freeform 6"/>
            <p:cNvSpPr/>
            <p:nvPr/>
          </p:nvSpPr>
          <p:spPr bwMode="auto">
            <a:xfrm>
              <a:off x="4645597" y="2342507"/>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ln>
          </p:spPr>
          <p:txBody>
            <a:bodyPr vert="horz" wrap="square" lIns="110780" tIns="55390" rIns="110780" bIns="55390" numCol="1" anchor="t" anchorCtr="0" compatLnSpc="1"/>
            <a:lstStyle/>
            <a:p>
              <a:endParaRPr lang="zh-CN" altLang="en-US"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2" name="TextBox 11"/>
            <p:cNvSpPr txBox="1"/>
            <p:nvPr/>
          </p:nvSpPr>
          <p:spPr>
            <a:xfrm>
              <a:off x="4793852" y="2407848"/>
              <a:ext cx="135075" cy="290754"/>
            </a:xfrm>
            <a:prstGeom prst="rect">
              <a:avLst/>
            </a:prstGeom>
            <a:noFill/>
          </p:spPr>
          <p:txBody>
            <a:bodyPr wrap="none" lIns="0" tIns="0" rIns="0" bIns="0" rtlCol="0">
              <a:spAutoFit/>
            </a:bodyPr>
            <a:lstStyle/>
            <a:p>
              <a:r>
                <a:rPr lang="en-US" altLang="zh-CN" sz="2000" b="1" dirty="0">
                  <a:solidFill>
                    <a:schemeClr val="tx1"/>
                  </a:solidFill>
                  <a:latin typeface="Arial" panose="020B0604020202020204" pitchFamily="34" charset="0"/>
                  <a:ea typeface="微软雅黑" panose="020B0503020204020204" charset="-122"/>
                  <a:sym typeface="Arial" panose="020B0604020202020204" pitchFamily="34" charset="0"/>
                </a:rPr>
                <a:t>3</a:t>
              </a:r>
            </a:p>
          </p:txBody>
        </p:sp>
        <p:sp>
          <p:nvSpPr>
            <p:cNvPr id="53" name="KSO_Shape"/>
            <p:cNvSpPr/>
            <p:nvPr/>
          </p:nvSpPr>
          <p:spPr bwMode="auto">
            <a:xfrm>
              <a:off x="9315111" y="2409874"/>
              <a:ext cx="318357" cy="28647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bg1">
                <a:lumMod val="95000"/>
              </a:schemeClr>
            </a:solidFill>
            <a:ln>
              <a:noFill/>
            </a:ln>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30" name="组合 29"/>
          <p:cNvGrpSpPr/>
          <p:nvPr/>
        </p:nvGrpSpPr>
        <p:grpSpPr>
          <a:xfrm>
            <a:off x="4506921" y="3578172"/>
            <a:ext cx="6020239" cy="541145"/>
            <a:chOff x="4597712" y="3010518"/>
            <a:chExt cx="5699829" cy="511214"/>
          </a:xfrm>
        </p:grpSpPr>
        <p:sp>
          <p:nvSpPr>
            <p:cNvPr id="14" name="Freeform 5"/>
            <p:cNvSpPr/>
            <p:nvPr/>
          </p:nvSpPr>
          <p:spPr bwMode="auto">
            <a:xfrm>
              <a:off x="4597712" y="3010518"/>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accent2"/>
            </a:solidFill>
            <a:ln w="12700" cap="flat">
              <a:noFill/>
              <a:prstDash val="solid"/>
              <a:miter lim="800000"/>
            </a:ln>
          </p:spPr>
          <p:txBody>
            <a:bodyPr vert="horz" wrap="square" lIns="110780" tIns="55390" rIns="110780" bIns="55390" numCol="1" anchor="t" anchorCtr="0" compatLnSpc="1"/>
            <a:lstStyle/>
            <a:p>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3" name="TextBox 12"/>
            <p:cNvSpPr txBox="1"/>
            <p:nvPr/>
          </p:nvSpPr>
          <p:spPr>
            <a:xfrm>
              <a:off x="5533485" y="3091633"/>
              <a:ext cx="3134827" cy="36292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单击此处添加名称</a:t>
              </a:r>
            </a:p>
          </p:txBody>
        </p:sp>
        <p:sp>
          <p:nvSpPr>
            <p:cNvPr id="15" name="Freeform 6"/>
            <p:cNvSpPr/>
            <p:nvPr/>
          </p:nvSpPr>
          <p:spPr bwMode="auto">
            <a:xfrm>
              <a:off x="4645597" y="3055519"/>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ln>
          </p:spPr>
          <p:txBody>
            <a:bodyPr vert="horz" wrap="square" lIns="110780" tIns="55390" rIns="110780" bIns="55390" numCol="1" anchor="t" anchorCtr="0" compatLnSpc="1"/>
            <a:lstStyle/>
            <a:p>
              <a:endParaRPr lang="zh-CN" altLang="en-US"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16" name="TextBox 15"/>
            <p:cNvSpPr txBox="1"/>
            <p:nvPr/>
          </p:nvSpPr>
          <p:spPr>
            <a:xfrm>
              <a:off x="4793852" y="3148870"/>
              <a:ext cx="135075" cy="290754"/>
            </a:xfrm>
            <a:prstGeom prst="rect">
              <a:avLst/>
            </a:prstGeom>
            <a:noFill/>
          </p:spPr>
          <p:txBody>
            <a:bodyPr wrap="none" lIns="0" tIns="0" rIns="0" bIns="0" rtlCol="0">
              <a:spAutoFit/>
            </a:bodyPr>
            <a:lstStyle/>
            <a:p>
              <a:r>
                <a:rPr lang="en-US" altLang="zh-CN" sz="2000" b="1" dirty="0">
                  <a:solidFill>
                    <a:schemeClr val="tx1"/>
                  </a:solidFill>
                  <a:latin typeface="Arial" panose="020B0604020202020204" pitchFamily="34" charset="0"/>
                  <a:ea typeface="微软雅黑" panose="020B0503020204020204" charset="-122"/>
                  <a:sym typeface="Arial" panose="020B0604020202020204" pitchFamily="34" charset="0"/>
                </a:rPr>
                <a:t>4</a:t>
              </a:r>
            </a:p>
          </p:txBody>
        </p:sp>
        <p:sp>
          <p:nvSpPr>
            <p:cNvPr id="56" name="KSO_Shape"/>
            <p:cNvSpPr/>
            <p:nvPr/>
          </p:nvSpPr>
          <p:spPr bwMode="auto">
            <a:xfrm>
              <a:off x="9363120" y="3138144"/>
              <a:ext cx="222339" cy="255960"/>
            </a:xfrm>
            <a:custGeom>
              <a:avLst/>
              <a:gdLst>
                <a:gd name="T0" fmla="*/ 1139504 w 1546226"/>
                <a:gd name="T1" fmla="*/ 1893571 h 1979613"/>
                <a:gd name="T2" fmla="*/ 1117260 w 1546226"/>
                <a:gd name="T3" fmla="*/ 1969136 h 1979613"/>
                <a:gd name="T4" fmla="*/ 423882 w 1546226"/>
                <a:gd name="T5" fmla="*/ 1965643 h 1979613"/>
                <a:gd name="T6" fmla="*/ 408946 w 1546226"/>
                <a:gd name="T7" fmla="*/ 1888173 h 1979613"/>
                <a:gd name="T8" fmla="*/ 965201 w 1546226"/>
                <a:gd name="T9" fmla="*/ 1608456 h 1979613"/>
                <a:gd name="T10" fmla="*/ 1020446 w 1546226"/>
                <a:gd name="T11" fmla="*/ 1663701 h 1979613"/>
                <a:gd name="T12" fmla="*/ 977266 w 1546226"/>
                <a:gd name="T13" fmla="*/ 1729106 h 1979613"/>
                <a:gd name="T14" fmla="*/ 536258 w 1546226"/>
                <a:gd name="T15" fmla="*/ 1704658 h 1979613"/>
                <a:gd name="T16" fmla="*/ 543878 w 1546226"/>
                <a:gd name="T17" fmla="*/ 1626236 h 1979613"/>
                <a:gd name="T18" fmla="*/ 859473 w 1546226"/>
                <a:gd name="T19" fmla="*/ 1366838 h 1979613"/>
                <a:gd name="T20" fmla="*/ 895986 w 1546226"/>
                <a:gd name="T21" fmla="*/ 1436370 h 1979613"/>
                <a:gd name="T22" fmla="*/ 835026 w 1546226"/>
                <a:gd name="T23" fmla="*/ 1485900 h 1979613"/>
                <a:gd name="T24" fmla="*/ 652463 w 1546226"/>
                <a:gd name="T25" fmla="*/ 1442403 h 1979613"/>
                <a:gd name="T26" fmla="*/ 681991 w 1546226"/>
                <a:gd name="T27" fmla="*/ 1369695 h 1979613"/>
                <a:gd name="T28" fmla="*/ 1304222 w 1546226"/>
                <a:gd name="T29" fmla="*/ 1188236 h 1979613"/>
                <a:gd name="T30" fmla="*/ 1445365 w 1546226"/>
                <a:gd name="T31" fmla="*/ 1409543 h 1979613"/>
                <a:gd name="T32" fmla="*/ 1521804 w 1546226"/>
                <a:gd name="T33" fmla="*/ 1643532 h 1979613"/>
                <a:gd name="T34" fmla="*/ 1542420 w 1546226"/>
                <a:gd name="T35" fmla="*/ 1979613 h 1979613"/>
                <a:gd name="T36" fmla="*/ 1276311 w 1546226"/>
                <a:gd name="T37" fmla="*/ 1712016 h 1979613"/>
                <a:gd name="T38" fmla="*/ 1209387 w 1546226"/>
                <a:gd name="T39" fmla="*/ 1506880 h 1979613"/>
                <a:gd name="T40" fmla="*/ 1061267 w 1546226"/>
                <a:gd name="T41" fmla="*/ 1303011 h 1979613"/>
                <a:gd name="T42" fmla="*/ 1032087 w 1546226"/>
                <a:gd name="T43" fmla="*/ 1155896 h 1979613"/>
                <a:gd name="T44" fmla="*/ 847726 w 1546226"/>
                <a:gd name="T45" fmla="*/ 496570 h 1979613"/>
                <a:gd name="T46" fmla="*/ 896938 w 1546226"/>
                <a:gd name="T47" fmla="*/ 557212 h 1979613"/>
                <a:gd name="T48" fmla="*/ 847726 w 1546226"/>
                <a:gd name="T49" fmla="*/ 617855 h 1979613"/>
                <a:gd name="T50" fmla="*/ 656908 w 1546226"/>
                <a:gd name="T51" fmla="*/ 586740 h 1979613"/>
                <a:gd name="T52" fmla="*/ 672148 w 1546226"/>
                <a:gd name="T53" fmla="*/ 509270 h 1979613"/>
                <a:gd name="T54" fmla="*/ 988378 w 1546226"/>
                <a:gd name="T55" fmla="*/ 255587 h 1979613"/>
                <a:gd name="T56" fmla="*/ 1017588 w 1546226"/>
                <a:gd name="T57" fmla="*/ 328295 h 1979613"/>
                <a:gd name="T58" fmla="*/ 587375 w 1546226"/>
                <a:gd name="T59" fmla="*/ 371475 h 1979613"/>
                <a:gd name="T60" fmla="*/ 527050 w 1546226"/>
                <a:gd name="T61" fmla="*/ 322262 h 1979613"/>
                <a:gd name="T62" fmla="*/ 563563 w 1546226"/>
                <a:gd name="T63" fmla="*/ 252730 h 1979613"/>
                <a:gd name="T64" fmla="*/ 1543686 w 1546226"/>
                <a:gd name="T65" fmla="*/ 172057 h 1979613"/>
                <a:gd name="T66" fmla="*/ 1479895 w 1546226"/>
                <a:gd name="T67" fmla="*/ 486332 h 1979613"/>
                <a:gd name="T68" fmla="*/ 1310737 w 1546226"/>
                <a:gd name="T69" fmla="*/ 784417 h 1979613"/>
                <a:gd name="T70" fmla="*/ 1144435 w 1546226"/>
                <a:gd name="T71" fmla="*/ 941872 h 1979613"/>
                <a:gd name="T72" fmla="*/ 913707 w 1546226"/>
                <a:gd name="T73" fmla="*/ 1072978 h 1979613"/>
                <a:gd name="T74" fmla="*/ 591894 w 1546226"/>
                <a:gd name="T75" fmla="*/ 1216782 h 1979613"/>
                <a:gd name="T76" fmla="*/ 376083 w 1546226"/>
                <a:gd name="T77" fmla="*/ 1436140 h 1979613"/>
                <a:gd name="T78" fmla="*/ 278650 w 1546226"/>
                <a:gd name="T79" fmla="*/ 1673275 h 1979613"/>
                <a:gd name="T80" fmla="*/ 256752 w 1546226"/>
                <a:gd name="T81" fmla="*/ 1943107 h 1979613"/>
                <a:gd name="T82" fmla="*/ 11425 w 1546226"/>
                <a:gd name="T83" fmla="*/ 1721210 h 1979613"/>
                <a:gd name="T84" fmla="*/ 94893 w 1546226"/>
                <a:gd name="T85" fmla="*/ 1422807 h 1979613"/>
                <a:gd name="T86" fmla="*/ 266908 w 1546226"/>
                <a:gd name="T87" fmla="*/ 1159959 h 1979613"/>
                <a:gd name="T88" fmla="*/ 445904 w 1546226"/>
                <a:gd name="T89" fmla="*/ 1007266 h 1979613"/>
                <a:gd name="T90" fmla="*/ 691866 w 1546226"/>
                <a:gd name="T91" fmla="*/ 883143 h 1979613"/>
                <a:gd name="T92" fmla="*/ 1012409 w 1546226"/>
                <a:gd name="T93" fmla="*/ 720292 h 1979613"/>
                <a:gd name="T94" fmla="*/ 1199340 w 1546226"/>
                <a:gd name="T95" fmla="*/ 492998 h 1979613"/>
                <a:gd name="T96" fmla="*/ 1277730 w 1546226"/>
                <a:gd name="T97" fmla="*/ 259356 h 1979613"/>
                <a:gd name="T98" fmla="*/ 463603 w 1546226"/>
                <a:gd name="T99" fmla="*/ 0 h 1979613"/>
                <a:gd name="T100" fmla="*/ 1141411 w 1546226"/>
                <a:gd name="T101" fmla="*/ 43609 h 1979613"/>
                <a:gd name="T102" fmla="*/ 1112176 w 1546226"/>
                <a:gd name="T103" fmla="*/ 116504 h 1979613"/>
                <a:gd name="T104" fmla="*/ 419433 w 1546226"/>
                <a:gd name="T105" fmla="*/ 105681 h 1979613"/>
                <a:gd name="T106" fmla="*/ 412124 w 1546226"/>
                <a:gd name="T107" fmla="*/ 27693 h 1979613"/>
                <a:gd name="T108" fmla="*/ 256779 w 1546226"/>
                <a:gd name="T109" fmla="*/ 31137 h 1979613"/>
                <a:gd name="T110" fmla="*/ 279287 w 1546226"/>
                <a:gd name="T111" fmla="*/ 311049 h 1979613"/>
                <a:gd name="T112" fmla="*/ 361076 w 1546226"/>
                <a:gd name="T113" fmla="*/ 519156 h 1979613"/>
                <a:gd name="T114" fmla="*/ 530043 w 1546226"/>
                <a:gd name="T115" fmla="*/ 718050 h 1979613"/>
                <a:gd name="T116" fmla="*/ 466323 w 1546226"/>
                <a:gd name="T117" fmla="*/ 850539 h 1979613"/>
                <a:gd name="T118" fmla="*/ 255828 w 1546226"/>
                <a:gd name="T119" fmla="*/ 808600 h 1979613"/>
                <a:gd name="T120" fmla="*/ 108418 w 1546226"/>
                <a:gd name="T121" fmla="*/ 587149 h 1979613"/>
                <a:gd name="T122" fmla="*/ 28214 w 1546226"/>
                <a:gd name="T123" fmla="*/ 353306 h 1979613"/>
                <a:gd name="T124" fmla="*/ 2853 w 1546226"/>
                <a:gd name="T125" fmla="*/ 15886 h 19796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546226" h="1979613">
                  <a:moveTo>
                    <a:pt x="463603" y="1855788"/>
                  </a:moveTo>
                  <a:lnTo>
                    <a:pt x="1082623" y="1855788"/>
                  </a:lnTo>
                  <a:lnTo>
                    <a:pt x="1088978" y="1856106"/>
                  </a:lnTo>
                  <a:lnTo>
                    <a:pt x="1095016" y="1857058"/>
                  </a:lnTo>
                  <a:lnTo>
                    <a:pt x="1101054" y="1858646"/>
                  </a:lnTo>
                  <a:lnTo>
                    <a:pt x="1106773" y="1860551"/>
                  </a:lnTo>
                  <a:lnTo>
                    <a:pt x="1112176" y="1863091"/>
                  </a:lnTo>
                  <a:lnTo>
                    <a:pt x="1117260" y="1866266"/>
                  </a:lnTo>
                  <a:lnTo>
                    <a:pt x="1122026" y="1869758"/>
                  </a:lnTo>
                  <a:lnTo>
                    <a:pt x="1126157" y="1873886"/>
                  </a:lnTo>
                  <a:lnTo>
                    <a:pt x="1130606" y="1878013"/>
                  </a:lnTo>
                  <a:lnTo>
                    <a:pt x="1134102" y="1883093"/>
                  </a:lnTo>
                  <a:lnTo>
                    <a:pt x="1137279" y="1888173"/>
                  </a:lnTo>
                  <a:lnTo>
                    <a:pt x="1139504" y="1893571"/>
                  </a:lnTo>
                  <a:lnTo>
                    <a:pt x="1141411" y="1899286"/>
                  </a:lnTo>
                  <a:lnTo>
                    <a:pt x="1142999" y="1905318"/>
                  </a:lnTo>
                  <a:lnTo>
                    <a:pt x="1144270" y="1911351"/>
                  </a:lnTo>
                  <a:lnTo>
                    <a:pt x="1144588" y="1917701"/>
                  </a:lnTo>
                  <a:lnTo>
                    <a:pt x="1144270" y="1924051"/>
                  </a:lnTo>
                  <a:lnTo>
                    <a:pt x="1142999" y="1930401"/>
                  </a:lnTo>
                  <a:lnTo>
                    <a:pt x="1141411" y="1936116"/>
                  </a:lnTo>
                  <a:lnTo>
                    <a:pt x="1139504" y="1941513"/>
                  </a:lnTo>
                  <a:lnTo>
                    <a:pt x="1137279" y="1947228"/>
                  </a:lnTo>
                  <a:lnTo>
                    <a:pt x="1134102" y="1952308"/>
                  </a:lnTo>
                  <a:lnTo>
                    <a:pt x="1130606" y="1956753"/>
                  </a:lnTo>
                  <a:lnTo>
                    <a:pt x="1126157" y="1961198"/>
                  </a:lnTo>
                  <a:lnTo>
                    <a:pt x="1122026" y="1965643"/>
                  </a:lnTo>
                  <a:lnTo>
                    <a:pt x="1117260" y="1969136"/>
                  </a:lnTo>
                  <a:lnTo>
                    <a:pt x="1112176" y="1972311"/>
                  </a:lnTo>
                  <a:lnTo>
                    <a:pt x="1106773" y="1974533"/>
                  </a:lnTo>
                  <a:lnTo>
                    <a:pt x="1101054" y="1976756"/>
                  </a:lnTo>
                  <a:lnTo>
                    <a:pt x="1095016" y="1978026"/>
                  </a:lnTo>
                  <a:lnTo>
                    <a:pt x="1088978" y="1979296"/>
                  </a:lnTo>
                  <a:lnTo>
                    <a:pt x="1082623" y="1979613"/>
                  </a:lnTo>
                  <a:lnTo>
                    <a:pt x="463603" y="1979613"/>
                  </a:lnTo>
                  <a:lnTo>
                    <a:pt x="457248" y="1979296"/>
                  </a:lnTo>
                  <a:lnTo>
                    <a:pt x="450892" y="1978026"/>
                  </a:lnTo>
                  <a:lnTo>
                    <a:pt x="445172" y="1976756"/>
                  </a:lnTo>
                  <a:lnTo>
                    <a:pt x="439135" y="1974533"/>
                  </a:lnTo>
                  <a:lnTo>
                    <a:pt x="433733" y="1972311"/>
                  </a:lnTo>
                  <a:lnTo>
                    <a:pt x="428648" y="1969136"/>
                  </a:lnTo>
                  <a:lnTo>
                    <a:pt x="423882" y="1965643"/>
                  </a:lnTo>
                  <a:lnTo>
                    <a:pt x="419433" y="1961198"/>
                  </a:lnTo>
                  <a:lnTo>
                    <a:pt x="415620" y="1956753"/>
                  </a:lnTo>
                  <a:lnTo>
                    <a:pt x="412124" y="1952308"/>
                  </a:lnTo>
                  <a:lnTo>
                    <a:pt x="408946" y="1947228"/>
                  </a:lnTo>
                  <a:lnTo>
                    <a:pt x="406087" y="1941513"/>
                  </a:lnTo>
                  <a:lnTo>
                    <a:pt x="404180" y="1936116"/>
                  </a:lnTo>
                  <a:lnTo>
                    <a:pt x="402591" y="1930401"/>
                  </a:lnTo>
                  <a:lnTo>
                    <a:pt x="401956" y="1924051"/>
                  </a:lnTo>
                  <a:lnTo>
                    <a:pt x="401638" y="1917701"/>
                  </a:lnTo>
                  <a:lnTo>
                    <a:pt x="401956" y="1911351"/>
                  </a:lnTo>
                  <a:lnTo>
                    <a:pt x="402591" y="1905318"/>
                  </a:lnTo>
                  <a:lnTo>
                    <a:pt x="404180" y="1899286"/>
                  </a:lnTo>
                  <a:lnTo>
                    <a:pt x="406087" y="1893571"/>
                  </a:lnTo>
                  <a:lnTo>
                    <a:pt x="408946" y="1888173"/>
                  </a:lnTo>
                  <a:lnTo>
                    <a:pt x="412124" y="1883093"/>
                  </a:lnTo>
                  <a:lnTo>
                    <a:pt x="415620" y="1878013"/>
                  </a:lnTo>
                  <a:lnTo>
                    <a:pt x="419433" y="1873886"/>
                  </a:lnTo>
                  <a:lnTo>
                    <a:pt x="423882" y="1869758"/>
                  </a:lnTo>
                  <a:lnTo>
                    <a:pt x="428648" y="1866266"/>
                  </a:lnTo>
                  <a:lnTo>
                    <a:pt x="433733" y="1863091"/>
                  </a:lnTo>
                  <a:lnTo>
                    <a:pt x="439135" y="1860551"/>
                  </a:lnTo>
                  <a:lnTo>
                    <a:pt x="445172" y="1858646"/>
                  </a:lnTo>
                  <a:lnTo>
                    <a:pt x="450892" y="1857058"/>
                  </a:lnTo>
                  <a:lnTo>
                    <a:pt x="457248" y="1856106"/>
                  </a:lnTo>
                  <a:lnTo>
                    <a:pt x="463603" y="1855788"/>
                  </a:lnTo>
                  <a:close/>
                  <a:moveTo>
                    <a:pt x="587375" y="1608138"/>
                  </a:moveTo>
                  <a:lnTo>
                    <a:pt x="958851" y="1608138"/>
                  </a:lnTo>
                  <a:lnTo>
                    <a:pt x="965201" y="1608456"/>
                  </a:lnTo>
                  <a:lnTo>
                    <a:pt x="971551" y="1609408"/>
                  </a:lnTo>
                  <a:lnTo>
                    <a:pt x="977266" y="1610996"/>
                  </a:lnTo>
                  <a:lnTo>
                    <a:pt x="982981" y="1612901"/>
                  </a:lnTo>
                  <a:lnTo>
                    <a:pt x="988378" y="1615758"/>
                  </a:lnTo>
                  <a:lnTo>
                    <a:pt x="993458" y="1618616"/>
                  </a:lnTo>
                  <a:lnTo>
                    <a:pt x="998221" y="1622426"/>
                  </a:lnTo>
                  <a:lnTo>
                    <a:pt x="1002348" y="1626236"/>
                  </a:lnTo>
                  <a:lnTo>
                    <a:pt x="1006793" y="1630998"/>
                  </a:lnTo>
                  <a:lnTo>
                    <a:pt x="1010286" y="1635761"/>
                  </a:lnTo>
                  <a:lnTo>
                    <a:pt x="1013461" y="1640841"/>
                  </a:lnTo>
                  <a:lnTo>
                    <a:pt x="1015683" y="1646238"/>
                  </a:lnTo>
                  <a:lnTo>
                    <a:pt x="1017588" y="1651636"/>
                  </a:lnTo>
                  <a:lnTo>
                    <a:pt x="1019176" y="1657668"/>
                  </a:lnTo>
                  <a:lnTo>
                    <a:pt x="1020446" y="1663701"/>
                  </a:lnTo>
                  <a:lnTo>
                    <a:pt x="1020763" y="1670051"/>
                  </a:lnTo>
                  <a:lnTo>
                    <a:pt x="1020446" y="1676401"/>
                  </a:lnTo>
                  <a:lnTo>
                    <a:pt x="1019176" y="1682751"/>
                  </a:lnTo>
                  <a:lnTo>
                    <a:pt x="1017588" y="1688466"/>
                  </a:lnTo>
                  <a:lnTo>
                    <a:pt x="1015683" y="1694498"/>
                  </a:lnTo>
                  <a:lnTo>
                    <a:pt x="1013461" y="1699578"/>
                  </a:lnTo>
                  <a:lnTo>
                    <a:pt x="1010286" y="1704658"/>
                  </a:lnTo>
                  <a:lnTo>
                    <a:pt x="1006793" y="1709738"/>
                  </a:lnTo>
                  <a:lnTo>
                    <a:pt x="1002348" y="1713866"/>
                  </a:lnTo>
                  <a:lnTo>
                    <a:pt x="998221" y="1717993"/>
                  </a:lnTo>
                  <a:lnTo>
                    <a:pt x="993458" y="1721486"/>
                  </a:lnTo>
                  <a:lnTo>
                    <a:pt x="988378" y="1724661"/>
                  </a:lnTo>
                  <a:lnTo>
                    <a:pt x="982981" y="1727201"/>
                  </a:lnTo>
                  <a:lnTo>
                    <a:pt x="977266" y="1729106"/>
                  </a:lnTo>
                  <a:lnTo>
                    <a:pt x="971551" y="1730693"/>
                  </a:lnTo>
                  <a:lnTo>
                    <a:pt x="965201" y="1731646"/>
                  </a:lnTo>
                  <a:lnTo>
                    <a:pt x="958851" y="1731963"/>
                  </a:lnTo>
                  <a:lnTo>
                    <a:pt x="587375" y="1731963"/>
                  </a:lnTo>
                  <a:lnTo>
                    <a:pt x="581343" y="1731646"/>
                  </a:lnTo>
                  <a:lnTo>
                    <a:pt x="575310" y="1730693"/>
                  </a:lnTo>
                  <a:lnTo>
                    <a:pt x="568960" y="1729106"/>
                  </a:lnTo>
                  <a:lnTo>
                    <a:pt x="563563" y="1727201"/>
                  </a:lnTo>
                  <a:lnTo>
                    <a:pt x="558165" y="1724661"/>
                  </a:lnTo>
                  <a:lnTo>
                    <a:pt x="553085" y="1721486"/>
                  </a:lnTo>
                  <a:lnTo>
                    <a:pt x="548323" y="1717993"/>
                  </a:lnTo>
                  <a:lnTo>
                    <a:pt x="543878" y="1713866"/>
                  </a:lnTo>
                  <a:lnTo>
                    <a:pt x="539750" y="1709738"/>
                  </a:lnTo>
                  <a:lnTo>
                    <a:pt x="536258" y="1704658"/>
                  </a:lnTo>
                  <a:lnTo>
                    <a:pt x="533083" y="1699578"/>
                  </a:lnTo>
                  <a:lnTo>
                    <a:pt x="530543" y="1694498"/>
                  </a:lnTo>
                  <a:lnTo>
                    <a:pt x="528320" y="1688466"/>
                  </a:lnTo>
                  <a:lnTo>
                    <a:pt x="527050" y="1682751"/>
                  </a:lnTo>
                  <a:lnTo>
                    <a:pt x="526098" y="1676401"/>
                  </a:lnTo>
                  <a:lnTo>
                    <a:pt x="525463" y="1670051"/>
                  </a:lnTo>
                  <a:lnTo>
                    <a:pt x="526098" y="1663701"/>
                  </a:lnTo>
                  <a:lnTo>
                    <a:pt x="527050" y="1657668"/>
                  </a:lnTo>
                  <a:lnTo>
                    <a:pt x="528320" y="1651636"/>
                  </a:lnTo>
                  <a:lnTo>
                    <a:pt x="530543" y="1646238"/>
                  </a:lnTo>
                  <a:lnTo>
                    <a:pt x="533083" y="1640841"/>
                  </a:lnTo>
                  <a:lnTo>
                    <a:pt x="536258" y="1635761"/>
                  </a:lnTo>
                  <a:lnTo>
                    <a:pt x="539750" y="1630998"/>
                  </a:lnTo>
                  <a:lnTo>
                    <a:pt x="543878" y="1626236"/>
                  </a:lnTo>
                  <a:lnTo>
                    <a:pt x="548323" y="1622426"/>
                  </a:lnTo>
                  <a:lnTo>
                    <a:pt x="553085" y="1618616"/>
                  </a:lnTo>
                  <a:lnTo>
                    <a:pt x="558165" y="1615758"/>
                  </a:lnTo>
                  <a:lnTo>
                    <a:pt x="563563" y="1612901"/>
                  </a:lnTo>
                  <a:lnTo>
                    <a:pt x="568960" y="1610996"/>
                  </a:lnTo>
                  <a:lnTo>
                    <a:pt x="575310" y="1609408"/>
                  </a:lnTo>
                  <a:lnTo>
                    <a:pt x="581343" y="1608456"/>
                  </a:lnTo>
                  <a:lnTo>
                    <a:pt x="587375" y="1608138"/>
                  </a:lnTo>
                  <a:close/>
                  <a:moveTo>
                    <a:pt x="711201" y="1362075"/>
                  </a:moveTo>
                  <a:lnTo>
                    <a:pt x="835026" y="1362075"/>
                  </a:lnTo>
                  <a:lnTo>
                    <a:pt x="841376" y="1362710"/>
                  </a:lnTo>
                  <a:lnTo>
                    <a:pt x="847726" y="1363345"/>
                  </a:lnTo>
                  <a:lnTo>
                    <a:pt x="853441" y="1364933"/>
                  </a:lnTo>
                  <a:lnTo>
                    <a:pt x="859473" y="1366838"/>
                  </a:lnTo>
                  <a:lnTo>
                    <a:pt x="864553" y="1369695"/>
                  </a:lnTo>
                  <a:lnTo>
                    <a:pt x="869633" y="1372870"/>
                  </a:lnTo>
                  <a:lnTo>
                    <a:pt x="874713" y="1376363"/>
                  </a:lnTo>
                  <a:lnTo>
                    <a:pt x="879158" y="1380173"/>
                  </a:lnTo>
                  <a:lnTo>
                    <a:pt x="882968" y="1384618"/>
                  </a:lnTo>
                  <a:lnTo>
                    <a:pt x="886461" y="1389380"/>
                  </a:lnTo>
                  <a:lnTo>
                    <a:pt x="889636" y="1394460"/>
                  </a:lnTo>
                  <a:lnTo>
                    <a:pt x="892493" y="1399858"/>
                  </a:lnTo>
                  <a:lnTo>
                    <a:pt x="894398" y="1405573"/>
                  </a:lnTo>
                  <a:lnTo>
                    <a:pt x="895986" y="1411605"/>
                  </a:lnTo>
                  <a:lnTo>
                    <a:pt x="896621" y="1417320"/>
                  </a:lnTo>
                  <a:lnTo>
                    <a:pt x="896938" y="1423670"/>
                  </a:lnTo>
                  <a:lnTo>
                    <a:pt x="896621" y="1430338"/>
                  </a:lnTo>
                  <a:lnTo>
                    <a:pt x="895986" y="1436370"/>
                  </a:lnTo>
                  <a:lnTo>
                    <a:pt x="894398" y="1442403"/>
                  </a:lnTo>
                  <a:lnTo>
                    <a:pt x="892493" y="1448118"/>
                  </a:lnTo>
                  <a:lnTo>
                    <a:pt x="889636" y="1453515"/>
                  </a:lnTo>
                  <a:lnTo>
                    <a:pt x="886461" y="1458595"/>
                  </a:lnTo>
                  <a:lnTo>
                    <a:pt x="882968" y="1463358"/>
                  </a:lnTo>
                  <a:lnTo>
                    <a:pt x="879158" y="1467485"/>
                  </a:lnTo>
                  <a:lnTo>
                    <a:pt x="874713" y="1471930"/>
                  </a:lnTo>
                  <a:lnTo>
                    <a:pt x="869633" y="1475423"/>
                  </a:lnTo>
                  <a:lnTo>
                    <a:pt x="864553" y="1478598"/>
                  </a:lnTo>
                  <a:lnTo>
                    <a:pt x="859473" y="1480820"/>
                  </a:lnTo>
                  <a:lnTo>
                    <a:pt x="853441" y="1483360"/>
                  </a:lnTo>
                  <a:lnTo>
                    <a:pt x="847726" y="1484313"/>
                  </a:lnTo>
                  <a:lnTo>
                    <a:pt x="841376" y="1485583"/>
                  </a:lnTo>
                  <a:lnTo>
                    <a:pt x="835026" y="1485900"/>
                  </a:lnTo>
                  <a:lnTo>
                    <a:pt x="711201" y="1485900"/>
                  </a:lnTo>
                  <a:lnTo>
                    <a:pt x="705168" y="1485583"/>
                  </a:lnTo>
                  <a:lnTo>
                    <a:pt x="698818" y="1484313"/>
                  </a:lnTo>
                  <a:lnTo>
                    <a:pt x="692786" y="1483360"/>
                  </a:lnTo>
                  <a:lnTo>
                    <a:pt x="687388" y="1480820"/>
                  </a:lnTo>
                  <a:lnTo>
                    <a:pt x="681991" y="1478598"/>
                  </a:lnTo>
                  <a:lnTo>
                    <a:pt x="676911" y="1475423"/>
                  </a:lnTo>
                  <a:lnTo>
                    <a:pt x="672148" y="1471930"/>
                  </a:lnTo>
                  <a:lnTo>
                    <a:pt x="667703" y="1467485"/>
                  </a:lnTo>
                  <a:lnTo>
                    <a:pt x="663576" y="1463358"/>
                  </a:lnTo>
                  <a:lnTo>
                    <a:pt x="660083" y="1458595"/>
                  </a:lnTo>
                  <a:lnTo>
                    <a:pt x="656908" y="1453515"/>
                  </a:lnTo>
                  <a:lnTo>
                    <a:pt x="654368" y="1448118"/>
                  </a:lnTo>
                  <a:lnTo>
                    <a:pt x="652463" y="1442403"/>
                  </a:lnTo>
                  <a:lnTo>
                    <a:pt x="650876" y="1436370"/>
                  </a:lnTo>
                  <a:lnTo>
                    <a:pt x="649923" y="1430338"/>
                  </a:lnTo>
                  <a:lnTo>
                    <a:pt x="649288" y="1423670"/>
                  </a:lnTo>
                  <a:lnTo>
                    <a:pt x="649923" y="1417320"/>
                  </a:lnTo>
                  <a:lnTo>
                    <a:pt x="650876" y="1411605"/>
                  </a:lnTo>
                  <a:lnTo>
                    <a:pt x="652463" y="1405573"/>
                  </a:lnTo>
                  <a:lnTo>
                    <a:pt x="654368" y="1399858"/>
                  </a:lnTo>
                  <a:lnTo>
                    <a:pt x="656908" y="1394460"/>
                  </a:lnTo>
                  <a:lnTo>
                    <a:pt x="660083" y="1389380"/>
                  </a:lnTo>
                  <a:lnTo>
                    <a:pt x="663576" y="1384618"/>
                  </a:lnTo>
                  <a:lnTo>
                    <a:pt x="667703" y="1380173"/>
                  </a:lnTo>
                  <a:lnTo>
                    <a:pt x="672148" y="1376363"/>
                  </a:lnTo>
                  <a:lnTo>
                    <a:pt x="676911" y="1372870"/>
                  </a:lnTo>
                  <a:lnTo>
                    <a:pt x="681991" y="1369695"/>
                  </a:lnTo>
                  <a:lnTo>
                    <a:pt x="687388" y="1366838"/>
                  </a:lnTo>
                  <a:lnTo>
                    <a:pt x="692786" y="1364933"/>
                  </a:lnTo>
                  <a:lnTo>
                    <a:pt x="698818" y="1363345"/>
                  </a:lnTo>
                  <a:lnTo>
                    <a:pt x="705168" y="1362710"/>
                  </a:lnTo>
                  <a:lnTo>
                    <a:pt x="711201" y="1362075"/>
                  </a:lnTo>
                  <a:close/>
                  <a:moveTo>
                    <a:pt x="1181793" y="1068388"/>
                  </a:moveTo>
                  <a:lnTo>
                    <a:pt x="1199238" y="1082973"/>
                  </a:lnTo>
                  <a:lnTo>
                    <a:pt x="1215731" y="1097240"/>
                  </a:lnTo>
                  <a:lnTo>
                    <a:pt x="1231590" y="1112142"/>
                  </a:lnTo>
                  <a:lnTo>
                    <a:pt x="1247448" y="1127044"/>
                  </a:lnTo>
                  <a:lnTo>
                    <a:pt x="1262038" y="1142262"/>
                  </a:lnTo>
                  <a:lnTo>
                    <a:pt x="1276628" y="1157164"/>
                  </a:lnTo>
                  <a:lnTo>
                    <a:pt x="1290267" y="1172700"/>
                  </a:lnTo>
                  <a:lnTo>
                    <a:pt x="1304222" y="1188236"/>
                  </a:lnTo>
                  <a:lnTo>
                    <a:pt x="1316909" y="1203772"/>
                  </a:lnTo>
                  <a:lnTo>
                    <a:pt x="1329596" y="1219308"/>
                  </a:lnTo>
                  <a:lnTo>
                    <a:pt x="1341332" y="1235160"/>
                  </a:lnTo>
                  <a:lnTo>
                    <a:pt x="1353067" y="1250696"/>
                  </a:lnTo>
                  <a:lnTo>
                    <a:pt x="1363851" y="1266866"/>
                  </a:lnTo>
                  <a:lnTo>
                    <a:pt x="1374952" y="1282402"/>
                  </a:lnTo>
                  <a:lnTo>
                    <a:pt x="1385102" y="1298572"/>
                  </a:lnTo>
                  <a:lnTo>
                    <a:pt x="1394934" y="1314425"/>
                  </a:lnTo>
                  <a:lnTo>
                    <a:pt x="1404132" y="1330278"/>
                  </a:lnTo>
                  <a:lnTo>
                    <a:pt x="1413330" y="1346131"/>
                  </a:lnTo>
                  <a:lnTo>
                    <a:pt x="1421894" y="1362301"/>
                  </a:lnTo>
                  <a:lnTo>
                    <a:pt x="1430141" y="1377837"/>
                  </a:lnTo>
                  <a:lnTo>
                    <a:pt x="1438070" y="1394007"/>
                  </a:lnTo>
                  <a:lnTo>
                    <a:pt x="1445365" y="1409543"/>
                  </a:lnTo>
                  <a:lnTo>
                    <a:pt x="1452343" y="1425079"/>
                  </a:lnTo>
                  <a:lnTo>
                    <a:pt x="1459003" y="1440931"/>
                  </a:lnTo>
                  <a:lnTo>
                    <a:pt x="1465664" y="1456467"/>
                  </a:lnTo>
                  <a:lnTo>
                    <a:pt x="1471690" y="1471686"/>
                  </a:lnTo>
                  <a:lnTo>
                    <a:pt x="1477399" y="1486905"/>
                  </a:lnTo>
                  <a:lnTo>
                    <a:pt x="1483109" y="1502124"/>
                  </a:lnTo>
                  <a:lnTo>
                    <a:pt x="1488183" y="1517025"/>
                  </a:lnTo>
                  <a:lnTo>
                    <a:pt x="1492624" y="1531927"/>
                  </a:lnTo>
                  <a:lnTo>
                    <a:pt x="1501822" y="1561413"/>
                  </a:lnTo>
                  <a:lnTo>
                    <a:pt x="1506579" y="1577901"/>
                  </a:lnTo>
                  <a:lnTo>
                    <a:pt x="1510703" y="1594705"/>
                  </a:lnTo>
                  <a:lnTo>
                    <a:pt x="1514509" y="1611192"/>
                  </a:lnTo>
                  <a:lnTo>
                    <a:pt x="1518315" y="1627045"/>
                  </a:lnTo>
                  <a:lnTo>
                    <a:pt x="1521804" y="1643532"/>
                  </a:lnTo>
                  <a:lnTo>
                    <a:pt x="1524976" y="1659067"/>
                  </a:lnTo>
                  <a:lnTo>
                    <a:pt x="1530685" y="1690773"/>
                  </a:lnTo>
                  <a:lnTo>
                    <a:pt x="1535125" y="1721528"/>
                  </a:lnTo>
                  <a:lnTo>
                    <a:pt x="1538931" y="1751014"/>
                  </a:lnTo>
                  <a:lnTo>
                    <a:pt x="1541786" y="1780184"/>
                  </a:lnTo>
                  <a:lnTo>
                    <a:pt x="1543689" y="1807451"/>
                  </a:lnTo>
                  <a:lnTo>
                    <a:pt x="1545275" y="1834084"/>
                  </a:lnTo>
                  <a:lnTo>
                    <a:pt x="1545909" y="1859448"/>
                  </a:lnTo>
                  <a:lnTo>
                    <a:pt x="1546226" y="1883228"/>
                  </a:lnTo>
                  <a:lnTo>
                    <a:pt x="1546226" y="1905739"/>
                  </a:lnTo>
                  <a:lnTo>
                    <a:pt x="1545592" y="1926665"/>
                  </a:lnTo>
                  <a:lnTo>
                    <a:pt x="1544640" y="1946005"/>
                  </a:lnTo>
                  <a:lnTo>
                    <a:pt x="1543689" y="1963443"/>
                  </a:lnTo>
                  <a:lnTo>
                    <a:pt x="1542420" y="1979613"/>
                  </a:lnTo>
                  <a:lnTo>
                    <a:pt x="1286461" y="1979613"/>
                  </a:lnTo>
                  <a:lnTo>
                    <a:pt x="1288681" y="1961224"/>
                  </a:lnTo>
                  <a:lnTo>
                    <a:pt x="1289632" y="1948859"/>
                  </a:lnTo>
                  <a:lnTo>
                    <a:pt x="1290901" y="1934591"/>
                  </a:lnTo>
                  <a:lnTo>
                    <a:pt x="1291535" y="1919055"/>
                  </a:lnTo>
                  <a:lnTo>
                    <a:pt x="1291853" y="1900983"/>
                  </a:lnTo>
                  <a:lnTo>
                    <a:pt x="1292487" y="1881642"/>
                  </a:lnTo>
                  <a:lnTo>
                    <a:pt x="1291853" y="1861033"/>
                  </a:lnTo>
                  <a:lnTo>
                    <a:pt x="1291218" y="1839156"/>
                  </a:lnTo>
                  <a:lnTo>
                    <a:pt x="1289950" y="1815694"/>
                  </a:lnTo>
                  <a:lnTo>
                    <a:pt x="1287729" y="1791281"/>
                  </a:lnTo>
                  <a:lnTo>
                    <a:pt x="1284875" y="1765916"/>
                  </a:lnTo>
                  <a:lnTo>
                    <a:pt x="1281069" y="1739283"/>
                  </a:lnTo>
                  <a:lnTo>
                    <a:pt x="1276311" y="1712016"/>
                  </a:lnTo>
                  <a:lnTo>
                    <a:pt x="1273456" y="1698383"/>
                  </a:lnTo>
                  <a:lnTo>
                    <a:pt x="1270919" y="1684115"/>
                  </a:lnTo>
                  <a:lnTo>
                    <a:pt x="1267430" y="1669847"/>
                  </a:lnTo>
                  <a:lnTo>
                    <a:pt x="1263624" y="1655263"/>
                  </a:lnTo>
                  <a:lnTo>
                    <a:pt x="1259818" y="1640678"/>
                  </a:lnTo>
                  <a:lnTo>
                    <a:pt x="1256012" y="1626410"/>
                  </a:lnTo>
                  <a:lnTo>
                    <a:pt x="1251254" y="1611509"/>
                  </a:lnTo>
                  <a:lnTo>
                    <a:pt x="1246497" y="1596607"/>
                  </a:lnTo>
                  <a:lnTo>
                    <a:pt x="1241105" y="1581705"/>
                  </a:lnTo>
                  <a:lnTo>
                    <a:pt x="1235713" y="1566803"/>
                  </a:lnTo>
                  <a:lnTo>
                    <a:pt x="1229686" y="1551902"/>
                  </a:lnTo>
                  <a:lnTo>
                    <a:pt x="1223343" y="1536683"/>
                  </a:lnTo>
                  <a:lnTo>
                    <a:pt x="1216365" y="1521781"/>
                  </a:lnTo>
                  <a:lnTo>
                    <a:pt x="1209387" y="1506880"/>
                  </a:lnTo>
                  <a:lnTo>
                    <a:pt x="1201775" y="1491661"/>
                  </a:lnTo>
                  <a:lnTo>
                    <a:pt x="1194163" y="1476759"/>
                  </a:lnTo>
                  <a:lnTo>
                    <a:pt x="1185599" y="1461540"/>
                  </a:lnTo>
                  <a:lnTo>
                    <a:pt x="1176718" y="1446638"/>
                  </a:lnTo>
                  <a:lnTo>
                    <a:pt x="1167520" y="1431737"/>
                  </a:lnTo>
                  <a:lnTo>
                    <a:pt x="1157688" y="1416835"/>
                  </a:lnTo>
                  <a:lnTo>
                    <a:pt x="1147538" y="1402567"/>
                  </a:lnTo>
                  <a:lnTo>
                    <a:pt x="1136437" y="1387666"/>
                  </a:lnTo>
                  <a:lnTo>
                    <a:pt x="1125653" y="1373081"/>
                  </a:lnTo>
                  <a:lnTo>
                    <a:pt x="1113918" y="1359130"/>
                  </a:lnTo>
                  <a:lnTo>
                    <a:pt x="1101231" y="1344545"/>
                  </a:lnTo>
                  <a:lnTo>
                    <a:pt x="1088861" y="1330595"/>
                  </a:lnTo>
                  <a:lnTo>
                    <a:pt x="1075540" y="1316961"/>
                  </a:lnTo>
                  <a:lnTo>
                    <a:pt x="1061267" y="1303011"/>
                  </a:lnTo>
                  <a:lnTo>
                    <a:pt x="1046994" y="1289377"/>
                  </a:lnTo>
                  <a:lnTo>
                    <a:pt x="1032087" y="1276061"/>
                  </a:lnTo>
                  <a:lnTo>
                    <a:pt x="1016228" y="1263062"/>
                  </a:lnTo>
                  <a:lnTo>
                    <a:pt x="1000052" y="1250379"/>
                  </a:lnTo>
                  <a:lnTo>
                    <a:pt x="983242" y="1237697"/>
                  </a:lnTo>
                  <a:lnTo>
                    <a:pt x="965798" y="1225332"/>
                  </a:lnTo>
                  <a:lnTo>
                    <a:pt x="947402" y="1213283"/>
                  </a:lnTo>
                  <a:lnTo>
                    <a:pt x="928688" y="1201552"/>
                  </a:lnTo>
                  <a:lnTo>
                    <a:pt x="946767" y="1194260"/>
                  </a:lnTo>
                  <a:lnTo>
                    <a:pt x="964212" y="1186968"/>
                  </a:lnTo>
                  <a:lnTo>
                    <a:pt x="981973" y="1179358"/>
                  </a:lnTo>
                  <a:lnTo>
                    <a:pt x="998784" y="1171749"/>
                  </a:lnTo>
                  <a:lnTo>
                    <a:pt x="1015594" y="1163822"/>
                  </a:lnTo>
                  <a:lnTo>
                    <a:pt x="1032087" y="1155896"/>
                  </a:lnTo>
                  <a:lnTo>
                    <a:pt x="1048580" y="1147652"/>
                  </a:lnTo>
                  <a:lnTo>
                    <a:pt x="1064122" y="1139726"/>
                  </a:lnTo>
                  <a:lnTo>
                    <a:pt x="1079663" y="1130848"/>
                  </a:lnTo>
                  <a:lnTo>
                    <a:pt x="1095522" y="1122288"/>
                  </a:lnTo>
                  <a:lnTo>
                    <a:pt x="1110429" y="1113727"/>
                  </a:lnTo>
                  <a:lnTo>
                    <a:pt x="1125336" y="1105167"/>
                  </a:lnTo>
                  <a:lnTo>
                    <a:pt x="1139609" y="1096289"/>
                  </a:lnTo>
                  <a:lnTo>
                    <a:pt x="1154199" y="1087094"/>
                  </a:lnTo>
                  <a:lnTo>
                    <a:pt x="1168155" y="1077900"/>
                  </a:lnTo>
                  <a:lnTo>
                    <a:pt x="1181793" y="1068388"/>
                  </a:lnTo>
                  <a:close/>
                  <a:moveTo>
                    <a:pt x="711201" y="495300"/>
                  </a:moveTo>
                  <a:lnTo>
                    <a:pt x="835026" y="495300"/>
                  </a:lnTo>
                  <a:lnTo>
                    <a:pt x="841376" y="495617"/>
                  </a:lnTo>
                  <a:lnTo>
                    <a:pt x="847726" y="496570"/>
                  </a:lnTo>
                  <a:lnTo>
                    <a:pt x="853441" y="498157"/>
                  </a:lnTo>
                  <a:lnTo>
                    <a:pt x="859473" y="500062"/>
                  </a:lnTo>
                  <a:lnTo>
                    <a:pt x="864553" y="502602"/>
                  </a:lnTo>
                  <a:lnTo>
                    <a:pt x="869633" y="505777"/>
                  </a:lnTo>
                  <a:lnTo>
                    <a:pt x="874713" y="509270"/>
                  </a:lnTo>
                  <a:lnTo>
                    <a:pt x="879158" y="513397"/>
                  </a:lnTo>
                  <a:lnTo>
                    <a:pt x="882968" y="518160"/>
                  </a:lnTo>
                  <a:lnTo>
                    <a:pt x="886461" y="522605"/>
                  </a:lnTo>
                  <a:lnTo>
                    <a:pt x="889636" y="527685"/>
                  </a:lnTo>
                  <a:lnTo>
                    <a:pt x="892493" y="533400"/>
                  </a:lnTo>
                  <a:lnTo>
                    <a:pt x="894398" y="538797"/>
                  </a:lnTo>
                  <a:lnTo>
                    <a:pt x="895986" y="544512"/>
                  </a:lnTo>
                  <a:lnTo>
                    <a:pt x="896621" y="550862"/>
                  </a:lnTo>
                  <a:lnTo>
                    <a:pt x="896938" y="557212"/>
                  </a:lnTo>
                  <a:lnTo>
                    <a:pt x="896621" y="563562"/>
                  </a:lnTo>
                  <a:lnTo>
                    <a:pt x="895986" y="569595"/>
                  </a:lnTo>
                  <a:lnTo>
                    <a:pt x="894398" y="575627"/>
                  </a:lnTo>
                  <a:lnTo>
                    <a:pt x="892493" y="581342"/>
                  </a:lnTo>
                  <a:lnTo>
                    <a:pt x="889636" y="586740"/>
                  </a:lnTo>
                  <a:lnTo>
                    <a:pt x="886461" y="591820"/>
                  </a:lnTo>
                  <a:lnTo>
                    <a:pt x="882968" y="596265"/>
                  </a:lnTo>
                  <a:lnTo>
                    <a:pt x="879158" y="601027"/>
                  </a:lnTo>
                  <a:lnTo>
                    <a:pt x="874713" y="605155"/>
                  </a:lnTo>
                  <a:lnTo>
                    <a:pt x="869633" y="608647"/>
                  </a:lnTo>
                  <a:lnTo>
                    <a:pt x="864553" y="611822"/>
                  </a:lnTo>
                  <a:lnTo>
                    <a:pt x="859473" y="614045"/>
                  </a:lnTo>
                  <a:lnTo>
                    <a:pt x="853441" y="616267"/>
                  </a:lnTo>
                  <a:lnTo>
                    <a:pt x="847726" y="617855"/>
                  </a:lnTo>
                  <a:lnTo>
                    <a:pt x="841376" y="618807"/>
                  </a:lnTo>
                  <a:lnTo>
                    <a:pt x="835026" y="619125"/>
                  </a:lnTo>
                  <a:lnTo>
                    <a:pt x="711201" y="619125"/>
                  </a:lnTo>
                  <a:lnTo>
                    <a:pt x="705168" y="618807"/>
                  </a:lnTo>
                  <a:lnTo>
                    <a:pt x="698818" y="617855"/>
                  </a:lnTo>
                  <a:lnTo>
                    <a:pt x="692786" y="616267"/>
                  </a:lnTo>
                  <a:lnTo>
                    <a:pt x="687388" y="614045"/>
                  </a:lnTo>
                  <a:lnTo>
                    <a:pt x="681991" y="611822"/>
                  </a:lnTo>
                  <a:lnTo>
                    <a:pt x="676911" y="608647"/>
                  </a:lnTo>
                  <a:lnTo>
                    <a:pt x="672148" y="605155"/>
                  </a:lnTo>
                  <a:lnTo>
                    <a:pt x="667703" y="601027"/>
                  </a:lnTo>
                  <a:lnTo>
                    <a:pt x="663576" y="596265"/>
                  </a:lnTo>
                  <a:lnTo>
                    <a:pt x="660083" y="591820"/>
                  </a:lnTo>
                  <a:lnTo>
                    <a:pt x="656908" y="586740"/>
                  </a:lnTo>
                  <a:lnTo>
                    <a:pt x="654368" y="581342"/>
                  </a:lnTo>
                  <a:lnTo>
                    <a:pt x="652463" y="575627"/>
                  </a:lnTo>
                  <a:lnTo>
                    <a:pt x="650876" y="569595"/>
                  </a:lnTo>
                  <a:lnTo>
                    <a:pt x="649923" y="563562"/>
                  </a:lnTo>
                  <a:lnTo>
                    <a:pt x="649288" y="557212"/>
                  </a:lnTo>
                  <a:lnTo>
                    <a:pt x="649923" y="550862"/>
                  </a:lnTo>
                  <a:lnTo>
                    <a:pt x="650876" y="544512"/>
                  </a:lnTo>
                  <a:lnTo>
                    <a:pt x="652463" y="538797"/>
                  </a:lnTo>
                  <a:lnTo>
                    <a:pt x="654368" y="533400"/>
                  </a:lnTo>
                  <a:lnTo>
                    <a:pt x="656908" y="527685"/>
                  </a:lnTo>
                  <a:lnTo>
                    <a:pt x="660083" y="522605"/>
                  </a:lnTo>
                  <a:lnTo>
                    <a:pt x="663576" y="518160"/>
                  </a:lnTo>
                  <a:lnTo>
                    <a:pt x="667703" y="513397"/>
                  </a:lnTo>
                  <a:lnTo>
                    <a:pt x="672148" y="509270"/>
                  </a:lnTo>
                  <a:lnTo>
                    <a:pt x="676911" y="505777"/>
                  </a:lnTo>
                  <a:lnTo>
                    <a:pt x="681991" y="502602"/>
                  </a:lnTo>
                  <a:lnTo>
                    <a:pt x="687388" y="500062"/>
                  </a:lnTo>
                  <a:lnTo>
                    <a:pt x="692786" y="498157"/>
                  </a:lnTo>
                  <a:lnTo>
                    <a:pt x="698818" y="496570"/>
                  </a:lnTo>
                  <a:lnTo>
                    <a:pt x="705168" y="495617"/>
                  </a:lnTo>
                  <a:lnTo>
                    <a:pt x="711201" y="495300"/>
                  </a:lnTo>
                  <a:close/>
                  <a:moveTo>
                    <a:pt x="587375" y="247650"/>
                  </a:moveTo>
                  <a:lnTo>
                    <a:pt x="958851" y="247650"/>
                  </a:lnTo>
                  <a:lnTo>
                    <a:pt x="965201" y="247967"/>
                  </a:lnTo>
                  <a:lnTo>
                    <a:pt x="971551" y="249237"/>
                  </a:lnTo>
                  <a:lnTo>
                    <a:pt x="977266" y="250507"/>
                  </a:lnTo>
                  <a:lnTo>
                    <a:pt x="982981" y="252730"/>
                  </a:lnTo>
                  <a:lnTo>
                    <a:pt x="988378" y="255587"/>
                  </a:lnTo>
                  <a:lnTo>
                    <a:pt x="993458" y="258127"/>
                  </a:lnTo>
                  <a:lnTo>
                    <a:pt x="998221" y="262255"/>
                  </a:lnTo>
                  <a:lnTo>
                    <a:pt x="1002348" y="266065"/>
                  </a:lnTo>
                  <a:lnTo>
                    <a:pt x="1006793" y="270510"/>
                  </a:lnTo>
                  <a:lnTo>
                    <a:pt x="1010286" y="274955"/>
                  </a:lnTo>
                  <a:lnTo>
                    <a:pt x="1013461" y="280352"/>
                  </a:lnTo>
                  <a:lnTo>
                    <a:pt x="1015683" y="285750"/>
                  </a:lnTo>
                  <a:lnTo>
                    <a:pt x="1017588" y="291465"/>
                  </a:lnTo>
                  <a:lnTo>
                    <a:pt x="1019176" y="297497"/>
                  </a:lnTo>
                  <a:lnTo>
                    <a:pt x="1020446" y="303212"/>
                  </a:lnTo>
                  <a:lnTo>
                    <a:pt x="1020763" y="309880"/>
                  </a:lnTo>
                  <a:lnTo>
                    <a:pt x="1020446" y="316230"/>
                  </a:lnTo>
                  <a:lnTo>
                    <a:pt x="1019176" y="322262"/>
                  </a:lnTo>
                  <a:lnTo>
                    <a:pt x="1017588" y="328295"/>
                  </a:lnTo>
                  <a:lnTo>
                    <a:pt x="1015683" y="334010"/>
                  </a:lnTo>
                  <a:lnTo>
                    <a:pt x="1013461" y="339407"/>
                  </a:lnTo>
                  <a:lnTo>
                    <a:pt x="1010286" y="344487"/>
                  </a:lnTo>
                  <a:lnTo>
                    <a:pt x="1006793" y="349250"/>
                  </a:lnTo>
                  <a:lnTo>
                    <a:pt x="1002348" y="353377"/>
                  </a:lnTo>
                  <a:lnTo>
                    <a:pt x="998221" y="357505"/>
                  </a:lnTo>
                  <a:lnTo>
                    <a:pt x="993458" y="360997"/>
                  </a:lnTo>
                  <a:lnTo>
                    <a:pt x="988378" y="364172"/>
                  </a:lnTo>
                  <a:lnTo>
                    <a:pt x="982981" y="366712"/>
                  </a:lnTo>
                  <a:lnTo>
                    <a:pt x="977266" y="368617"/>
                  </a:lnTo>
                  <a:lnTo>
                    <a:pt x="971551" y="370205"/>
                  </a:lnTo>
                  <a:lnTo>
                    <a:pt x="965201" y="371475"/>
                  </a:lnTo>
                  <a:lnTo>
                    <a:pt x="958851" y="371475"/>
                  </a:lnTo>
                  <a:lnTo>
                    <a:pt x="587375" y="371475"/>
                  </a:lnTo>
                  <a:lnTo>
                    <a:pt x="581343" y="371475"/>
                  </a:lnTo>
                  <a:lnTo>
                    <a:pt x="575310" y="370205"/>
                  </a:lnTo>
                  <a:lnTo>
                    <a:pt x="568960" y="368617"/>
                  </a:lnTo>
                  <a:lnTo>
                    <a:pt x="563563" y="366712"/>
                  </a:lnTo>
                  <a:lnTo>
                    <a:pt x="558165" y="364172"/>
                  </a:lnTo>
                  <a:lnTo>
                    <a:pt x="553085" y="360997"/>
                  </a:lnTo>
                  <a:lnTo>
                    <a:pt x="548323" y="357505"/>
                  </a:lnTo>
                  <a:lnTo>
                    <a:pt x="543878" y="353377"/>
                  </a:lnTo>
                  <a:lnTo>
                    <a:pt x="539750" y="349250"/>
                  </a:lnTo>
                  <a:lnTo>
                    <a:pt x="536258" y="344487"/>
                  </a:lnTo>
                  <a:lnTo>
                    <a:pt x="533083" y="339407"/>
                  </a:lnTo>
                  <a:lnTo>
                    <a:pt x="530543" y="334010"/>
                  </a:lnTo>
                  <a:lnTo>
                    <a:pt x="528320" y="328295"/>
                  </a:lnTo>
                  <a:lnTo>
                    <a:pt x="527050" y="322262"/>
                  </a:lnTo>
                  <a:lnTo>
                    <a:pt x="526098" y="316230"/>
                  </a:lnTo>
                  <a:lnTo>
                    <a:pt x="525463" y="309880"/>
                  </a:lnTo>
                  <a:lnTo>
                    <a:pt x="526098" y="303212"/>
                  </a:lnTo>
                  <a:lnTo>
                    <a:pt x="527050" y="297497"/>
                  </a:lnTo>
                  <a:lnTo>
                    <a:pt x="528320" y="291465"/>
                  </a:lnTo>
                  <a:lnTo>
                    <a:pt x="530543" y="285750"/>
                  </a:lnTo>
                  <a:lnTo>
                    <a:pt x="533083" y="280352"/>
                  </a:lnTo>
                  <a:lnTo>
                    <a:pt x="536258" y="274955"/>
                  </a:lnTo>
                  <a:lnTo>
                    <a:pt x="539750" y="270510"/>
                  </a:lnTo>
                  <a:lnTo>
                    <a:pt x="543878" y="266065"/>
                  </a:lnTo>
                  <a:lnTo>
                    <a:pt x="548323" y="262255"/>
                  </a:lnTo>
                  <a:lnTo>
                    <a:pt x="553085" y="258127"/>
                  </a:lnTo>
                  <a:lnTo>
                    <a:pt x="558165" y="255587"/>
                  </a:lnTo>
                  <a:lnTo>
                    <a:pt x="563563" y="252730"/>
                  </a:lnTo>
                  <a:lnTo>
                    <a:pt x="568960" y="250507"/>
                  </a:lnTo>
                  <a:lnTo>
                    <a:pt x="575310" y="249237"/>
                  </a:lnTo>
                  <a:lnTo>
                    <a:pt x="581343" y="247967"/>
                  </a:lnTo>
                  <a:lnTo>
                    <a:pt x="587375" y="247650"/>
                  </a:lnTo>
                  <a:close/>
                  <a:moveTo>
                    <a:pt x="1286299" y="0"/>
                  </a:moveTo>
                  <a:lnTo>
                    <a:pt x="1542417" y="0"/>
                  </a:lnTo>
                  <a:lnTo>
                    <a:pt x="1543686" y="15872"/>
                  </a:lnTo>
                  <a:lnTo>
                    <a:pt x="1544638" y="33332"/>
                  </a:lnTo>
                  <a:lnTo>
                    <a:pt x="1545590" y="53014"/>
                  </a:lnTo>
                  <a:lnTo>
                    <a:pt x="1546225" y="73648"/>
                  </a:lnTo>
                  <a:lnTo>
                    <a:pt x="1546225" y="96504"/>
                  </a:lnTo>
                  <a:lnTo>
                    <a:pt x="1545908" y="120313"/>
                  </a:lnTo>
                  <a:lnTo>
                    <a:pt x="1545273" y="145709"/>
                  </a:lnTo>
                  <a:lnTo>
                    <a:pt x="1543686" y="172057"/>
                  </a:lnTo>
                  <a:lnTo>
                    <a:pt x="1541782" y="199993"/>
                  </a:lnTo>
                  <a:lnTo>
                    <a:pt x="1538926" y="228881"/>
                  </a:lnTo>
                  <a:lnTo>
                    <a:pt x="1535117" y="258721"/>
                  </a:lnTo>
                  <a:lnTo>
                    <a:pt x="1530674" y="289196"/>
                  </a:lnTo>
                  <a:lnTo>
                    <a:pt x="1524961" y="320941"/>
                  </a:lnTo>
                  <a:lnTo>
                    <a:pt x="1521788" y="336496"/>
                  </a:lnTo>
                  <a:lnTo>
                    <a:pt x="1518297" y="353003"/>
                  </a:lnTo>
                  <a:lnTo>
                    <a:pt x="1514488" y="369193"/>
                  </a:lnTo>
                  <a:lnTo>
                    <a:pt x="1510680" y="385701"/>
                  </a:lnTo>
                  <a:lnTo>
                    <a:pt x="1506554" y="402525"/>
                  </a:lnTo>
                  <a:lnTo>
                    <a:pt x="1501793" y="419033"/>
                  </a:lnTo>
                  <a:lnTo>
                    <a:pt x="1495129" y="441254"/>
                  </a:lnTo>
                  <a:lnTo>
                    <a:pt x="1488147" y="463476"/>
                  </a:lnTo>
                  <a:lnTo>
                    <a:pt x="1479895" y="486332"/>
                  </a:lnTo>
                  <a:lnTo>
                    <a:pt x="1471009" y="509506"/>
                  </a:lnTo>
                  <a:lnTo>
                    <a:pt x="1461805" y="532997"/>
                  </a:lnTo>
                  <a:lnTo>
                    <a:pt x="1451966" y="556806"/>
                  </a:lnTo>
                  <a:lnTo>
                    <a:pt x="1440858" y="580297"/>
                  </a:lnTo>
                  <a:lnTo>
                    <a:pt x="1428798" y="604741"/>
                  </a:lnTo>
                  <a:lnTo>
                    <a:pt x="1416421" y="628549"/>
                  </a:lnTo>
                  <a:lnTo>
                    <a:pt x="1402774" y="652675"/>
                  </a:lnTo>
                  <a:lnTo>
                    <a:pt x="1388175" y="677119"/>
                  </a:lnTo>
                  <a:lnTo>
                    <a:pt x="1372941" y="700928"/>
                  </a:lnTo>
                  <a:lnTo>
                    <a:pt x="1356438" y="725371"/>
                  </a:lnTo>
                  <a:lnTo>
                    <a:pt x="1338665" y="749180"/>
                  </a:lnTo>
                  <a:lnTo>
                    <a:pt x="1329779" y="760925"/>
                  </a:lnTo>
                  <a:lnTo>
                    <a:pt x="1320258" y="772671"/>
                  </a:lnTo>
                  <a:lnTo>
                    <a:pt x="1310737" y="784417"/>
                  </a:lnTo>
                  <a:lnTo>
                    <a:pt x="1300898" y="796480"/>
                  </a:lnTo>
                  <a:lnTo>
                    <a:pt x="1290743" y="807908"/>
                  </a:lnTo>
                  <a:lnTo>
                    <a:pt x="1279952" y="819654"/>
                  </a:lnTo>
                  <a:lnTo>
                    <a:pt x="1269161" y="831399"/>
                  </a:lnTo>
                  <a:lnTo>
                    <a:pt x="1258054" y="842827"/>
                  </a:lnTo>
                  <a:lnTo>
                    <a:pt x="1246628" y="854256"/>
                  </a:lnTo>
                  <a:lnTo>
                    <a:pt x="1234886" y="865366"/>
                  </a:lnTo>
                  <a:lnTo>
                    <a:pt x="1222826" y="876794"/>
                  </a:lnTo>
                  <a:lnTo>
                    <a:pt x="1210765" y="887905"/>
                  </a:lnTo>
                  <a:lnTo>
                    <a:pt x="1198071" y="898698"/>
                  </a:lnTo>
                  <a:lnTo>
                    <a:pt x="1185376" y="909809"/>
                  </a:lnTo>
                  <a:lnTo>
                    <a:pt x="1172046" y="920285"/>
                  </a:lnTo>
                  <a:lnTo>
                    <a:pt x="1158082" y="931396"/>
                  </a:lnTo>
                  <a:lnTo>
                    <a:pt x="1144435" y="941872"/>
                  </a:lnTo>
                  <a:lnTo>
                    <a:pt x="1130154" y="952030"/>
                  </a:lnTo>
                  <a:lnTo>
                    <a:pt x="1115555" y="962188"/>
                  </a:lnTo>
                  <a:lnTo>
                    <a:pt x="1100638" y="972347"/>
                  </a:lnTo>
                  <a:lnTo>
                    <a:pt x="1085404" y="982505"/>
                  </a:lnTo>
                  <a:lnTo>
                    <a:pt x="1070171" y="992346"/>
                  </a:lnTo>
                  <a:lnTo>
                    <a:pt x="1053985" y="1001869"/>
                  </a:lnTo>
                  <a:lnTo>
                    <a:pt x="1037482" y="1011710"/>
                  </a:lnTo>
                  <a:lnTo>
                    <a:pt x="1021296" y="1020916"/>
                  </a:lnTo>
                  <a:lnTo>
                    <a:pt x="1004158" y="1030122"/>
                  </a:lnTo>
                  <a:lnTo>
                    <a:pt x="986703" y="1039011"/>
                  </a:lnTo>
                  <a:lnTo>
                    <a:pt x="968930" y="1047582"/>
                  </a:lnTo>
                  <a:lnTo>
                    <a:pt x="951157" y="1056153"/>
                  </a:lnTo>
                  <a:lnTo>
                    <a:pt x="932750" y="1065042"/>
                  </a:lnTo>
                  <a:lnTo>
                    <a:pt x="913707" y="1072978"/>
                  </a:lnTo>
                  <a:lnTo>
                    <a:pt x="894665" y="1080914"/>
                  </a:lnTo>
                  <a:lnTo>
                    <a:pt x="874671" y="1088850"/>
                  </a:lnTo>
                  <a:lnTo>
                    <a:pt x="854677" y="1096152"/>
                  </a:lnTo>
                  <a:lnTo>
                    <a:pt x="834365" y="1103771"/>
                  </a:lnTo>
                  <a:lnTo>
                    <a:pt x="813419" y="1110754"/>
                  </a:lnTo>
                  <a:lnTo>
                    <a:pt x="785490" y="1120595"/>
                  </a:lnTo>
                  <a:lnTo>
                    <a:pt x="757879" y="1131071"/>
                  </a:lnTo>
                  <a:lnTo>
                    <a:pt x="731855" y="1142182"/>
                  </a:lnTo>
                  <a:lnTo>
                    <a:pt x="706148" y="1153293"/>
                  </a:lnTo>
                  <a:lnTo>
                    <a:pt x="681710" y="1165038"/>
                  </a:lnTo>
                  <a:lnTo>
                    <a:pt x="658225" y="1177736"/>
                  </a:lnTo>
                  <a:lnTo>
                    <a:pt x="635056" y="1190117"/>
                  </a:lnTo>
                  <a:lnTo>
                    <a:pt x="613158" y="1203450"/>
                  </a:lnTo>
                  <a:lnTo>
                    <a:pt x="591894" y="1216782"/>
                  </a:lnTo>
                  <a:lnTo>
                    <a:pt x="571900" y="1231068"/>
                  </a:lnTo>
                  <a:lnTo>
                    <a:pt x="552223" y="1245035"/>
                  </a:lnTo>
                  <a:lnTo>
                    <a:pt x="533498" y="1259638"/>
                  </a:lnTo>
                  <a:lnTo>
                    <a:pt x="516043" y="1274558"/>
                  </a:lnTo>
                  <a:lnTo>
                    <a:pt x="498588" y="1289796"/>
                  </a:lnTo>
                  <a:lnTo>
                    <a:pt x="482084" y="1305033"/>
                  </a:lnTo>
                  <a:lnTo>
                    <a:pt x="466533" y="1321223"/>
                  </a:lnTo>
                  <a:lnTo>
                    <a:pt x="451617" y="1336778"/>
                  </a:lnTo>
                  <a:lnTo>
                    <a:pt x="437653" y="1352968"/>
                  </a:lnTo>
                  <a:lnTo>
                    <a:pt x="424006" y="1369158"/>
                  </a:lnTo>
                  <a:lnTo>
                    <a:pt x="410993" y="1385666"/>
                  </a:lnTo>
                  <a:lnTo>
                    <a:pt x="398933" y="1402491"/>
                  </a:lnTo>
                  <a:lnTo>
                    <a:pt x="387191" y="1419315"/>
                  </a:lnTo>
                  <a:lnTo>
                    <a:pt x="376083" y="1436140"/>
                  </a:lnTo>
                  <a:lnTo>
                    <a:pt x="365927" y="1452965"/>
                  </a:lnTo>
                  <a:lnTo>
                    <a:pt x="356089" y="1470425"/>
                  </a:lnTo>
                  <a:lnTo>
                    <a:pt x="346567" y="1487250"/>
                  </a:lnTo>
                  <a:lnTo>
                    <a:pt x="337998" y="1504392"/>
                  </a:lnTo>
                  <a:lnTo>
                    <a:pt x="329747" y="1521534"/>
                  </a:lnTo>
                  <a:lnTo>
                    <a:pt x="322447" y="1538994"/>
                  </a:lnTo>
                  <a:lnTo>
                    <a:pt x="315465" y="1555819"/>
                  </a:lnTo>
                  <a:lnTo>
                    <a:pt x="308800" y="1572961"/>
                  </a:lnTo>
                  <a:lnTo>
                    <a:pt x="302453" y="1589786"/>
                  </a:lnTo>
                  <a:lnTo>
                    <a:pt x="297058" y="1606928"/>
                  </a:lnTo>
                  <a:lnTo>
                    <a:pt x="291345" y="1623435"/>
                  </a:lnTo>
                  <a:lnTo>
                    <a:pt x="286902" y="1640260"/>
                  </a:lnTo>
                  <a:lnTo>
                    <a:pt x="282459" y="1656767"/>
                  </a:lnTo>
                  <a:lnTo>
                    <a:pt x="278650" y="1673275"/>
                  </a:lnTo>
                  <a:lnTo>
                    <a:pt x="274525" y="1689465"/>
                  </a:lnTo>
                  <a:lnTo>
                    <a:pt x="271351" y="1705337"/>
                  </a:lnTo>
                  <a:lnTo>
                    <a:pt x="268495" y="1721210"/>
                  </a:lnTo>
                  <a:lnTo>
                    <a:pt x="265956" y="1736765"/>
                  </a:lnTo>
                  <a:lnTo>
                    <a:pt x="263734" y="1752002"/>
                  </a:lnTo>
                  <a:lnTo>
                    <a:pt x="261830" y="1766922"/>
                  </a:lnTo>
                  <a:lnTo>
                    <a:pt x="260243" y="1781525"/>
                  </a:lnTo>
                  <a:lnTo>
                    <a:pt x="257387" y="1809460"/>
                  </a:lnTo>
                  <a:lnTo>
                    <a:pt x="255482" y="1836761"/>
                  </a:lnTo>
                  <a:lnTo>
                    <a:pt x="254530" y="1861840"/>
                  </a:lnTo>
                  <a:lnTo>
                    <a:pt x="254530" y="1885331"/>
                  </a:lnTo>
                  <a:lnTo>
                    <a:pt x="254530" y="1906600"/>
                  </a:lnTo>
                  <a:lnTo>
                    <a:pt x="255482" y="1925964"/>
                  </a:lnTo>
                  <a:lnTo>
                    <a:pt x="256752" y="1943107"/>
                  </a:lnTo>
                  <a:lnTo>
                    <a:pt x="257704" y="1958027"/>
                  </a:lnTo>
                  <a:lnTo>
                    <a:pt x="260243" y="1979613"/>
                  </a:lnTo>
                  <a:lnTo>
                    <a:pt x="4126" y="1979613"/>
                  </a:lnTo>
                  <a:lnTo>
                    <a:pt x="2856" y="1963423"/>
                  </a:lnTo>
                  <a:lnTo>
                    <a:pt x="1587" y="1945964"/>
                  </a:lnTo>
                  <a:lnTo>
                    <a:pt x="952" y="1926599"/>
                  </a:lnTo>
                  <a:lnTo>
                    <a:pt x="317" y="1905648"/>
                  </a:lnTo>
                  <a:lnTo>
                    <a:pt x="0" y="1883109"/>
                  </a:lnTo>
                  <a:lnTo>
                    <a:pt x="317" y="1859300"/>
                  </a:lnTo>
                  <a:lnTo>
                    <a:pt x="1269" y="1833904"/>
                  </a:lnTo>
                  <a:lnTo>
                    <a:pt x="2856" y="1807238"/>
                  </a:lnTo>
                  <a:lnTo>
                    <a:pt x="4760" y="1779938"/>
                  </a:lnTo>
                  <a:lnTo>
                    <a:pt x="7934" y="1750732"/>
                  </a:lnTo>
                  <a:lnTo>
                    <a:pt x="11425" y="1721210"/>
                  </a:lnTo>
                  <a:lnTo>
                    <a:pt x="16186" y="1690417"/>
                  </a:lnTo>
                  <a:lnTo>
                    <a:pt x="21581" y="1658672"/>
                  </a:lnTo>
                  <a:lnTo>
                    <a:pt x="24755" y="1643117"/>
                  </a:lnTo>
                  <a:lnTo>
                    <a:pt x="28246" y="1626610"/>
                  </a:lnTo>
                  <a:lnTo>
                    <a:pt x="31737" y="1610737"/>
                  </a:lnTo>
                  <a:lnTo>
                    <a:pt x="36180" y="1594230"/>
                  </a:lnTo>
                  <a:lnTo>
                    <a:pt x="40306" y="1577405"/>
                  </a:lnTo>
                  <a:lnTo>
                    <a:pt x="45066" y="1560898"/>
                  </a:lnTo>
                  <a:lnTo>
                    <a:pt x="51414" y="1538359"/>
                  </a:lnTo>
                  <a:lnTo>
                    <a:pt x="58713" y="1516137"/>
                  </a:lnTo>
                  <a:lnTo>
                    <a:pt x="66647" y="1493599"/>
                  </a:lnTo>
                  <a:lnTo>
                    <a:pt x="75216" y="1470425"/>
                  </a:lnTo>
                  <a:lnTo>
                    <a:pt x="84737" y="1446933"/>
                  </a:lnTo>
                  <a:lnTo>
                    <a:pt x="94893" y="1422807"/>
                  </a:lnTo>
                  <a:lnTo>
                    <a:pt x="105684" y="1398999"/>
                  </a:lnTo>
                  <a:lnTo>
                    <a:pt x="117427" y="1375190"/>
                  </a:lnTo>
                  <a:lnTo>
                    <a:pt x="130121" y="1351381"/>
                  </a:lnTo>
                  <a:lnTo>
                    <a:pt x="143768" y="1326937"/>
                  </a:lnTo>
                  <a:lnTo>
                    <a:pt x="158367" y="1302811"/>
                  </a:lnTo>
                  <a:lnTo>
                    <a:pt x="173601" y="1278685"/>
                  </a:lnTo>
                  <a:lnTo>
                    <a:pt x="190422" y="1254559"/>
                  </a:lnTo>
                  <a:lnTo>
                    <a:pt x="207560" y="1230750"/>
                  </a:lnTo>
                  <a:lnTo>
                    <a:pt x="217081" y="1219005"/>
                  </a:lnTo>
                  <a:lnTo>
                    <a:pt x="226602" y="1206624"/>
                  </a:lnTo>
                  <a:lnTo>
                    <a:pt x="235805" y="1194878"/>
                  </a:lnTo>
                  <a:lnTo>
                    <a:pt x="245961" y="1183133"/>
                  </a:lnTo>
                  <a:lnTo>
                    <a:pt x="256117" y="1171387"/>
                  </a:lnTo>
                  <a:lnTo>
                    <a:pt x="266908" y="1159959"/>
                  </a:lnTo>
                  <a:lnTo>
                    <a:pt x="277381" y="1148213"/>
                  </a:lnTo>
                  <a:lnTo>
                    <a:pt x="288806" y="1137103"/>
                  </a:lnTo>
                  <a:lnTo>
                    <a:pt x="300231" y="1125675"/>
                  </a:lnTo>
                  <a:lnTo>
                    <a:pt x="311974" y="1114246"/>
                  </a:lnTo>
                  <a:lnTo>
                    <a:pt x="323717" y="1102818"/>
                  </a:lnTo>
                  <a:lnTo>
                    <a:pt x="336094" y="1092025"/>
                  </a:lnTo>
                  <a:lnTo>
                    <a:pt x="348789" y="1080914"/>
                  </a:lnTo>
                  <a:lnTo>
                    <a:pt x="361484" y="1070121"/>
                  </a:lnTo>
                  <a:lnTo>
                    <a:pt x="374813" y="1059010"/>
                  </a:lnTo>
                  <a:lnTo>
                    <a:pt x="388143" y="1048534"/>
                  </a:lnTo>
                  <a:lnTo>
                    <a:pt x="402424" y="1037741"/>
                  </a:lnTo>
                  <a:lnTo>
                    <a:pt x="416389" y="1027583"/>
                  </a:lnTo>
                  <a:lnTo>
                    <a:pt x="430988" y="1017107"/>
                  </a:lnTo>
                  <a:lnTo>
                    <a:pt x="445904" y="1007266"/>
                  </a:lnTo>
                  <a:lnTo>
                    <a:pt x="461138" y="997108"/>
                  </a:lnTo>
                  <a:lnTo>
                    <a:pt x="476689" y="987267"/>
                  </a:lnTo>
                  <a:lnTo>
                    <a:pt x="492240" y="977426"/>
                  </a:lnTo>
                  <a:lnTo>
                    <a:pt x="508743" y="968220"/>
                  </a:lnTo>
                  <a:lnTo>
                    <a:pt x="525247" y="958696"/>
                  </a:lnTo>
                  <a:lnTo>
                    <a:pt x="542385" y="949808"/>
                  </a:lnTo>
                  <a:lnTo>
                    <a:pt x="559840" y="940602"/>
                  </a:lnTo>
                  <a:lnTo>
                    <a:pt x="577295" y="931713"/>
                  </a:lnTo>
                  <a:lnTo>
                    <a:pt x="595385" y="923142"/>
                  </a:lnTo>
                  <a:lnTo>
                    <a:pt x="614110" y="914888"/>
                  </a:lnTo>
                  <a:lnTo>
                    <a:pt x="633152" y="906635"/>
                  </a:lnTo>
                  <a:lnTo>
                    <a:pt x="652195" y="898698"/>
                  </a:lnTo>
                  <a:lnTo>
                    <a:pt x="671872" y="891080"/>
                  </a:lnTo>
                  <a:lnTo>
                    <a:pt x="691866" y="883143"/>
                  </a:lnTo>
                  <a:lnTo>
                    <a:pt x="712178" y="876160"/>
                  </a:lnTo>
                  <a:lnTo>
                    <a:pt x="732807" y="868541"/>
                  </a:lnTo>
                  <a:lnTo>
                    <a:pt x="761053" y="858700"/>
                  </a:lnTo>
                  <a:lnTo>
                    <a:pt x="788346" y="848541"/>
                  </a:lnTo>
                  <a:lnTo>
                    <a:pt x="814688" y="837748"/>
                  </a:lnTo>
                  <a:lnTo>
                    <a:pt x="840078" y="826320"/>
                  </a:lnTo>
                  <a:lnTo>
                    <a:pt x="864833" y="814574"/>
                  </a:lnTo>
                  <a:lnTo>
                    <a:pt x="888318" y="801876"/>
                  </a:lnTo>
                  <a:lnTo>
                    <a:pt x="911169" y="789496"/>
                  </a:lnTo>
                  <a:lnTo>
                    <a:pt x="933067" y="776163"/>
                  </a:lnTo>
                  <a:lnTo>
                    <a:pt x="954013" y="762830"/>
                  </a:lnTo>
                  <a:lnTo>
                    <a:pt x="974642" y="749180"/>
                  </a:lnTo>
                  <a:lnTo>
                    <a:pt x="994002" y="734577"/>
                  </a:lnTo>
                  <a:lnTo>
                    <a:pt x="1012409" y="720292"/>
                  </a:lnTo>
                  <a:lnTo>
                    <a:pt x="1030500" y="705372"/>
                  </a:lnTo>
                  <a:lnTo>
                    <a:pt x="1047320" y="690134"/>
                  </a:lnTo>
                  <a:lnTo>
                    <a:pt x="1063823" y="674579"/>
                  </a:lnTo>
                  <a:lnTo>
                    <a:pt x="1079374" y="659024"/>
                  </a:lnTo>
                  <a:lnTo>
                    <a:pt x="1094291" y="642834"/>
                  </a:lnTo>
                  <a:lnTo>
                    <a:pt x="1108890" y="626962"/>
                  </a:lnTo>
                  <a:lnTo>
                    <a:pt x="1122219" y="610772"/>
                  </a:lnTo>
                  <a:lnTo>
                    <a:pt x="1135231" y="594265"/>
                  </a:lnTo>
                  <a:lnTo>
                    <a:pt x="1147292" y="577440"/>
                  </a:lnTo>
                  <a:lnTo>
                    <a:pt x="1159034" y="560615"/>
                  </a:lnTo>
                  <a:lnTo>
                    <a:pt x="1169825" y="543790"/>
                  </a:lnTo>
                  <a:lnTo>
                    <a:pt x="1180298" y="526965"/>
                  </a:lnTo>
                  <a:lnTo>
                    <a:pt x="1189819" y="510141"/>
                  </a:lnTo>
                  <a:lnTo>
                    <a:pt x="1199340" y="492998"/>
                  </a:lnTo>
                  <a:lnTo>
                    <a:pt x="1207909" y="475856"/>
                  </a:lnTo>
                  <a:lnTo>
                    <a:pt x="1216161" y="458714"/>
                  </a:lnTo>
                  <a:lnTo>
                    <a:pt x="1223778" y="441572"/>
                  </a:lnTo>
                  <a:lnTo>
                    <a:pt x="1231077" y="424429"/>
                  </a:lnTo>
                  <a:lnTo>
                    <a:pt x="1237425" y="407605"/>
                  </a:lnTo>
                  <a:lnTo>
                    <a:pt x="1243455" y="390462"/>
                  </a:lnTo>
                  <a:lnTo>
                    <a:pt x="1249485" y="373320"/>
                  </a:lnTo>
                  <a:lnTo>
                    <a:pt x="1254562" y="356495"/>
                  </a:lnTo>
                  <a:lnTo>
                    <a:pt x="1259323" y="340305"/>
                  </a:lnTo>
                  <a:lnTo>
                    <a:pt x="1264084" y="323798"/>
                  </a:lnTo>
                  <a:lnTo>
                    <a:pt x="1267892" y="307291"/>
                  </a:lnTo>
                  <a:lnTo>
                    <a:pt x="1271383" y="291101"/>
                  </a:lnTo>
                  <a:lnTo>
                    <a:pt x="1274874" y="275228"/>
                  </a:lnTo>
                  <a:lnTo>
                    <a:pt x="1277730" y="259356"/>
                  </a:lnTo>
                  <a:lnTo>
                    <a:pt x="1280269" y="243801"/>
                  </a:lnTo>
                  <a:lnTo>
                    <a:pt x="1282808" y="228563"/>
                  </a:lnTo>
                  <a:lnTo>
                    <a:pt x="1284713" y="213643"/>
                  </a:lnTo>
                  <a:lnTo>
                    <a:pt x="1286299" y="199040"/>
                  </a:lnTo>
                  <a:lnTo>
                    <a:pt x="1289156" y="170470"/>
                  </a:lnTo>
                  <a:lnTo>
                    <a:pt x="1291060" y="143804"/>
                  </a:lnTo>
                  <a:lnTo>
                    <a:pt x="1291695" y="118408"/>
                  </a:lnTo>
                  <a:lnTo>
                    <a:pt x="1292329" y="94917"/>
                  </a:lnTo>
                  <a:lnTo>
                    <a:pt x="1291695" y="73331"/>
                  </a:lnTo>
                  <a:lnTo>
                    <a:pt x="1291060" y="54284"/>
                  </a:lnTo>
                  <a:lnTo>
                    <a:pt x="1289790" y="36824"/>
                  </a:lnTo>
                  <a:lnTo>
                    <a:pt x="1288521" y="22221"/>
                  </a:lnTo>
                  <a:lnTo>
                    <a:pt x="1286299" y="0"/>
                  </a:lnTo>
                  <a:close/>
                  <a:moveTo>
                    <a:pt x="463603" y="0"/>
                  </a:moveTo>
                  <a:lnTo>
                    <a:pt x="1082623" y="0"/>
                  </a:lnTo>
                  <a:lnTo>
                    <a:pt x="1088978" y="637"/>
                  </a:lnTo>
                  <a:lnTo>
                    <a:pt x="1095016" y="1273"/>
                  </a:lnTo>
                  <a:lnTo>
                    <a:pt x="1101054" y="2865"/>
                  </a:lnTo>
                  <a:lnTo>
                    <a:pt x="1106773" y="5093"/>
                  </a:lnTo>
                  <a:lnTo>
                    <a:pt x="1112176" y="7639"/>
                  </a:lnTo>
                  <a:lnTo>
                    <a:pt x="1117260" y="10823"/>
                  </a:lnTo>
                  <a:lnTo>
                    <a:pt x="1122026" y="14324"/>
                  </a:lnTo>
                  <a:lnTo>
                    <a:pt x="1126157" y="18144"/>
                  </a:lnTo>
                  <a:lnTo>
                    <a:pt x="1130606" y="22919"/>
                  </a:lnTo>
                  <a:lnTo>
                    <a:pt x="1134102" y="27693"/>
                  </a:lnTo>
                  <a:lnTo>
                    <a:pt x="1137279" y="32786"/>
                  </a:lnTo>
                  <a:lnTo>
                    <a:pt x="1139504" y="37880"/>
                  </a:lnTo>
                  <a:lnTo>
                    <a:pt x="1141411" y="43609"/>
                  </a:lnTo>
                  <a:lnTo>
                    <a:pt x="1142999" y="49657"/>
                  </a:lnTo>
                  <a:lnTo>
                    <a:pt x="1144270" y="56024"/>
                  </a:lnTo>
                  <a:lnTo>
                    <a:pt x="1144588" y="62072"/>
                  </a:lnTo>
                  <a:lnTo>
                    <a:pt x="1144270" y="68438"/>
                  </a:lnTo>
                  <a:lnTo>
                    <a:pt x="1142999" y="74804"/>
                  </a:lnTo>
                  <a:lnTo>
                    <a:pt x="1141411" y="80534"/>
                  </a:lnTo>
                  <a:lnTo>
                    <a:pt x="1139504" y="86264"/>
                  </a:lnTo>
                  <a:lnTo>
                    <a:pt x="1137279" y="91675"/>
                  </a:lnTo>
                  <a:lnTo>
                    <a:pt x="1134102" y="96768"/>
                  </a:lnTo>
                  <a:lnTo>
                    <a:pt x="1130606" y="101543"/>
                  </a:lnTo>
                  <a:lnTo>
                    <a:pt x="1126157" y="105681"/>
                  </a:lnTo>
                  <a:lnTo>
                    <a:pt x="1122026" y="110137"/>
                  </a:lnTo>
                  <a:lnTo>
                    <a:pt x="1117260" y="113639"/>
                  </a:lnTo>
                  <a:lnTo>
                    <a:pt x="1112176" y="116504"/>
                  </a:lnTo>
                  <a:lnTo>
                    <a:pt x="1106773" y="119050"/>
                  </a:lnTo>
                  <a:lnTo>
                    <a:pt x="1101054" y="121278"/>
                  </a:lnTo>
                  <a:lnTo>
                    <a:pt x="1095016" y="122552"/>
                  </a:lnTo>
                  <a:lnTo>
                    <a:pt x="1088978" y="123825"/>
                  </a:lnTo>
                  <a:lnTo>
                    <a:pt x="1082623" y="123825"/>
                  </a:lnTo>
                  <a:lnTo>
                    <a:pt x="463603" y="123825"/>
                  </a:lnTo>
                  <a:lnTo>
                    <a:pt x="457248" y="123825"/>
                  </a:lnTo>
                  <a:lnTo>
                    <a:pt x="450892" y="122552"/>
                  </a:lnTo>
                  <a:lnTo>
                    <a:pt x="445172" y="121278"/>
                  </a:lnTo>
                  <a:lnTo>
                    <a:pt x="439135" y="119050"/>
                  </a:lnTo>
                  <a:lnTo>
                    <a:pt x="433733" y="116504"/>
                  </a:lnTo>
                  <a:lnTo>
                    <a:pt x="428648" y="113639"/>
                  </a:lnTo>
                  <a:lnTo>
                    <a:pt x="423882" y="110137"/>
                  </a:lnTo>
                  <a:lnTo>
                    <a:pt x="419433" y="105681"/>
                  </a:lnTo>
                  <a:lnTo>
                    <a:pt x="415620" y="101543"/>
                  </a:lnTo>
                  <a:lnTo>
                    <a:pt x="412124" y="96768"/>
                  </a:lnTo>
                  <a:lnTo>
                    <a:pt x="408946" y="91675"/>
                  </a:lnTo>
                  <a:lnTo>
                    <a:pt x="406087" y="86264"/>
                  </a:lnTo>
                  <a:lnTo>
                    <a:pt x="404180" y="80534"/>
                  </a:lnTo>
                  <a:lnTo>
                    <a:pt x="402591" y="74804"/>
                  </a:lnTo>
                  <a:lnTo>
                    <a:pt x="401956" y="68438"/>
                  </a:lnTo>
                  <a:lnTo>
                    <a:pt x="401638" y="62072"/>
                  </a:lnTo>
                  <a:lnTo>
                    <a:pt x="401956" y="56024"/>
                  </a:lnTo>
                  <a:lnTo>
                    <a:pt x="402591" y="49657"/>
                  </a:lnTo>
                  <a:lnTo>
                    <a:pt x="404180" y="43609"/>
                  </a:lnTo>
                  <a:lnTo>
                    <a:pt x="406087" y="37880"/>
                  </a:lnTo>
                  <a:lnTo>
                    <a:pt x="408946" y="32786"/>
                  </a:lnTo>
                  <a:lnTo>
                    <a:pt x="412124" y="27693"/>
                  </a:lnTo>
                  <a:lnTo>
                    <a:pt x="415620" y="22919"/>
                  </a:lnTo>
                  <a:lnTo>
                    <a:pt x="419433" y="18144"/>
                  </a:lnTo>
                  <a:lnTo>
                    <a:pt x="423882" y="14324"/>
                  </a:lnTo>
                  <a:lnTo>
                    <a:pt x="428648" y="10823"/>
                  </a:lnTo>
                  <a:lnTo>
                    <a:pt x="433733" y="7639"/>
                  </a:lnTo>
                  <a:lnTo>
                    <a:pt x="439135" y="5093"/>
                  </a:lnTo>
                  <a:lnTo>
                    <a:pt x="445172" y="2865"/>
                  </a:lnTo>
                  <a:lnTo>
                    <a:pt x="450892" y="1273"/>
                  </a:lnTo>
                  <a:lnTo>
                    <a:pt x="457248" y="637"/>
                  </a:lnTo>
                  <a:lnTo>
                    <a:pt x="463603" y="0"/>
                  </a:lnTo>
                  <a:close/>
                  <a:moveTo>
                    <a:pt x="4121" y="0"/>
                  </a:moveTo>
                  <a:lnTo>
                    <a:pt x="259949" y="0"/>
                  </a:lnTo>
                  <a:lnTo>
                    <a:pt x="258047" y="19063"/>
                  </a:lnTo>
                  <a:lnTo>
                    <a:pt x="256779" y="31137"/>
                  </a:lnTo>
                  <a:lnTo>
                    <a:pt x="255511" y="45752"/>
                  </a:lnTo>
                  <a:lnTo>
                    <a:pt x="254877" y="61638"/>
                  </a:lnTo>
                  <a:lnTo>
                    <a:pt x="254243" y="79430"/>
                  </a:lnTo>
                  <a:lnTo>
                    <a:pt x="254243" y="98493"/>
                  </a:lnTo>
                  <a:lnTo>
                    <a:pt x="254243" y="119463"/>
                  </a:lnTo>
                  <a:lnTo>
                    <a:pt x="255194" y="141386"/>
                  </a:lnTo>
                  <a:lnTo>
                    <a:pt x="256779" y="164897"/>
                  </a:lnTo>
                  <a:lnTo>
                    <a:pt x="258681" y="189362"/>
                  </a:lnTo>
                  <a:lnTo>
                    <a:pt x="261851" y="215097"/>
                  </a:lnTo>
                  <a:lnTo>
                    <a:pt x="265338" y="241786"/>
                  </a:lnTo>
                  <a:lnTo>
                    <a:pt x="270093" y="268792"/>
                  </a:lnTo>
                  <a:lnTo>
                    <a:pt x="272629" y="282772"/>
                  </a:lnTo>
                  <a:lnTo>
                    <a:pt x="275800" y="297069"/>
                  </a:lnTo>
                  <a:lnTo>
                    <a:pt x="279287" y="311049"/>
                  </a:lnTo>
                  <a:lnTo>
                    <a:pt x="282774" y="325664"/>
                  </a:lnTo>
                  <a:lnTo>
                    <a:pt x="286895" y="339962"/>
                  </a:lnTo>
                  <a:lnTo>
                    <a:pt x="290699" y="354577"/>
                  </a:lnTo>
                  <a:lnTo>
                    <a:pt x="295454" y="369510"/>
                  </a:lnTo>
                  <a:lnTo>
                    <a:pt x="300526" y="384443"/>
                  </a:lnTo>
                  <a:lnTo>
                    <a:pt x="305599" y="399375"/>
                  </a:lnTo>
                  <a:lnTo>
                    <a:pt x="310988" y="414308"/>
                  </a:lnTo>
                  <a:lnTo>
                    <a:pt x="317011" y="428923"/>
                  </a:lnTo>
                  <a:lnTo>
                    <a:pt x="323668" y="444492"/>
                  </a:lnTo>
                  <a:lnTo>
                    <a:pt x="330326" y="459107"/>
                  </a:lnTo>
                  <a:lnTo>
                    <a:pt x="337300" y="474040"/>
                  </a:lnTo>
                  <a:lnTo>
                    <a:pt x="344591" y="489291"/>
                  </a:lnTo>
                  <a:lnTo>
                    <a:pt x="352516" y="504223"/>
                  </a:lnTo>
                  <a:lnTo>
                    <a:pt x="361076" y="519156"/>
                  </a:lnTo>
                  <a:lnTo>
                    <a:pt x="370269" y="534089"/>
                  </a:lnTo>
                  <a:lnTo>
                    <a:pt x="379145" y="549022"/>
                  </a:lnTo>
                  <a:lnTo>
                    <a:pt x="388973" y="563955"/>
                  </a:lnTo>
                  <a:lnTo>
                    <a:pt x="399117" y="578888"/>
                  </a:lnTo>
                  <a:lnTo>
                    <a:pt x="410212" y="593503"/>
                  </a:lnTo>
                  <a:lnTo>
                    <a:pt x="420991" y="607800"/>
                  </a:lnTo>
                  <a:lnTo>
                    <a:pt x="432720" y="622416"/>
                  </a:lnTo>
                  <a:lnTo>
                    <a:pt x="445401" y="636395"/>
                  </a:lnTo>
                  <a:lnTo>
                    <a:pt x="457764" y="650693"/>
                  </a:lnTo>
                  <a:lnTo>
                    <a:pt x="471079" y="664355"/>
                  </a:lnTo>
                  <a:lnTo>
                    <a:pt x="485344" y="678017"/>
                  </a:lnTo>
                  <a:lnTo>
                    <a:pt x="499610" y="691679"/>
                  </a:lnTo>
                  <a:lnTo>
                    <a:pt x="514509" y="705023"/>
                  </a:lnTo>
                  <a:lnTo>
                    <a:pt x="530043" y="718050"/>
                  </a:lnTo>
                  <a:lnTo>
                    <a:pt x="546527" y="731076"/>
                  </a:lnTo>
                  <a:lnTo>
                    <a:pt x="563012" y="743467"/>
                  </a:lnTo>
                  <a:lnTo>
                    <a:pt x="580764" y="756176"/>
                  </a:lnTo>
                  <a:lnTo>
                    <a:pt x="598517" y="767932"/>
                  </a:lnTo>
                  <a:lnTo>
                    <a:pt x="617538" y="779688"/>
                  </a:lnTo>
                  <a:lnTo>
                    <a:pt x="599468" y="786995"/>
                  </a:lnTo>
                  <a:lnTo>
                    <a:pt x="581716" y="794621"/>
                  </a:lnTo>
                  <a:lnTo>
                    <a:pt x="564597" y="801928"/>
                  </a:lnTo>
                  <a:lnTo>
                    <a:pt x="547478" y="809871"/>
                  </a:lnTo>
                  <a:lnTo>
                    <a:pt x="530677" y="817496"/>
                  </a:lnTo>
                  <a:lnTo>
                    <a:pt x="514192" y="825440"/>
                  </a:lnTo>
                  <a:lnTo>
                    <a:pt x="498025" y="833700"/>
                  </a:lnTo>
                  <a:lnTo>
                    <a:pt x="482174" y="841961"/>
                  </a:lnTo>
                  <a:lnTo>
                    <a:pt x="466323" y="850539"/>
                  </a:lnTo>
                  <a:lnTo>
                    <a:pt x="451107" y="858800"/>
                  </a:lnTo>
                  <a:lnTo>
                    <a:pt x="435890" y="867696"/>
                  </a:lnTo>
                  <a:lnTo>
                    <a:pt x="420991" y="876275"/>
                  </a:lnTo>
                  <a:lnTo>
                    <a:pt x="406408" y="885489"/>
                  </a:lnTo>
                  <a:lnTo>
                    <a:pt x="392143" y="894385"/>
                  </a:lnTo>
                  <a:lnTo>
                    <a:pt x="377877" y="903917"/>
                  </a:lnTo>
                  <a:lnTo>
                    <a:pt x="364246" y="912813"/>
                  </a:lnTo>
                  <a:lnTo>
                    <a:pt x="347444" y="898833"/>
                  </a:lnTo>
                  <a:lnTo>
                    <a:pt x="330643" y="884218"/>
                  </a:lnTo>
                  <a:lnTo>
                    <a:pt x="314475" y="869285"/>
                  </a:lnTo>
                  <a:lnTo>
                    <a:pt x="299258" y="854352"/>
                  </a:lnTo>
                  <a:lnTo>
                    <a:pt x="284359" y="839102"/>
                  </a:lnTo>
                  <a:lnTo>
                    <a:pt x="270093" y="824169"/>
                  </a:lnTo>
                  <a:lnTo>
                    <a:pt x="255828" y="808600"/>
                  </a:lnTo>
                  <a:lnTo>
                    <a:pt x="242513" y="793350"/>
                  </a:lnTo>
                  <a:lnTo>
                    <a:pt x="229833" y="777781"/>
                  </a:lnTo>
                  <a:lnTo>
                    <a:pt x="217152" y="761895"/>
                  </a:lnTo>
                  <a:lnTo>
                    <a:pt x="205106" y="746327"/>
                  </a:lnTo>
                  <a:lnTo>
                    <a:pt x="193377" y="730441"/>
                  </a:lnTo>
                  <a:lnTo>
                    <a:pt x="182281" y="714555"/>
                  </a:lnTo>
                  <a:lnTo>
                    <a:pt x="171820" y="698669"/>
                  </a:lnTo>
                  <a:lnTo>
                    <a:pt x="161676" y="682783"/>
                  </a:lnTo>
                  <a:lnTo>
                    <a:pt x="151848" y="666579"/>
                  </a:lnTo>
                  <a:lnTo>
                    <a:pt x="142021" y="651011"/>
                  </a:lnTo>
                  <a:lnTo>
                    <a:pt x="133145" y="634807"/>
                  </a:lnTo>
                  <a:lnTo>
                    <a:pt x="124585" y="618921"/>
                  </a:lnTo>
                  <a:lnTo>
                    <a:pt x="116660" y="603035"/>
                  </a:lnTo>
                  <a:lnTo>
                    <a:pt x="108418" y="587149"/>
                  </a:lnTo>
                  <a:lnTo>
                    <a:pt x="101126" y="571263"/>
                  </a:lnTo>
                  <a:lnTo>
                    <a:pt x="93835" y="555694"/>
                  </a:lnTo>
                  <a:lnTo>
                    <a:pt x="87178" y="540126"/>
                  </a:lnTo>
                  <a:lnTo>
                    <a:pt x="81155" y="524240"/>
                  </a:lnTo>
                  <a:lnTo>
                    <a:pt x="74814" y="508989"/>
                  </a:lnTo>
                  <a:lnTo>
                    <a:pt x="68791" y="493739"/>
                  </a:lnTo>
                  <a:lnTo>
                    <a:pt x="63719" y="478488"/>
                  </a:lnTo>
                  <a:lnTo>
                    <a:pt x="58330" y="463555"/>
                  </a:lnTo>
                  <a:lnTo>
                    <a:pt x="53575" y="448622"/>
                  </a:lnTo>
                  <a:lnTo>
                    <a:pt x="45015" y="419392"/>
                  </a:lnTo>
                  <a:lnTo>
                    <a:pt x="40260" y="402870"/>
                  </a:lnTo>
                  <a:lnTo>
                    <a:pt x="36139" y="386031"/>
                  </a:lnTo>
                  <a:lnTo>
                    <a:pt x="31701" y="369510"/>
                  </a:lnTo>
                  <a:lnTo>
                    <a:pt x="28214" y="353306"/>
                  </a:lnTo>
                  <a:lnTo>
                    <a:pt x="24727" y="336784"/>
                  </a:lnTo>
                  <a:lnTo>
                    <a:pt x="21557" y="321216"/>
                  </a:lnTo>
                  <a:lnTo>
                    <a:pt x="16167" y="289444"/>
                  </a:lnTo>
                  <a:lnTo>
                    <a:pt x="11412" y="258943"/>
                  </a:lnTo>
                  <a:lnTo>
                    <a:pt x="7925" y="229077"/>
                  </a:lnTo>
                  <a:lnTo>
                    <a:pt x="4755" y="200164"/>
                  </a:lnTo>
                  <a:lnTo>
                    <a:pt x="2853" y="172205"/>
                  </a:lnTo>
                  <a:lnTo>
                    <a:pt x="1268" y="145834"/>
                  </a:lnTo>
                  <a:lnTo>
                    <a:pt x="317" y="120416"/>
                  </a:lnTo>
                  <a:lnTo>
                    <a:pt x="0" y="96587"/>
                  </a:lnTo>
                  <a:lnTo>
                    <a:pt x="317" y="73711"/>
                  </a:lnTo>
                  <a:lnTo>
                    <a:pt x="951" y="53059"/>
                  </a:lnTo>
                  <a:lnTo>
                    <a:pt x="1585" y="33361"/>
                  </a:lnTo>
                  <a:lnTo>
                    <a:pt x="2853" y="15886"/>
                  </a:lnTo>
                  <a:lnTo>
                    <a:pt x="4121" y="0"/>
                  </a:lnTo>
                  <a:close/>
                </a:path>
              </a:pathLst>
            </a:custGeom>
            <a:solidFill>
              <a:schemeClr val="bg1">
                <a:lumMod val="95000"/>
              </a:schemeClr>
            </a:solidFill>
            <a:ln>
              <a:noFill/>
            </a:ln>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47" name="组合 46"/>
          <p:cNvGrpSpPr/>
          <p:nvPr/>
        </p:nvGrpSpPr>
        <p:grpSpPr>
          <a:xfrm>
            <a:off x="4491047" y="2083852"/>
            <a:ext cx="6020239" cy="541145"/>
            <a:chOff x="4597712" y="1584494"/>
            <a:chExt cx="5699829" cy="511214"/>
          </a:xfrm>
        </p:grpSpPr>
        <p:sp>
          <p:nvSpPr>
            <p:cNvPr id="48" name="Freeform 5"/>
            <p:cNvSpPr/>
            <p:nvPr/>
          </p:nvSpPr>
          <p:spPr bwMode="auto">
            <a:xfrm>
              <a:off x="4597712" y="1584494"/>
              <a:ext cx="5699829" cy="511214"/>
            </a:xfrm>
            <a:custGeom>
              <a:avLst/>
              <a:gdLst>
                <a:gd name="T0" fmla="*/ 12255 w 12769"/>
                <a:gd name="T1" fmla="*/ 31 h 1159"/>
                <a:gd name="T2" fmla="*/ 12727 w 12769"/>
                <a:gd name="T3" fmla="*/ 503 h 1159"/>
                <a:gd name="T4" fmla="*/ 12727 w 12769"/>
                <a:gd name="T5" fmla="*/ 656 h 1159"/>
                <a:gd name="T6" fmla="*/ 12255 w 12769"/>
                <a:gd name="T7" fmla="*/ 1128 h 1159"/>
                <a:gd name="T8" fmla="*/ 12180 w 12769"/>
                <a:gd name="T9" fmla="*/ 1159 h 1159"/>
                <a:gd name="T10" fmla="*/ 591 w 12769"/>
                <a:gd name="T11" fmla="*/ 1159 h 1159"/>
                <a:gd name="T12" fmla="*/ 514 w 12769"/>
                <a:gd name="T13" fmla="*/ 1128 h 1159"/>
                <a:gd name="T14" fmla="*/ 42 w 12769"/>
                <a:gd name="T15" fmla="*/ 656 h 1159"/>
                <a:gd name="T16" fmla="*/ 42 w 12769"/>
                <a:gd name="T17" fmla="*/ 503 h 1159"/>
                <a:gd name="T18" fmla="*/ 514 w 12769"/>
                <a:gd name="T19" fmla="*/ 31 h 1159"/>
                <a:gd name="T20" fmla="*/ 591 w 12769"/>
                <a:gd name="T21" fmla="*/ 0 h 1159"/>
                <a:gd name="T22" fmla="*/ 12178 w 12769"/>
                <a:gd name="T23" fmla="*/ 0 h 1159"/>
                <a:gd name="T24" fmla="*/ 12255 w 12769"/>
                <a:gd name="T25" fmla="*/ 31 h 1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69" h="1159">
                  <a:moveTo>
                    <a:pt x="12255" y="31"/>
                  </a:moveTo>
                  <a:lnTo>
                    <a:pt x="12727" y="503"/>
                  </a:lnTo>
                  <a:cubicBezTo>
                    <a:pt x="12769" y="545"/>
                    <a:pt x="12769" y="614"/>
                    <a:pt x="12727" y="656"/>
                  </a:cubicBezTo>
                  <a:lnTo>
                    <a:pt x="12255" y="1128"/>
                  </a:lnTo>
                  <a:cubicBezTo>
                    <a:pt x="12235" y="1148"/>
                    <a:pt x="12208" y="1159"/>
                    <a:pt x="12180" y="1159"/>
                  </a:cubicBezTo>
                  <a:lnTo>
                    <a:pt x="591" y="1159"/>
                  </a:lnTo>
                  <a:cubicBezTo>
                    <a:pt x="563" y="1159"/>
                    <a:pt x="535" y="1149"/>
                    <a:pt x="514" y="1128"/>
                  </a:cubicBezTo>
                  <a:lnTo>
                    <a:pt x="42" y="656"/>
                  </a:lnTo>
                  <a:cubicBezTo>
                    <a:pt x="0" y="614"/>
                    <a:pt x="0" y="545"/>
                    <a:pt x="42" y="503"/>
                  </a:cubicBezTo>
                  <a:lnTo>
                    <a:pt x="514" y="31"/>
                  </a:lnTo>
                  <a:cubicBezTo>
                    <a:pt x="535" y="10"/>
                    <a:pt x="563" y="0"/>
                    <a:pt x="591" y="0"/>
                  </a:cubicBezTo>
                  <a:lnTo>
                    <a:pt x="12178" y="0"/>
                  </a:lnTo>
                  <a:cubicBezTo>
                    <a:pt x="12207" y="0"/>
                    <a:pt x="12235" y="11"/>
                    <a:pt x="12255" y="31"/>
                  </a:cubicBezTo>
                  <a:close/>
                </a:path>
              </a:pathLst>
            </a:custGeom>
            <a:solidFill>
              <a:schemeClr val="accent4"/>
            </a:solidFill>
            <a:ln w="12700" cap="flat">
              <a:noFill/>
              <a:prstDash val="solid"/>
              <a:miter lim="800000"/>
            </a:ln>
          </p:spPr>
          <p:txBody>
            <a:bodyPr vert="horz" wrap="square" lIns="110780" tIns="55390" rIns="110780" bIns="55390" numCol="1" anchor="t" anchorCtr="0" compatLnSpc="1"/>
            <a:lstStyle/>
            <a:p>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9" name="TextBox 48"/>
            <p:cNvSpPr txBox="1"/>
            <p:nvPr/>
          </p:nvSpPr>
          <p:spPr>
            <a:xfrm>
              <a:off x="5533484" y="1665608"/>
              <a:ext cx="3164443" cy="362926"/>
            </a:xfrm>
            <a:prstGeom prst="rect">
              <a:avLst/>
            </a:prstGeom>
            <a:noFill/>
          </p:spPr>
          <p:txBody>
            <a:bodyPr wrap="square" lIns="0" tIns="0" rIns="0" bIns="0" rtlCol="0">
              <a:spAutoFit/>
            </a:bodyPr>
            <a:lstStyle>
              <a:defPPr>
                <a:defRPr lang="zh-CN"/>
              </a:defPPr>
              <a:lvl1pPr>
                <a:defRPr sz="2200">
                  <a:solidFill>
                    <a:schemeClr val="bg1"/>
                  </a:solidFill>
                  <a:latin typeface="微软雅黑" panose="020B0503020204020204" charset="-122"/>
                  <a:ea typeface="微软雅黑" panose="020B0503020204020204" charset="-122"/>
                </a:defRPr>
              </a:lvl1pPr>
            </a:lstStyle>
            <a:p>
              <a:r>
                <a:rPr lang="zh-CN" altLang="en-US" sz="2500" b="1" dirty="0">
                  <a:solidFill>
                    <a:schemeClr val="bg1">
                      <a:lumMod val="95000"/>
                    </a:schemeClr>
                  </a:solidFill>
                  <a:latin typeface="Arial" panose="020B0604020202020204" pitchFamily="34" charset="0"/>
                  <a:sym typeface="Arial" panose="020B0604020202020204" pitchFamily="34" charset="0"/>
                </a:rPr>
                <a:t>单击此处添加名称</a:t>
              </a:r>
            </a:p>
          </p:txBody>
        </p:sp>
        <p:sp>
          <p:nvSpPr>
            <p:cNvPr id="50" name="Freeform 6"/>
            <p:cNvSpPr/>
            <p:nvPr/>
          </p:nvSpPr>
          <p:spPr bwMode="auto">
            <a:xfrm>
              <a:off x="4645597" y="1629495"/>
              <a:ext cx="456082" cy="421211"/>
            </a:xfrm>
            <a:custGeom>
              <a:avLst/>
              <a:gdLst>
                <a:gd name="T0" fmla="*/ 563 w 956"/>
                <a:gd name="T1" fmla="*/ 46 h 956"/>
                <a:gd name="T2" fmla="*/ 910 w 956"/>
                <a:gd name="T3" fmla="*/ 393 h 956"/>
                <a:gd name="T4" fmla="*/ 910 w 956"/>
                <a:gd name="T5" fmla="*/ 563 h 956"/>
                <a:gd name="T6" fmla="*/ 563 w 956"/>
                <a:gd name="T7" fmla="*/ 909 h 956"/>
                <a:gd name="T8" fmla="*/ 393 w 956"/>
                <a:gd name="T9" fmla="*/ 909 h 956"/>
                <a:gd name="T10" fmla="*/ 47 w 956"/>
                <a:gd name="T11" fmla="*/ 563 h 956"/>
                <a:gd name="T12" fmla="*/ 47 w 956"/>
                <a:gd name="T13" fmla="*/ 393 h 956"/>
                <a:gd name="T14" fmla="*/ 393 w 956"/>
                <a:gd name="T15" fmla="*/ 46 h 956"/>
                <a:gd name="T16" fmla="*/ 563 w 956"/>
                <a:gd name="T17" fmla="*/ 46 h 9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56" h="956">
                  <a:moveTo>
                    <a:pt x="563" y="46"/>
                  </a:moveTo>
                  <a:lnTo>
                    <a:pt x="910" y="393"/>
                  </a:lnTo>
                  <a:cubicBezTo>
                    <a:pt x="956" y="439"/>
                    <a:pt x="956" y="516"/>
                    <a:pt x="910" y="563"/>
                  </a:cubicBezTo>
                  <a:lnTo>
                    <a:pt x="563" y="909"/>
                  </a:lnTo>
                  <a:cubicBezTo>
                    <a:pt x="517" y="956"/>
                    <a:pt x="440" y="956"/>
                    <a:pt x="393" y="909"/>
                  </a:cubicBezTo>
                  <a:lnTo>
                    <a:pt x="47" y="563"/>
                  </a:lnTo>
                  <a:cubicBezTo>
                    <a:pt x="0" y="516"/>
                    <a:pt x="0" y="439"/>
                    <a:pt x="47" y="393"/>
                  </a:cubicBezTo>
                  <a:lnTo>
                    <a:pt x="393" y="46"/>
                  </a:lnTo>
                  <a:cubicBezTo>
                    <a:pt x="440" y="0"/>
                    <a:pt x="517" y="0"/>
                    <a:pt x="563" y="46"/>
                  </a:cubicBezTo>
                  <a:close/>
                </a:path>
              </a:pathLst>
            </a:custGeom>
            <a:solidFill>
              <a:schemeClr val="bg1">
                <a:lumMod val="95000"/>
              </a:schemeClr>
            </a:solidFill>
            <a:ln w="12700" cap="flat">
              <a:noFill/>
              <a:prstDash val="solid"/>
              <a:miter lim="800000"/>
            </a:ln>
          </p:spPr>
          <p:txBody>
            <a:bodyPr vert="horz" wrap="square" lIns="110780" tIns="55390" rIns="110780" bIns="55390" numCol="1" anchor="t" anchorCtr="0" compatLnSpc="1"/>
            <a:lstStyle/>
            <a:p>
              <a:endParaRPr lang="zh-CN" altLang="en-US"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51" name="TextBox 50"/>
            <p:cNvSpPr txBox="1"/>
            <p:nvPr/>
          </p:nvSpPr>
          <p:spPr>
            <a:xfrm>
              <a:off x="4793852" y="1700506"/>
              <a:ext cx="135075" cy="290754"/>
            </a:xfrm>
            <a:prstGeom prst="rect">
              <a:avLst/>
            </a:prstGeom>
            <a:noFill/>
          </p:spPr>
          <p:txBody>
            <a:bodyPr wrap="none" lIns="0" tIns="0" rIns="0" bIns="0" rtlCol="0">
              <a:spAutoFit/>
            </a:bodyPr>
            <a:lstStyle/>
            <a:p>
              <a:r>
                <a:rPr lang="en-US" altLang="zh-CN" sz="2000" b="1" dirty="0">
                  <a:solidFill>
                    <a:schemeClr val="tx1"/>
                  </a:solidFill>
                  <a:latin typeface="Arial" panose="020B0604020202020204" pitchFamily="34" charset="0"/>
                  <a:ea typeface="微软雅黑" panose="020B0503020204020204" charset="-122"/>
                  <a:sym typeface="Arial" panose="020B0604020202020204" pitchFamily="34" charset="0"/>
                </a:rPr>
                <a:t>2</a:t>
              </a:r>
            </a:p>
          </p:txBody>
        </p:sp>
        <p:sp>
          <p:nvSpPr>
            <p:cNvPr id="54" name="KSO_Shape"/>
            <p:cNvSpPr/>
            <p:nvPr/>
          </p:nvSpPr>
          <p:spPr bwMode="auto">
            <a:xfrm>
              <a:off x="9331114" y="1670049"/>
              <a:ext cx="286351" cy="360384"/>
            </a:xfrm>
            <a:custGeom>
              <a:avLst/>
              <a:gdLst>
                <a:gd name="T0" fmla="*/ 2147483646 w 4228"/>
                <a:gd name="T1" fmla="*/ 2147483646 h 5910"/>
                <a:gd name="T2" fmla="*/ 2147483646 w 4228"/>
                <a:gd name="T3" fmla="*/ 2147483646 h 5910"/>
                <a:gd name="T4" fmla="*/ 2147483646 w 4228"/>
                <a:gd name="T5" fmla="*/ 2147483646 h 5910"/>
                <a:gd name="T6" fmla="*/ 2147483646 w 4228"/>
                <a:gd name="T7" fmla="*/ 2147483646 h 5910"/>
                <a:gd name="T8" fmla="*/ 2147483646 w 4228"/>
                <a:gd name="T9" fmla="*/ 736754076 h 5910"/>
                <a:gd name="T10" fmla="*/ 2147483646 w 4228"/>
                <a:gd name="T11" fmla="*/ 468900117 h 5910"/>
                <a:gd name="T12" fmla="*/ 2147483646 w 4228"/>
                <a:gd name="T13" fmla="*/ 2147483646 h 5910"/>
                <a:gd name="T14" fmla="*/ 2147483646 w 4228"/>
                <a:gd name="T15" fmla="*/ 2147483646 h 5910"/>
                <a:gd name="T16" fmla="*/ 769768890 w 4228"/>
                <a:gd name="T17" fmla="*/ 2147483646 h 5910"/>
                <a:gd name="T18" fmla="*/ 502005176 w 4228"/>
                <a:gd name="T19" fmla="*/ 2147483646 h 5910"/>
                <a:gd name="T20" fmla="*/ 2147483646 w 4228"/>
                <a:gd name="T21" fmla="*/ 2147483646 h 5910"/>
                <a:gd name="T22" fmla="*/ 2147483646 w 4228"/>
                <a:gd name="T23" fmla="*/ 2147483646 h 5910"/>
                <a:gd name="T24" fmla="*/ 2147483646 w 4228"/>
                <a:gd name="T25" fmla="*/ 2147483646 h 5910"/>
                <a:gd name="T26" fmla="*/ 2147483646 w 4228"/>
                <a:gd name="T27" fmla="*/ 2147483646 h 5910"/>
                <a:gd name="T28" fmla="*/ 2147483646 w 4228"/>
                <a:gd name="T29" fmla="*/ 2147483646 h 5910"/>
                <a:gd name="T30" fmla="*/ 2147483646 w 4228"/>
                <a:gd name="T31" fmla="*/ 2147483646 h 5910"/>
                <a:gd name="T32" fmla="*/ 2147483646 w 4228"/>
                <a:gd name="T33" fmla="*/ 2147483646 h 5910"/>
                <a:gd name="T34" fmla="*/ 2147483646 w 4228"/>
                <a:gd name="T35" fmla="*/ 2147483646 h 5910"/>
                <a:gd name="T36" fmla="*/ 2147483646 w 4228"/>
                <a:gd name="T37" fmla="*/ 2147483646 h 5910"/>
                <a:gd name="T38" fmla="*/ 2147483646 w 4228"/>
                <a:gd name="T39" fmla="*/ 2147483646 h 5910"/>
                <a:gd name="T40" fmla="*/ 2147483646 w 4228"/>
                <a:gd name="T41" fmla="*/ 2147483646 h 5910"/>
                <a:gd name="T42" fmla="*/ 2147483646 w 4228"/>
                <a:gd name="T43" fmla="*/ 2147483646 h 5910"/>
                <a:gd name="T44" fmla="*/ 2147483646 w 4228"/>
                <a:gd name="T45" fmla="*/ 2147483646 h 5910"/>
                <a:gd name="T46" fmla="*/ 2147483646 w 4228"/>
                <a:gd name="T47" fmla="*/ 2147483646 h 5910"/>
                <a:gd name="T48" fmla="*/ 2147483646 w 4228"/>
                <a:gd name="T49" fmla="*/ 2147483646 h 5910"/>
                <a:gd name="T50" fmla="*/ 2147483646 w 4228"/>
                <a:gd name="T51" fmla="*/ 2147483646 h 5910"/>
                <a:gd name="T52" fmla="*/ 2147483646 w 4228"/>
                <a:gd name="T53" fmla="*/ 2147483646 h 5910"/>
                <a:gd name="T54" fmla="*/ 2147483646 w 4228"/>
                <a:gd name="T55" fmla="*/ 2147483646 h 5910"/>
                <a:gd name="T56" fmla="*/ 2147483646 w 4228"/>
                <a:gd name="T57" fmla="*/ 2147483646 h 5910"/>
                <a:gd name="T58" fmla="*/ 2147483646 w 4228"/>
                <a:gd name="T59" fmla="*/ 2147483646 h 5910"/>
                <a:gd name="T60" fmla="*/ 2147483646 w 4228"/>
                <a:gd name="T61" fmla="*/ 2147483646 h 5910"/>
                <a:gd name="T62" fmla="*/ 2147483646 w 4228"/>
                <a:gd name="T63" fmla="*/ 2147483646 h 5910"/>
                <a:gd name="T64" fmla="*/ 2147483646 w 4228"/>
                <a:gd name="T65" fmla="*/ 2147483646 h 5910"/>
                <a:gd name="T66" fmla="*/ 2147483646 w 4228"/>
                <a:gd name="T67" fmla="*/ 2147483646 h 5910"/>
                <a:gd name="T68" fmla="*/ 2147483646 w 4228"/>
                <a:gd name="T69" fmla="*/ 2147483646 h 5910"/>
                <a:gd name="T70" fmla="*/ 2147483646 w 4228"/>
                <a:gd name="T71" fmla="*/ 2147483646 h 5910"/>
                <a:gd name="T72" fmla="*/ 2147483646 w 4228"/>
                <a:gd name="T73" fmla="*/ 2147483646 h 5910"/>
                <a:gd name="T74" fmla="*/ 2147483646 w 4228"/>
                <a:gd name="T75" fmla="*/ 2147483646 h 5910"/>
                <a:gd name="T76" fmla="*/ 2147483646 w 4228"/>
                <a:gd name="T77" fmla="*/ 2147483646 h 5910"/>
                <a:gd name="T78" fmla="*/ 2147483646 w 4228"/>
                <a:gd name="T79" fmla="*/ 2147483646 h 5910"/>
                <a:gd name="T80" fmla="*/ 2147483646 w 4228"/>
                <a:gd name="T81" fmla="*/ 2147483646 h 5910"/>
                <a:gd name="T82" fmla="*/ 2147483646 w 4228"/>
                <a:gd name="T83" fmla="*/ 2147483646 h 5910"/>
                <a:gd name="T84" fmla="*/ 2147483646 w 4228"/>
                <a:gd name="T85" fmla="*/ 2147483646 h 5910"/>
                <a:gd name="T86" fmla="*/ 2147483646 w 4228"/>
                <a:gd name="T87" fmla="*/ 2147483646 h 5910"/>
                <a:gd name="T88" fmla="*/ 2147483646 w 4228"/>
                <a:gd name="T89" fmla="*/ 2147483646 h 5910"/>
                <a:gd name="T90" fmla="*/ 2147483646 w 4228"/>
                <a:gd name="T91" fmla="*/ 2147483646 h 5910"/>
                <a:gd name="T92" fmla="*/ 2147483646 w 4228"/>
                <a:gd name="T93" fmla="*/ 2147483646 h 5910"/>
                <a:gd name="T94" fmla="*/ 2147483646 w 4228"/>
                <a:gd name="T95" fmla="*/ 2147483646 h 5910"/>
                <a:gd name="T96" fmla="*/ 2147483646 w 4228"/>
                <a:gd name="T97" fmla="*/ 2147483646 h 5910"/>
                <a:gd name="T98" fmla="*/ 2147483646 w 4228"/>
                <a:gd name="T99" fmla="*/ 2147483646 h 5910"/>
                <a:gd name="T100" fmla="*/ 2147483646 w 4228"/>
                <a:gd name="T101" fmla="*/ 2147483646 h 5910"/>
                <a:gd name="T102" fmla="*/ 2147483646 w 4228"/>
                <a:gd name="T103" fmla="*/ 2147483646 h 5910"/>
                <a:gd name="T104" fmla="*/ 2147483646 w 4228"/>
                <a:gd name="T105" fmla="*/ 2147483646 h 5910"/>
                <a:gd name="T106" fmla="*/ 2147483646 w 4228"/>
                <a:gd name="T107" fmla="*/ 2147483646 h 5910"/>
                <a:gd name="T108" fmla="*/ 2147483646 w 4228"/>
                <a:gd name="T109" fmla="*/ 2147483646 h 5910"/>
                <a:gd name="T110" fmla="*/ 2147483646 w 4228"/>
                <a:gd name="T111" fmla="*/ 2147483646 h 5910"/>
                <a:gd name="T112" fmla="*/ 2147483646 w 4228"/>
                <a:gd name="T113" fmla="*/ 2147483646 h 5910"/>
                <a:gd name="T114" fmla="*/ 2147483646 w 4228"/>
                <a:gd name="T115" fmla="*/ 2147483646 h 5910"/>
                <a:gd name="T116" fmla="*/ 2147483646 w 4228"/>
                <a:gd name="T117" fmla="*/ 2147483646 h 5910"/>
                <a:gd name="T118" fmla="*/ 2147483646 w 4228"/>
                <a:gd name="T119" fmla="*/ 2147483646 h 5910"/>
                <a:gd name="T120" fmla="*/ 2147483646 w 4228"/>
                <a:gd name="T121" fmla="*/ 2147483646 h 591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4228" h="5910">
                  <a:moveTo>
                    <a:pt x="3998" y="2785"/>
                  </a:moveTo>
                  <a:lnTo>
                    <a:pt x="3815" y="2602"/>
                  </a:lnTo>
                  <a:lnTo>
                    <a:pt x="2840" y="1627"/>
                  </a:lnTo>
                  <a:lnTo>
                    <a:pt x="3127" y="1341"/>
                  </a:lnTo>
                  <a:lnTo>
                    <a:pt x="3155" y="1312"/>
                  </a:lnTo>
                  <a:lnTo>
                    <a:pt x="3181" y="1282"/>
                  </a:lnTo>
                  <a:lnTo>
                    <a:pt x="3205" y="1251"/>
                  </a:lnTo>
                  <a:lnTo>
                    <a:pt x="3227" y="1219"/>
                  </a:lnTo>
                  <a:lnTo>
                    <a:pt x="3247" y="1185"/>
                  </a:lnTo>
                  <a:lnTo>
                    <a:pt x="3266" y="1151"/>
                  </a:lnTo>
                  <a:lnTo>
                    <a:pt x="3284" y="1116"/>
                  </a:lnTo>
                  <a:lnTo>
                    <a:pt x="3299" y="1081"/>
                  </a:lnTo>
                  <a:lnTo>
                    <a:pt x="3313" y="1046"/>
                  </a:lnTo>
                  <a:lnTo>
                    <a:pt x="3324" y="1009"/>
                  </a:lnTo>
                  <a:lnTo>
                    <a:pt x="3335" y="972"/>
                  </a:lnTo>
                  <a:lnTo>
                    <a:pt x="3342" y="935"/>
                  </a:lnTo>
                  <a:lnTo>
                    <a:pt x="3349" y="898"/>
                  </a:lnTo>
                  <a:lnTo>
                    <a:pt x="3353" y="861"/>
                  </a:lnTo>
                  <a:lnTo>
                    <a:pt x="3356" y="823"/>
                  </a:lnTo>
                  <a:lnTo>
                    <a:pt x="3357" y="786"/>
                  </a:lnTo>
                  <a:lnTo>
                    <a:pt x="3356" y="748"/>
                  </a:lnTo>
                  <a:lnTo>
                    <a:pt x="3353" y="710"/>
                  </a:lnTo>
                  <a:lnTo>
                    <a:pt x="3349" y="673"/>
                  </a:lnTo>
                  <a:lnTo>
                    <a:pt x="3342" y="635"/>
                  </a:lnTo>
                  <a:lnTo>
                    <a:pt x="3335" y="598"/>
                  </a:lnTo>
                  <a:lnTo>
                    <a:pt x="3324" y="562"/>
                  </a:lnTo>
                  <a:lnTo>
                    <a:pt x="3313" y="526"/>
                  </a:lnTo>
                  <a:lnTo>
                    <a:pt x="3299" y="489"/>
                  </a:lnTo>
                  <a:lnTo>
                    <a:pt x="3284" y="455"/>
                  </a:lnTo>
                  <a:lnTo>
                    <a:pt x="3266" y="420"/>
                  </a:lnTo>
                  <a:lnTo>
                    <a:pt x="3247" y="385"/>
                  </a:lnTo>
                  <a:lnTo>
                    <a:pt x="3227" y="353"/>
                  </a:lnTo>
                  <a:lnTo>
                    <a:pt x="3205" y="321"/>
                  </a:lnTo>
                  <a:lnTo>
                    <a:pt x="3181" y="290"/>
                  </a:lnTo>
                  <a:lnTo>
                    <a:pt x="3155" y="258"/>
                  </a:lnTo>
                  <a:lnTo>
                    <a:pt x="3127" y="229"/>
                  </a:lnTo>
                  <a:lnTo>
                    <a:pt x="3097" y="201"/>
                  </a:lnTo>
                  <a:lnTo>
                    <a:pt x="3067" y="176"/>
                  </a:lnTo>
                  <a:lnTo>
                    <a:pt x="3036" y="151"/>
                  </a:lnTo>
                  <a:lnTo>
                    <a:pt x="3003" y="129"/>
                  </a:lnTo>
                  <a:lnTo>
                    <a:pt x="2970" y="108"/>
                  </a:lnTo>
                  <a:lnTo>
                    <a:pt x="2936" y="89"/>
                  </a:lnTo>
                  <a:lnTo>
                    <a:pt x="2902" y="72"/>
                  </a:lnTo>
                  <a:lnTo>
                    <a:pt x="2866" y="56"/>
                  </a:lnTo>
                  <a:lnTo>
                    <a:pt x="2830" y="43"/>
                  </a:lnTo>
                  <a:lnTo>
                    <a:pt x="2795" y="32"/>
                  </a:lnTo>
                  <a:lnTo>
                    <a:pt x="2758" y="22"/>
                  </a:lnTo>
                  <a:lnTo>
                    <a:pt x="2720" y="14"/>
                  </a:lnTo>
                  <a:lnTo>
                    <a:pt x="2683" y="7"/>
                  </a:lnTo>
                  <a:lnTo>
                    <a:pt x="2645" y="3"/>
                  </a:lnTo>
                  <a:lnTo>
                    <a:pt x="2608" y="0"/>
                  </a:lnTo>
                  <a:lnTo>
                    <a:pt x="2570" y="0"/>
                  </a:lnTo>
                  <a:lnTo>
                    <a:pt x="2532" y="0"/>
                  </a:lnTo>
                  <a:lnTo>
                    <a:pt x="2496" y="3"/>
                  </a:lnTo>
                  <a:lnTo>
                    <a:pt x="2458" y="7"/>
                  </a:lnTo>
                  <a:lnTo>
                    <a:pt x="2421" y="14"/>
                  </a:lnTo>
                  <a:lnTo>
                    <a:pt x="2383" y="22"/>
                  </a:lnTo>
                  <a:lnTo>
                    <a:pt x="2346" y="32"/>
                  </a:lnTo>
                  <a:lnTo>
                    <a:pt x="2310" y="43"/>
                  </a:lnTo>
                  <a:lnTo>
                    <a:pt x="2275" y="56"/>
                  </a:lnTo>
                  <a:lnTo>
                    <a:pt x="2239" y="72"/>
                  </a:lnTo>
                  <a:lnTo>
                    <a:pt x="2205" y="89"/>
                  </a:lnTo>
                  <a:lnTo>
                    <a:pt x="2171" y="108"/>
                  </a:lnTo>
                  <a:lnTo>
                    <a:pt x="2138" y="129"/>
                  </a:lnTo>
                  <a:lnTo>
                    <a:pt x="2105" y="151"/>
                  </a:lnTo>
                  <a:lnTo>
                    <a:pt x="2074" y="176"/>
                  </a:lnTo>
                  <a:lnTo>
                    <a:pt x="2044" y="201"/>
                  </a:lnTo>
                  <a:lnTo>
                    <a:pt x="2015" y="229"/>
                  </a:lnTo>
                  <a:lnTo>
                    <a:pt x="301" y="1950"/>
                  </a:lnTo>
                  <a:lnTo>
                    <a:pt x="284" y="1965"/>
                  </a:lnTo>
                  <a:lnTo>
                    <a:pt x="266" y="1980"/>
                  </a:lnTo>
                  <a:lnTo>
                    <a:pt x="248" y="1996"/>
                  </a:lnTo>
                  <a:lnTo>
                    <a:pt x="231" y="2013"/>
                  </a:lnTo>
                  <a:lnTo>
                    <a:pt x="203" y="2042"/>
                  </a:lnTo>
                  <a:lnTo>
                    <a:pt x="177" y="2072"/>
                  </a:lnTo>
                  <a:lnTo>
                    <a:pt x="153" y="2104"/>
                  </a:lnTo>
                  <a:lnTo>
                    <a:pt x="131" y="2135"/>
                  </a:lnTo>
                  <a:lnTo>
                    <a:pt x="110" y="2169"/>
                  </a:lnTo>
                  <a:lnTo>
                    <a:pt x="91" y="2203"/>
                  </a:lnTo>
                  <a:lnTo>
                    <a:pt x="74" y="2238"/>
                  </a:lnTo>
                  <a:lnTo>
                    <a:pt x="58" y="2273"/>
                  </a:lnTo>
                  <a:lnTo>
                    <a:pt x="45" y="2308"/>
                  </a:lnTo>
                  <a:lnTo>
                    <a:pt x="33" y="2345"/>
                  </a:lnTo>
                  <a:lnTo>
                    <a:pt x="23" y="2382"/>
                  </a:lnTo>
                  <a:lnTo>
                    <a:pt x="15" y="2419"/>
                  </a:lnTo>
                  <a:lnTo>
                    <a:pt x="9" y="2456"/>
                  </a:lnTo>
                  <a:lnTo>
                    <a:pt x="5" y="2493"/>
                  </a:lnTo>
                  <a:lnTo>
                    <a:pt x="1" y="2531"/>
                  </a:lnTo>
                  <a:lnTo>
                    <a:pt x="0" y="2569"/>
                  </a:lnTo>
                  <a:lnTo>
                    <a:pt x="1" y="2606"/>
                  </a:lnTo>
                  <a:lnTo>
                    <a:pt x="5" y="2644"/>
                  </a:lnTo>
                  <a:lnTo>
                    <a:pt x="9" y="2681"/>
                  </a:lnTo>
                  <a:lnTo>
                    <a:pt x="15" y="2719"/>
                  </a:lnTo>
                  <a:lnTo>
                    <a:pt x="23" y="2756"/>
                  </a:lnTo>
                  <a:lnTo>
                    <a:pt x="33" y="2792"/>
                  </a:lnTo>
                  <a:lnTo>
                    <a:pt x="45" y="2829"/>
                  </a:lnTo>
                  <a:lnTo>
                    <a:pt x="58" y="2865"/>
                  </a:lnTo>
                  <a:lnTo>
                    <a:pt x="74" y="2899"/>
                  </a:lnTo>
                  <a:lnTo>
                    <a:pt x="91" y="2934"/>
                  </a:lnTo>
                  <a:lnTo>
                    <a:pt x="110" y="2969"/>
                  </a:lnTo>
                  <a:lnTo>
                    <a:pt x="131" y="3001"/>
                  </a:lnTo>
                  <a:lnTo>
                    <a:pt x="153" y="3033"/>
                  </a:lnTo>
                  <a:lnTo>
                    <a:pt x="177" y="3065"/>
                  </a:lnTo>
                  <a:lnTo>
                    <a:pt x="203" y="3096"/>
                  </a:lnTo>
                  <a:lnTo>
                    <a:pt x="231" y="3125"/>
                  </a:lnTo>
                  <a:lnTo>
                    <a:pt x="1388" y="4281"/>
                  </a:lnTo>
                  <a:lnTo>
                    <a:pt x="1102" y="4567"/>
                  </a:lnTo>
                  <a:lnTo>
                    <a:pt x="1075" y="4597"/>
                  </a:lnTo>
                  <a:lnTo>
                    <a:pt x="1048" y="4627"/>
                  </a:lnTo>
                  <a:lnTo>
                    <a:pt x="1024" y="4658"/>
                  </a:lnTo>
                  <a:lnTo>
                    <a:pt x="1001" y="4691"/>
                  </a:lnTo>
                  <a:lnTo>
                    <a:pt x="981" y="4724"/>
                  </a:lnTo>
                  <a:lnTo>
                    <a:pt x="962" y="4758"/>
                  </a:lnTo>
                  <a:lnTo>
                    <a:pt x="945" y="4792"/>
                  </a:lnTo>
                  <a:lnTo>
                    <a:pt x="930" y="4828"/>
                  </a:lnTo>
                  <a:lnTo>
                    <a:pt x="916" y="4864"/>
                  </a:lnTo>
                  <a:lnTo>
                    <a:pt x="904" y="4899"/>
                  </a:lnTo>
                  <a:lnTo>
                    <a:pt x="894" y="4936"/>
                  </a:lnTo>
                  <a:lnTo>
                    <a:pt x="886" y="4973"/>
                  </a:lnTo>
                  <a:lnTo>
                    <a:pt x="879" y="5011"/>
                  </a:lnTo>
                  <a:lnTo>
                    <a:pt x="875" y="5048"/>
                  </a:lnTo>
                  <a:lnTo>
                    <a:pt x="873" y="5086"/>
                  </a:lnTo>
                  <a:lnTo>
                    <a:pt x="872" y="5123"/>
                  </a:lnTo>
                  <a:lnTo>
                    <a:pt x="873" y="5161"/>
                  </a:lnTo>
                  <a:lnTo>
                    <a:pt x="875" y="5198"/>
                  </a:lnTo>
                  <a:lnTo>
                    <a:pt x="880" y="5236"/>
                  </a:lnTo>
                  <a:lnTo>
                    <a:pt x="886" y="5273"/>
                  </a:lnTo>
                  <a:lnTo>
                    <a:pt x="894" y="5311"/>
                  </a:lnTo>
                  <a:lnTo>
                    <a:pt x="904" y="5347"/>
                  </a:lnTo>
                  <a:lnTo>
                    <a:pt x="916" y="5383"/>
                  </a:lnTo>
                  <a:lnTo>
                    <a:pt x="930" y="5419"/>
                  </a:lnTo>
                  <a:lnTo>
                    <a:pt x="945" y="5455"/>
                  </a:lnTo>
                  <a:lnTo>
                    <a:pt x="962" y="5489"/>
                  </a:lnTo>
                  <a:lnTo>
                    <a:pt x="981" y="5523"/>
                  </a:lnTo>
                  <a:lnTo>
                    <a:pt x="1002" y="5556"/>
                  </a:lnTo>
                  <a:lnTo>
                    <a:pt x="1024" y="5589"/>
                  </a:lnTo>
                  <a:lnTo>
                    <a:pt x="1049" y="5620"/>
                  </a:lnTo>
                  <a:lnTo>
                    <a:pt x="1075" y="5650"/>
                  </a:lnTo>
                  <a:lnTo>
                    <a:pt x="1102" y="5679"/>
                  </a:lnTo>
                  <a:lnTo>
                    <a:pt x="1131" y="5707"/>
                  </a:lnTo>
                  <a:lnTo>
                    <a:pt x="1162" y="5734"/>
                  </a:lnTo>
                  <a:lnTo>
                    <a:pt x="1193" y="5757"/>
                  </a:lnTo>
                  <a:lnTo>
                    <a:pt x="1225" y="5779"/>
                  </a:lnTo>
                  <a:lnTo>
                    <a:pt x="1259" y="5800"/>
                  </a:lnTo>
                  <a:lnTo>
                    <a:pt x="1292" y="5819"/>
                  </a:lnTo>
                  <a:lnTo>
                    <a:pt x="1327" y="5836"/>
                  </a:lnTo>
                  <a:lnTo>
                    <a:pt x="1362" y="5852"/>
                  </a:lnTo>
                  <a:lnTo>
                    <a:pt x="1398" y="5865"/>
                  </a:lnTo>
                  <a:lnTo>
                    <a:pt x="1434" y="5877"/>
                  </a:lnTo>
                  <a:lnTo>
                    <a:pt x="1471" y="5887"/>
                  </a:lnTo>
                  <a:lnTo>
                    <a:pt x="1507" y="5895"/>
                  </a:lnTo>
                  <a:lnTo>
                    <a:pt x="1545" y="5902"/>
                  </a:lnTo>
                  <a:lnTo>
                    <a:pt x="1582" y="5906"/>
                  </a:lnTo>
                  <a:lnTo>
                    <a:pt x="1620" y="5909"/>
                  </a:lnTo>
                  <a:lnTo>
                    <a:pt x="1658" y="5910"/>
                  </a:lnTo>
                  <a:lnTo>
                    <a:pt x="1696" y="5909"/>
                  </a:lnTo>
                  <a:lnTo>
                    <a:pt x="1734" y="5906"/>
                  </a:lnTo>
                  <a:lnTo>
                    <a:pt x="1771" y="5902"/>
                  </a:lnTo>
                  <a:lnTo>
                    <a:pt x="1809" y="5895"/>
                  </a:lnTo>
                  <a:lnTo>
                    <a:pt x="1845" y="5887"/>
                  </a:lnTo>
                  <a:lnTo>
                    <a:pt x="1882" y="5877"/>
                  </a:lnTo>
                  <a:lnTo>
                    <a:pt x="1918" y="5865"/>
                  </a:lnTo>
                  <a:lnTo>
                    <a:pt x="1954" y="5852"/>
                  </a:lnTo>
                  <a:lnTo>
                    <a:pt x="1989" y="5836"/>
                  </a:lnTo>
                  <a:lnTo>
                    <a:pt x="2024" y="5819"/>
                  </a:lnTo>
                  <a:lnTo>
                    <a:pt x="2057" y="5800"/>
                  </a:lnTo>
                  <a:lnTo>
                    <a:pt x="2091" y="5780"/>
                  </a:lnTo>
                  <a:lnTo>
                    <a:pt x="2123" y="5757"/>
                  </a:lnTo>
                  <a:lnTo>
                    <a:pt x="2154" y="5734"/>
                  </a:lnTo>
                  <a:lnTo>
                    <a:pt x="2184" y="5707"/>
                  </a:lnTo>
                  <a:lnTo>
                    <a:pt x="2215" y="5679"/>
                  </a:lnTo>
                  <a:lnTo>
                    <a:pt x="3998" y="3897"/>
                  </a:lnTo>
                  <a:lnTo>
                    <a:pt x="4026" y="3866"/>
                  </a:lnTo>
                  <a:lnTo>
                    <a:pt x="4052" y="3836"/>
                  </a:lnTo>
                  <a:lnTo>
                    <a:pt x="4076" y="3805"/>
                  </a:lnTo>
                  <a:lnTo>
                    <a:pt x="4099" y="3773"/>
                  </a:lnTo>
                  <a:lnTo>
                    <a:pt x="4119" y="3739"/>
                  </a:lnTo>
                  <a:lnTo>
                    <a:pt x="4138" y="3706"/>
                  </a:lnTo>
                  <a:lnTo>
                    <a:pt x="4156" y="3671"/>
                  </a:lnTo>
                  <a:lnTo>
                    <a:pt x="4170" y="3636"/>
                  </a:lnTo>
                  <a:lnTo>
                    <a:pt x="4185" y="3600"/>
                  </a:lnTo>
                  <a:lnTo>
                    <a:pt x="4196" y="3564"/>
                  </a:lnTo>
                  <a:lnTo>
                    <a:pt x="4206" y="3527"/>
                  </a:lnTo>
                  <a:lnTo>
                    <a:pt x="4214" y="3489"/>
                  </a:lnTo>
                  <a:lnTo>
                    <a:pt x="4220" y="3453"/>
                  </a:lnTo>
                  <a:lnTo>
                    <a:pt x="4225" y="3415"/>
                  </a:lnTo>
                  <a:lnTo>
                    <a:pt x="4227" y="3378"/>
                  </a:lnTo>
                  <a:lnTo>
                    <a:pt x="4228" y="3340"/>
                  </a:lnTo>
                  <a:lnTo>
                    <a:pt x="4227" y="3302"/>
                  </a:lnTo>
                  <a:lnTo>
                    <a:pt x="4225" y="3265"/>
                  </a:lnTo>
                  <a:lnTo>
                    <a:pt x="4220" y="3227"/>
                  </a:lnTo>
                  <a:lnTo>
                    <a:pt x="4214" y="3191"/>
                  </a:lnTo>
                  <a:lnTo>
                    <a:pt x="4206" y="3153"/>
                  </a:lnTo>
                  <a:lnTo>
                    <a:pt x="4196" y="3116"/>
                  </a:lnTo>
                  <a:lnTo>
                    <a:pt x="4185" y="3080"/>
                  </a:lnTo>
                  <a:lnTo>
                    <a:pt x="4170" y="3044"/>
                  </a:lnTo>
                  <a:lnTo>
                    <a:pt x="4156" y="3009"/>
                  </a:lnTo>
                  <a:lnTo>
                    <a:pt x="4138" y="2974"/>
                  </a:lnTo>
                  <a:lnTo>
                    <a:pt x="4119" y="2941"/>
                  </a:lnTo>
                  <a:lnTo>
                    <a:pt x="4099" y="2907"/>
                  </a:lnTo>
                  <a:lnTo>
                    <a:pt x="4076" y="2875"/>
                  </a:lnTo>
                  <a:lnTo>
                    <a:pt x="4052" y="2844"/>
                  </a:lnTo>
                  <a:lnTo>
                    <a:pt x="4026" y="2814"/>
                  </a:lnTo>
                  <a:lnTo>
                    <a:pt x="3998" y="2785"/>
                  </a:lnTo>
                  <a:close/>
                  <a:moveTo>
                    <a:pt x="2285" y="499"/>
                  </a:moveTo>
                  <a:lnTo>
                    <a:pt x="2285" y="499"/>
                  </a:lnTo>
                  <a:lnTo>
                    <a:pt x="2300" y="485"/>
                  </a:lnTo>
                  <a:lnTo>
                    <a:pt x="2316" y="471"/>
                  </a:lnTo>
                  <a:lnTo>
                    <a:pt x="2332" y="459"/>
                  </a:lnTo>
                  <a:lnTo>
                    <a:pt x="2348" y="448"/>
                  </a:lnTo>
                  <a:lnTo>
                    <a:pt x="2365" y="437"/>
                  </a:lnTo>
                  <a:lnTo>
                    <a:pt x="2383" y="428"/>
                  </a:lnTo>
                  <a:lnTo>
                    <a:pt x="2401" y="419"/>
                  </a:lnTo>
                  <a:lnTo>
                    <a:pt x="2419" y="411"/>
                  </a:lnTo>
                  <a:lnTo>
                    <a:pt x="2437" y="404"/>
                  </a:lnTo>
                  <a:lnTo>
                    <a:pt x="2456" y="398"/>
                  </a:lnTo>
                  <a:lnTo>
                    <a:pt x="2474" y="393"/>
                  </a:lnTo>
                  <a:lnTo>
                    <a:pt x="2493" y="389"/>
                  </a:lnTo>
                  <a:lnTo>
                    <a:pt x="2512" y="385"/>
                  </a:lnTo>
                  <a:lnTo>
                    <a:pt x="2531" y="383"/>
                  </a:lnTo>
                  <a:lnTo>
                    <a:pt x="2551" y="382"/>
                  </a:lnTo>
                  <a:lnTo>
                    <a:pt x="2570" y="381"/>
                  </a:lnTo>
                  <a:lnTo>
                    <a:pt x="2590" y="382"/>
                  </a:lnTo>
                  <a:lnTo>
                    <a:pt x="2609" y="383"/>
                  </a:lnTo>
                  <a:lnTo>
                    <a:pt x="2628" y="385"/>
                  </a:lnTo>
                  <a:lnTo>
                    <a:pt x="2647" y="389"/>
                  </a:lnTo>
                  <a:lnTo>
                    <a:pt x="2667" y="393"/>
                  </a:lnTo>
                  <a:lnTo>
                    <a:pt x="2685" y="398"/>
                  </a:lnTo>
                  <a:lnTo>
                    <a:pt x="2704" y="404"/>
                  </a:lnTo>
                  <a:lnTo>
                    <a:pt x="2722" y="411"/>
                  </a:lnTo>
                  <a:lnTo>
                    <a:pt x="2741" y="419"/>
                  </a:lnTo>
                  <a:lnTo>
                    <a:pt x="2759" y="428"/>
                  </a:lnTo>
                  <a:lnTo>
                    <a:pt x="2776" y="437"/>
                  </a:lnTo>
                  <a:lnTo>
                    <a:pt x="2792" y="448"/>
                  </a:lnTo>
                  <a:lnTo>
                    <a:pt x="2809" y="459"/>
                  </a:lnTo>
                  <a:lnTo>
                    <a:pt x="2826" y="471"/>
                  </a:lnTo>
                  <a:lnTo>
                    <a:pt x="2841" y="485"/>
                  </a:lnTo>
                  <a:lnTo>
                    <a:pt x="2856" y="499"/>
                  </a:lnTo>
                  <a:lnTo>
                    <a:pt x="2870" y="515"/>
                  </a:lnTo>
                  <a:lnTo>
                    <a:pt x="2884" y="530"/>
                  </a:lnTo>
                  <a:lnTo>
                    <a:pt x="2896" y="546"/>
                  </a:lnTo>
                  <a:lnTo>
                    <a:pt x="2908" y="563"/>
                  </a:lnTo>
                  <a:lnTo>
                    <a:pt x="2918" y="581"/>
                  </a:lnTo>
                  <a:lnTo>
                    <a:pt x="2928" y="597"/>
                  </a:lnTo>
                  <a:lnTo>
                    <a:pt x="2937" y="615"/>
                  </a:lnTo>
                  <a:lnTo>
                    <a:pt x="2945" y="633"/>
                  </a:lnTo>
                  <a:lnTo>
                    <a:pt x="2952" y="652"/>
                  </a:lnTo>
                  <a:lnTo>
                    <a:pt x="2959" y="670"/>
                  </a:lnTo>
                  <a:lnTo>
                    <a:pt x="2963" y="689"/>
                  </a:lnTo>
                  <a:lnTo>
                    <a:pt x="2968" y="708"/>
                  </a:lnTo>
                  <a:lnTo>
                    <a:pt x="2971" y="727"/>
                  </a:lnTo>
                  <a:lnTo>
                    <a:pt x="2973" y="747"/>
                  </a:lnTo>
                  <a:lnTo>
                    <a:pt x="2974" y="766"/>
                  </a:lnTo>
                  <a:lnTo>
                    <a:pt x="2974" y="786"/>
                  </a:lnTo>
                  <a:lnTo>
                    <a:pt x="2974" y="805"/>
                  </a:lnTo>
                  <a:lnTo>
                    <a:pt x="2973" y="824"/>
                  </a:lnTo>
                  <a:lnTo>
                    <a:pt x="2971" y="844"/>
                  </a:lnTo>
                  <a:lnTo>
                    <a:pt x="2968" y="863"/>
                  </a:lnTo>
                  <a:lnTo>
                    <a:pt x="2963" y="882"/>
                  </a:lnTo>
                  <a:lnTo>
                    <a:pt x="2959" y="901"/>
                  </a:lnTo>
                  <a:lnTo>
                    <a:pt x="2952" y="920"/>
                  </a:lnTo>
                  <a:lnTo>
                    <a:pt x="2945" y="938"/>
                  </a:lnTo>
                  <a:lnTo>
                    <a:pt x="2937" y="955"/>
                  </a:lnTo>
                  <a:lnTo>
                    <a:pt x="2928" y="973"/>
                  </a:lnTo>
                  <a:lnTo>
                    <a:pt x="2918" y="991"/>
                  </a:lnTo>
                  <a:lnTo>
                    <a:pt x="2908" y="1008"/>
                  </a:lnTo>
                  <a:lnTo>
                    <a:pt x="2896" y="1025"/>
                  </a:lnTo>
                  <a:lnTo>
                    <a:pt x="2884" y="1040"/>
                  </a:lnTo>
                  <a:lnTo>
                    <a:pt x="2870" y="1056"/>
                  </a:lnTo>
                  <a:lnTo>
                    <a:pt x="2856" y="1071"/>
                  </a:lnTo>
                  <a:lnTo>
                    <a:pt x="2743" y="1184"/>
                  </a:lnTo>
                  <a:lnTo>
                    <a:pt x="1550" y="2377"/>
                  </a:lnTo>
                  <a:lnTo>
                    <a:pt x="1543" y="2353"/>
                  </a:lnTo>
                  <a:lnTo>
                    <a:pt x="1535" y="2327"/>
                  </a:lnTo>
                  <a:lnTo>
                    <a:pt x="1527" y="2303"/>
                  </a:lnTo>
                  <a:lnTo>
                    <a:pt x="1518" y="2278"/>
                  </a:lnTo>
                  <a:lnTo>
                    <a:pt x="1508" y="2255"/>
                  </a:lnTo>
                  <a:lnTo>
                    <a:pt x="1497" y="2230"/>
                  </a:lnTo>
                  <a:lnTo>
                    <a:pt x="1485" y="2207"/>
                  </a:lnTo>
                  <a:lnTo>
                    <a:pt x="1473" y="2183"/>
                  </a:lnTo>
                  <a:lnTo>
                    <a:pt x="1459" y="2161"/>
                  </a:lnTo>
                  <a:lnTo>
                    <a:pt x="1446" y="2139"/>
                  </a:lnTo>
                  <a:lnTo>
                    <a:pt x="1430" y="2116"/>
                  </a:lnTo>
                  <a:lnTo>
                    <a:pt x="1415" y="2094"/>
                  </a:lnTo>
                  <a:lnTo>
                    <a:pt x="1398" y="2073"/>
                  </a:lnTo>
                  <a:lnTo>
                    <a:pt x="1380" y="2053"/>
                  </a:lnTo>
                  <a:lnTo>
                    <a:pt x="1362" y="2033"/>
                  </a:lnTo>
                  <a:lnTo>
                    <a:pt x="1343" y="2013"/>
                  </a:lnTo>
                  <a:lnTo>
                    <a:pt x="1323" y="1994"/>
                  </a:lnTo>
                  <a:lnTo>
                    <a:pt x="1303" y="1976"/>
                  </a:lnTo>
                  <a:lnTo>
                    <a:pt x="1283" y="1958"/>
                  </a:lnTo>
                  <a:lnTo>
                    <a:pt x="1262" y="1941"/>
                  </a:lnTo>
                  <a:lnTo>
                    <a:pt x="1241" y="1926"/>
                  </a:lnTo>
                  <a:lnTo>
                    <a:pt x="1218" y="1911"/>
                  </a:lnTo>
                  <a:lnTo>
                    <a:pt x="1196" y="1897"/>
                  </a:lnTo>
                  <a:lnTo>
                    <a:pt x="1174" y="1883"/>
                  </a:lnTo>
                  <a:lnTo>
                    <a:pt x="1151" y="1871"/>
                  </a:lnTo>
                  <a:lnTo>
                    <a:pt x="1128" y="1860"/>
                  </a:lnTo>
                  <a:lnTo>
                    <a:pt x="1105" y="1849"/>
                  </a:lnTo>
                  <a:lnTo>
                    <a:pt x="1080" y="1839"/>
                  </a:lnTo>
                  <a:lnTo>
                    <a:pt x="1057" y="1830"/>
                  </a:lnTo>
                  <a:lnTo>
                    <a:pt x="1032" y="1821"/>
                  </a:lnTo>
                  <a:lnTo>
                    <a:pt x="1008" y="1814"/>
                  </a:lnTo>
                  <a:lnTo>
                    <a:pt x="983" y="1808"/>
                  </a:lnTo>
                  <a:lnTo>
                    <a:pt x="2285" y="499"/>
                  </a:lnTo>
                  <a:close/>
                  <a:moveTo>
                    <a:pt x="1943" y="5409"/>
                  </a:moveTo>
                  <a:lnTo>
                    <a:pt x="1943" y="5409"/>
                  </a:lnTo>
                  <a:lnTo>
                    <a:pt x="1929" y="5423"/>
                  </a:lnTo>
                  <a:lnTo>
                    <a:pt x="1913" y="5437"/>
                  </a:lnTo>
                  <a:lnTo>
                    <a:pt x="1897" y="5449"/>
                  </a:lnTo>
                  <a:lnTo>
                    <a:pt x="1881" y="5461"/>
                  </a:lnTo>
                  <a:lnTo>
                    <a:pt x="1863" y="5471"/>
                  </a:lnTo>
                  <a:lnTo>
                    <a:pt x="1846" y="5481"/>
                  </a:lnTo>
                  <a:lnTo>
                    <a:pt x="1829" y="5490"/>
                  </a:lnTo>
                  <a:lnTo>
                    <a:pt x="1811" y="5498"/>
                  </a:lnTo>
                  <a:lnTo>
                    <a:pt x="1792" y="5505"/>
                  </a:lnTo>
                  <a:lnTo>
                    <a:pt x="1773" y="5510"/>
                  </a:lnTo>
                  <a:lnTo>
                    <a:pt x="1754" y="5516"/>
                  </a:lnTo>
                  <a:lnTo>
                    <a:pt x="1735" y="5521"/>
                  </a:lnTo>
                  <a:lnTo>
                    <a:pt x="1716" y="5523"/>
                  </a:lnTo>
                  <a:lnTo>
                    <a:pt x="1697" y="5526"/>
                  </a:lnTo>
                  <a:lnTo>
                    <a:pt x="1677" y="5527"/>
                  </a:lnTo>
                  <a:lnTo>
                    <a:pt x="1658" y="5527"/>
                  </a:lnTo>
                  <a:lnTo>
                    <a:pt x="1638" y="5527"/>
                  </a:lnTo>
                  <a:lnTo>
                    <a:pt x="1619" y="5526"/>
                  </a:lnTo>
                  <a:lnTo>
                    <a:pt x="1600" y="5523"/>
                  </a:lnTo>
                  <a:lnTo>
                    <a:pt x="1581" y="5521"/>
                  </a:lnTo>
                  <a:lnTo>
                    <a:pt x="1562" y="5516"/>
                  </a:lnTo>
                  <a:lnTo>
                    <a:pt x="1543" y="5510"/>
                  </a:lnTo>
                  <a:lnTo>
                    <a:pt x="1524" y="5505"/>
                  </a:lnTo>
                  <a:lnTo>
                    <a:pt x="1506" y="5498"/>
                  </a:lnTo>
                  <a:lnTo>
                    <a:pt x="1488" y="5490"/>
                  </a:lnTo>
                  <a:lnTo>
                    <a:pt x="1471" y="5481"/>
                  </a:lnTo>
                  <a:lnTo>
                    <a:pt x="1453" y="5471"/>
                  </a:lnTo>
                  <a:lnTo>
                    <a:pt x="1436" y="5461"/>
                  </a:lnTo>
                  <a:lnTo>
                    <a:pt x="1419" y="5449"/>
                  </a:lnTo>
                  <a:lnTo>
                    <a:pt x="1404" y="5437"/>
                  </a:lnTo>
                  <a:lnTo>
                    <a:pt x="1388" y="5423"/>
                  </a:lnTo>
                  <a:lnTo>
                    <a:pt x="1372" y="5409"/>
                  </a:lnTo>
                  <a:lnTo>
                    <a:pt x="1358" y="5394"/>
                  </a:lnTo>
                  <a:lnTo>
                    <a:pt x="1344" y="5378"/>
                  </a:lnTo>
                  <a:lnTo>
                    <a:pt x="1332" y="5362"/>
                  </a:lnTo>
                  <a:lnTo>
                    <a:pt x="1320" y="5345"/>
                  </a:lnTo>
                  <a:lnTo>
                    <a:pt x="1310" y="5329"/>
                  </a:lnTo>
                  <a:lnTo>
                    <a:pt x="1300" y="5311"/>
                  </a:lnTo>
                  <a:lnTo>
                    <a:pt x="1291" y="5293"/>
                  </a:lnTo>
                  <a:lnTo>
                    <a:pt x="1283" y="5275"/>
                  </a:lnTo>
                  <a:lnTo>
                    <a:pt x="1276" y="5257"/>
                  </a:lnTo>
                  <a:lnTo>
                    <a:pt x="1271" y="5238"/>
                  </a:lnTo>
                  <a:lnTo>
                    <a:pt x="1265" y="5219"/>
                  </a:lnTo>
                  <a:lnTo>
                    <a:pt x="1262" y="5200"/>
                  </a:lnTo>
                  <a:lnTo>
                    <a:pt x="1259" y="5181"/>
                  </a:lnTo>
                  <a:lnTo>
                    <a:pt x="1256" y="5162"/>
                  </a:lnTo>
                  <a:lnTo>
                    <a:pt x="1254" y="5142"/>
                  </a:lnTo>
                  <a:lnTo>
                    <a:pt x="1254" y="5123"/>
                  </a:lnTo>
                  <a:lnTo>
                    <a:pt x="1254" y="5103"/>
                  </a:lnTo>
                  <a:lnTo>
                    <a:pt x="1256" y="5084"/>
                  </a:lnTo>
                  <a:lnTo>
                    <a:pt x="1259" y="5065"/>
                  </a:lnTo>
                  <a:lnTo>
                    <a:pt x="1262" y="5045"/>
                  </a:lnTo>
                  <a:lnTo>
                    <a:pt x="1265" y="5026"/>
                  </a:lnTo>
                  <a:lnTo>
                    <a:pt x="1271" y="5009"/>
                  </a:lnTo>
                  <a:lnTo>
                    <a:pt x="1276" y="4990"/>
                  </a:lnTo>
                  <a:lnTo>
                    <a:pt x="1283" y="4971"/>
                  </a:lnTo>
                  <a:lnTo>
                    <a:pt x="1291" y="4953"/>
                  </a:lnTo>
                  <a:lnTo>
                    <a:pt x="1300" y="4935"/>
                  </a:lnTo>
                  <a:lnTo>
                    <a:pt x="1310" y="4918"/>
                  </a:lnTo>
                  <a:lnTo>
                    <a:pt x="1320" y="4902"/>
                  </a:lnTo>
                  <a:lnTo>
                    <a:pt x="1332" y="4885"/>
                  </a:lnTo>
                  <a:lnTo>
                    <a:pt x="1344" y="4868"/>
                  </a:lnTo>
                  <a:lnTo>
                    <a:pt x="1358" y="4852"/>
                  </a:lnTo>
                  <a:lnTo>
                    <a:pt x="1372" y="4838"/>
                  </a:lnTo>
                  <a:lnTo>
                    <a:pt x="1658" y="4551"/>
                  </a:lnTo>
                  <a:lnTo>
                    <a:pt x="1762" y="4655"/>
                  </a:lnTo>
                  <a:lnTo>
                    <a:pt x="1945" y="4838"/>
                  </a:lnTo>
                  <a:lnTo>
                    <a:pt x="1958" y="4852"/>
                  </a:lnTo>
                  <a:lnTo>
                    <a:pt x="1972" y="4868"/>
                  </a:lnTo>
                  <a:lnTo>
                    <a:pt x="1985" y="4885"/>
                  </a:lnTo>
                  <a:lnTo>
                    <a:pt x="1996" y="4902"/>
                  </a:lnTo>
                  <a:lnTo>
                    <a:pt x="2007" y="4918"/>
                  </a:lnTo>
                  <a:lnTo>
                    <a:pt x="2016" y="4935"/>
                  </a:lnTo>
                  <a:lnTo>
                    <a:pt x="2025" y="4953"/>
                  </a:lnTo>
                  <a:lnTo>
                    <a:pt x="2033" y="4972"/>
                  </a:lnTo>
                  <a:lnTo>
                    <a:pt x="2039" y="4990"/>
                  </a:lnTo>
                  <a:lnTo>
                    <a:pt x="2046" y="5009"/>
                  </a:lnTo>
                  <a:lnTo>
                    <a:pt x="2051" y="5026"/>
                  </a:lnTo>
                  <a:lnTo>
                    <a:pt x="2055" y="5046"/>
                  </a:lnTo>
                  <a:lnTo>
                    <a:pt x="2058" y="5065"/>
                  </a:lnTo>
                  <a:lnTo>
                    <a:pt x="2061" y="5084"/>
                  </a:lnTo>
                  <a:lnTo>
                    <a:pt x="2062" y="5103"/>
                  </a:lnTo>
                  <a:lnTo>
                    <a:pt x="2063" y="5123"/>
                  </a:lnTo>
                  <a:lnTo>
                    <a:pt x="2062" y="5142"/>
                  </a:lnTo>
                  <a:lnTo>
                    <a:pt x="2061" y="5162"/>
                  </a:lnTo>
                  <a:lnTo>
                    <a:pt x="2058" y="5181"/>
                  </a:lnTo>
                  <a:lnTo>
                    <a:pt x="2055" y="5200"/>
                  </a:lnTo>
                  <a:lnTo>
                    <a:pt x="2051" y="5219"/>
                  </a:lnTo>
                  <a:lnTo>
                    <a:pt x="2046" y="5238"/>
                  </a:lnTo>
                  <a:lnTo>
                    <a:pt x="2039" y="5257"/>
                  </a:lnTo>
                  <a:lnTo>
                    <a:pt x="2033" y="5275"/>
                  </a:lnTo>
                  <a:lnTo>
                    <a:pt x="2025" y="5293"/>
                  </a:lnTo>
                  <a:lnTo>
                    <a:pt x="2016" y="5311"/>
                  </a:lnTo>
                  <a:lnTo>
                    <a:pt x="2007" y="5329"/>
                  </a:lnTo>
                  <a:lnTo>
                    <a:pt x="1996" y="5345"/>
                  </a:lnTo>
                  <a:lnTo>
                    <a:pt x="1985" y="5362"/>
                  </a:lnTo>
                  <a:lnTo>
                    <a:pt x="1971" y="5378"/>
                  </a:lnTo>
                  <a:lnTo>
                    <a:pt x="1958" y="5393"/>
                  </a:lnTo>
                  <a:lnTo>
                    <a:pt x="1943" y="5409"/>
                  </a:lnTo>
                  <a:close/>
                  <a:moveTo>
                    <a:pt x="3727" y="3626"/>
                  </a:moveTo>
                  <a:lnTo>
                    <a:pt x="2420" y="4933"/>
                  </a:lnTo>
                  <a:lnTo>
                    <a:pt x="2414" y="4908"/>
                  </a:lnTo>
                  <a:lnTo>
                    <a:pt x="2406" y="4883"/>
                  </a:lnTo>
                  <a:lnTo>
                    <a:pt x="2397" y="4858"/>
                  </a:lnTo>
                  <a:lnTo>
                    <a:pt x="2389" y="4833"/>
                  </a:lnTo>
                  <a:lnTo>
                    <a:pt x="2379" y="4810"/>
                  </a:lnTo>
                  <a:lnTo>
                    <a:pt x="2368" y="4786"/>
                  </a:lnTo>
                  <a:lnTo>
                    <a:pt x="2356" y="4762"/>
                  </a:lnTo>
                  <a:lnTo>
                    <a:pt x="2344" y="4739"/>
                  </a:lnTo>
                  <a:lnTo>
                    <a:pt x="2331" y="4716"/>
                  </a:lnTo>
                  <a:lnTo>
                    <a:pt x="2316" y="4693"/>
                  </a:lnTo>
                  <a:lnTo>
                    <a:pt x="2302" y="4672"/>
                  </a:lnTo>
                  <a:lnTo>
                    <a:pt x="2286" y="4649"/>
                  </a:lnTo>
                  <a:lnTo>
                    <a:pt x="2269" y="4628"/>
                  </a:lnTo>
                  <a:lnTo>
                    <a:pt x="2251" y="4607"/>
                  </a:lnTo>
                  <a:lnTo>
                    <a:pt x="2234" y="4587"/>
                  </a:lnTo>
                  <a:lnTo>
                    <a:pt x="2215" y="4567"/>
                  </a:lnTo>
                  <a:lnTo>
                    <a:pt x="2032" y="4385"/>
                  </a:lnTo>
                  <a:lnTo>
                    <a:pt x="501" y="2855"/>
                  </a:lnTo>
                  <a:lnTo>
                    <a:pt x="487" y="2839"/>
                  </a:lnTo>
                  <a:lnTo>
                    <a:pt x="473" y="2824"/>
                  </a:lnTo>
                  <a:lnTo>
                    <a:pt x="461" y="2807"/>
                  </a:lnTo>
                  <a:lnTo>
                    <a:pt x="449" y="2791"/>
                  </a:lnTo>
                  <a:lnTo>
                    <a:pt x="439" y="2773"/>
                  </a:lnTo>
                  <a:lnTo>
                    <a:pt x="429" y="2757"/>
                  </a:lnTo>
                  <a:lnTo>
                    <a:pt x="420" y="2739"/>
                  </a:lnTo>
                  <a:lnTo>
                    <a:pt x="412" y="2721"/>
                  </a:lnTo>
                  <a:lnTo>
                    <a:pt x="405" y="2702"/>
                  </a:lnTo>
                  <a:lnTo>
                    <a:pt x="400" y="2684"/>
                  </a:lnTo>
                  <a:lnTo>
                    <a:pt x="394" y="2665"/>
                  </a:lnTo>
                  <a:lnTo>
                    <a:pt x="391" y="2646"/>
                  </a:lnTo>
                  <a:lnTo>
                    <a:pt x="387" y="2627"/>
                  </a:lnTo>
                  <a:lnTo>
                    <a:pt x="385" y="2607"/>
                  </a:lnTo>
                  <a:lnTo>
                    <a:pt x="383" y="2588"/>
                  </a:lnTo>
                  <a:lnTo>
                    <a:pt x="383" y="2569"/>
                  </a:lnTo>
                  <a:lnTo>
                    <a:pt x="383" y="2549"/>
                  </a:lnTo>
                  <a:lnTo>
                    <a:pt x="385" y="2530"/>
                  </a:lnTo>
                  <a:lnTo>
                    <a:pt x="387" y="2510"/>
                  </a:lnTo>
                  <a:lnTo>
                    <a:pt x="391" y="2491"/>
                  </a:lnTo>
                  <a:lnTo>
                    <a:pt x="394" y="2472"/>
                  </a:lnTo>
                  <a:lnTo>
                    <a:pt x="400" y="2453"/>
                  </a:lnTo>
                  <a:lnTo>
                    <a:pt x="405" y="2434"/>
                  </a:lnTo>
                  <a:lnTo>
                    <a:pt x="412" y="2416"/>
                  </a:lnTo>
                  <a:lnTo>
                    <a:pt x="420" y="2399"/>
                  </a:lnTo>
                  <a:lnTo>
                    <a:pt x="429" y="2381"/>
                  </a:lnTo>
                  <a:lnTo>
                    <a:pt x="439" y="2363"/>
                  </a:lnTo>
                  <a:lnTo>
                    <a:pt x="449" y="2346"/>
                  </a:lnTo>
                  <a:lnTo>
                    <a:pt x="461" y="2329"/>
                  </a:lnTo>
                  <a:lnTo>
                    <a:pt x="473" y="2314"/>
                  </a:lnTo>
                  <a:lnTo>
                    <a:pt x="487" y="2298"/>
                  </a:lnTo>
                  <a:lnTo>
                    <a:pt x="501" y="2283"/>
                  </a:lnTo>
                  <a:lnTo>
                    <a:pt x="517" y="2268"/>
                  </a:lnTo>
                  <a:lnTo>
                    <a:pt x="532" y="2255"/>
                  </a:lnTo>
                  <a:lnTo>
                    <a:pt x="548" y="2242"/>
                  </a:lnTo>
                  <a:lnTo>
                    <a:pt x="565" y="2231"/>
                  </a:lnTo>
                  <a:lnTo>
                    <a:pt x="581" y="2220"/>
                  </a:lnTo>
                  <a:lnTo>
                    <a:pt x="599" y="2210"/>
                  </a:lnTo>
                  <a:lnTo>
                    <a:pt x="617" y="2202"/>
                  </a:lnTo>
                  <a:lnTo>
                    <a:pt x="635" y="2195"/>
                  </a:lnTo>
                  <a:lnTo>
                    <a:pt x="653" y="2187"/>
                  </a:lnTo>
                  <a:lnTo>
                    <a:pt x="672" y="2181"/>
                  </a:lnTo>
                  <a:lnTo>
                    <a:pt x="691" y="2176"/>
                  </a:lnTo>
                  <a:lnTo>
                    <a:pt x="710" y="2172"/>
                  </a:lnTo>
                  <a:lnTo>
                    <a:pt x="729" y="2169"/>
                  </a:lnTo>
                  <a:lnTo>
                    <a:pt x="748" y="2167"/>
                  </a:lnTo>
                  <a:lnTo>
                    <a:pt x="768" y="2164"/>
                  </a:lnTo>
                  <a:lnTo>
                    <a:pt x="787" y="2164"/>
                  </a:lnTo>
                  <a:lnTo>
                    <a:pt x="807" y="2164"/>
                  </a:lnTo>
                  <a:lnTo>
                    <a:pt x="826" y="2167"/>
                  </a:lnTo>
                  <a:lnTo>
                    <a:pt x="845" y="2169"/>
                  </a:lnTo>
                  <a:lnTo>
                    <a:pt x="865" y="2172"/>
                  </a:lnTo>
                  <a:lnTo>
                    <a:pt x="884" y="2176"/>
                  </a:lnTo>
                  <a:lnTo>
                    <a:pt x="903" y="2181"/>
                  </a:lnTo>
                  <a:lnTo>
                    <a:pt x="921" y="2187"/>
                  </a:lnTo>
                  <a:lnTo>
                    <a:pt x="940" y="2193"/>
                  </a:lnTo>
                  <a:lnTo>
                    <a:pt x="957" y="2202"/>
                  </a:lnTo>
                  <a:lnTo>
                    <a:pt x="975" y="2210"/>
                  </a:lnTo>
                  <a:lnTo>
                    <a:pt x="992" y="2220"/>
                  </a:lnTo>
                  <a:lnTo>
                    <a:pt x="1010" y="2231"/>
                  </a:lnTo>
                  <a:lnTo>
                    <a:pt x="1025" y="2242"/>
                  </a:lnTo>
                  <a:lnTo>
                    <a:pt x="1042" y="2255"/>
                  </a:lnTo>
                  <a:lnTo>
                    <a:pt x="1058" y="2268"/>
                  </a:lnTo>
                  <a:lnTo>
                    <a:pt x="1073" y="2283"/>
                  </a:lnTo>
                  <a:lnTo>
                    <a:pt x="1087" y="2298"/>
                  </a:lnTo>
                  <a:lnTo>
                    <a:pt x="1100" y="2314"/>
                  </a:lnTo>
                  <a:lnTo>
                    <a:pt x="1114" y="2329"/>
                  </a:lnTo>
                  <a:lnTo>
                    <a:pt x="1125" y="2346"/>
                  </a:lnTo>
                  <a:lnTo>
                    <a:pt x="1136" y="2363"/>
                  </a:lnTo>
                  <a:lnTo>
                    <a:pt x="1145" y="2381"/>
                  </a:lnTo>
                  <a:lnTo>
                    <a:pt x="1154" y="2399"/>
                  </a:lnTo>
                  <a:lnTo>
                    <a:pt x="1162" y="2416"/>
                  </a:lnTo>
                  <a:lnTo>
                    <a:pt x="1168" y="2434"/>
                  </a:lnTo>
                  <a:lnTo>
                    <a:pt x="1175" y="2453"/>
                  </a:lnTo>
                  <a:lnTo>
                    <a:pt x="1179" y="2472"/>
                  </a:lnTo>
                  <a:lnTo>
                    <a:pt x="1184" y="2491"/>
                  </a:lnTo>
                  <a:lnTo>
                    <a:pt x="1187" y="2510"/>
                  </a:lnTo>
                  <a:lnTo>
                    <a:pt x="1189" y="2530"/>
                  </a:lnTo>
                  <a:lnTo>
                    <a:pt x="1191" y="2549"/>
                  </a:lnTo>
                  <a:lnTo>
                    <a:pt x="1192" y="2569"/>
                  </a:lnTo>
                  <a:lnTo>
                    <a:pt x="1191" y="2588"/>
                  </a:lnTo>
                  <a:lnTo>
                    <a:pt x="1189" y="2607"/>
                  </a:lnTo>
                  <a:lnTo>
                    <a:pt x="1187" y="2627"/>
                  </a:lnTo>
                  <a:lnTo>
                    <a:pt x="1184" y="2646"/>
                  </a:lnTo>
                  <a:lnTo>
                    <a:pt x="1179" y="2665"/>
                  </a:lnTo>
                  <a:lnTo>
                    <a:pt x="1175" y="2684"/>
                  </a:lnTo>
                  <a:lnTo>
                    <a:pt x="1168" y="2702"/>
                  </a:lnTo>
                  <a:lnTo>
                    <a:pt x="1162" y="2721"/>
                  </a:lnTo>
                  <a:lnTo>
                    <a:pt x="1154" y="2739"/>
                  </a:lnTo>
                  <a:lnTo>
                    <a:pt x="1145" y="2757"/>
                  </a:lnTo>
                  <a:lnTo>
                    <a:pt x="1136" y="2773"/>
                  </a:lnTo>
                  <a:lnTo>
                    <a:pt x="1125" y="2791"/>
                  </a:lnTo>
                  <a:lnTo>
                    <a:pt x="1114" y="2808"/>
                  </a:lnTo>
                  <a:lnTo>
                    <a:pt x="1100" y="2824"/>
                  </a:lnTo>
                  <a:lnTo>
                    <a:pt x="1087" y="2839"/>
                  </a:lnTo>
                  <a:lnTo>
                    <a:pt x="1073" y="2855"/>
                  </a:lnTo>
                  <a:lnTo>
                    <a:pt x="1343" y="3125"/>
                  </a:lnTo>
                  <a:lnTo>
                    <a:pt x="2570" y="1898"/>
                  </a:lnTo>
                  <a:lnTo>
                    <a:pt x="3545" y="2872"/>
                  </a:lnTo>
                  <a:lnTo>
                    <a:pt x="3727" y="3054"/>
                  </a:lnTo>
                  <a:lnTo>
                    <a:pt x="3742" y="3069"/>
                  </a:lnTo>
                  <a:lnTo>
                    <a:pt x="3755" y="3086"/>
                  </a:lnTo>
                  <a:lnTo>
                    <a:pt x="3768" y="3101"/>
                  </a:lnTo>
                  <a:lnTo>
                    <a:pt x="3780" y="3118"/>
                  </a:lnTo>
                  <a:lnTo>
                    <a:pt x="3790" y="3135"/>
                  </a:lnTo>
                  <a:lnTo>
                    <a:pt x="3800" y="3153"/>
                  </a:lnTo>
                  <a:lnTo>
                    <a:pt x="3809" y="3169"/>
                  </a:lnTo>
                  <a:lnTo>
                    <a:pt x="3816" y="3188"/>
                  </a:lnTo>
                  <a:lnTo>
                    <a:pt x="3823" y="3206"/>
                  </a:lnTo>
                  <a:lnTo>
                    <a:pt x="3830" y="3225"/>
                  </a:lnTo>
                  <a:lnTo>
                    <a:pt x="3834" y="3244"/>
                  </a:lnTo>
                  <a:lnTo>
                    <a:pt x="3839" y="3263"/>
                  </a:lnTo>
                  <a:lnTo>
                    <a:pt x="3842" y="3282"/>
                  </a:lnTo>
                  <a:lnTo>
                    <a:pt x="3844" y="3301"/>
                  </a:lnTo>
                  <a:lnTo>
                    <a:pt x="3845" y="3321"/>
                  </a:lnTo>
                  <a:lnTo>
                    <a:pt x="3845" y="3340"/>
                  </a:lnTo>
                  <a:lnTo>
                    <a:pt x="3845" y="3359"/>
                  </a:lnTo>
                  <a:lnTo>
                    <a:pt x="3844" y="3379"/>
                  </a:lnTo>
                  <a:lnTo>
                    <a:pt x="3842" y="3398"/>
                  </a:lnTo>
                  <a:lnTo>
                    <a:pt x="3839" y="3417"/>
                  </a:lnTo>
                  <a:lnTo>
                    <a:pt x="3834" y="3436"/>
                  </a:lnTo>
                  <a:lnTo>
                    <a:pt x="3830" y="3455"/>
                  </a:lnTo>
                  <a:lnTo>
                    <a:pt x="3823" y="3474"/>
                  </a:lnTo>
                  <a:lnTo>
                    <a:pt x="3816" y="3492"/>
                  </a:lnTo>
                  <a:lnTo>
                    <a:pt x="3809" y="3511"/>
                  </a:lnTo>
                  <a:lnTo>
                    <a:pt x="3800" y="3528"/>
                  </a:lnTo>
                  <a:lnTo>
                    <a:pt x="3790" y="3545"/>
                  </a:lnTo>
                  <a:lnTo>
                    <a:pt x="3780" y="3562"/>
                  </a:lnTo>
                  <a:lnTo>
                    <a:pt x="3768" y="3579"/>
                  </a:lnTo>
                  <a:lnTo>
                    <a:pt x="3755" y="3595"/>
                  </a:lnTo>
                  <a:lnTo>
                    <a:pt x="3742" y="3611"/>
                  </a:lnTo>
                  <a:lnTo>
                    <a:pt x="3727" y="3626"/>
                  </a:lnTo>
                  <a:close/>
                  <a:moveTo>
                    <a:pt x="2480" y="2235"/>
                  </a:moveTo>
                  <a:lnTo>
                    <a:pt x="1460" y="3254"/>
                  </a:lnTo>
                  <a:lnTo>
                    <a:pt x="1730" y="3524"/>
                  </a:lnTo>
                  <a:lnTo>
                    <a:pt x="2750" y="2505"/>
                  </a:lnTo>
                  <a:lnTo>
                    <a:pt x="2480" y="2235"/>
                  </a:lnTo>
                  <a:close/>
                  <a:moveTo>
                    <a:pt x="2887" y="2643"/>
                  </a:moveTo>
                  <a:lnTo>
                    <a:pt x="1868" y="3662"/>
                  </a:lnTo>
                  <a:lnTo>
                    <a:pt x="2139" y="3932"/>
                  </a:lnTo>
                  <a:lnTo>
                    <a:pt x="3157" y="2913"/>
                  </a:lnTo>
                  <a:lnTo>
                    <a:pt x="2887" y="2643"/>
                  </a:lnTo>
                  <a:close/>
                  <a:moveTo>
                    <a:pt x="2276" y="4069"/>
                  </a:moveTo>
                  <a:lnTo>
                    <a:pt x="2546" y="4340"/>
                  </a:lnTo>
                  <a:lnTo>
                    <a:pt x="3565" y="3321"/>
                  </a:lnTo>
                  <a:lnTo>
                    <a:pt x="3295" y="3050"/>
                  </a:lnTo>
                  <a:lnTo>
                    <a:pt x="2276" y="4069"/>
                  </a:lnTo>
                  <a:close/>
                </a:path>
              </a:pathLst>
            </a:custGeom>
            <a:solidFill>
              <a:schemeClr val="bg1">
                <a:lumMod val="95000"/>
              </a:schemeClr>
            </a:solidFill>
            <a:ln>
              <a:noFill/>
            </a:ln>
          </p:spPr>
          <p:txBody>
            <a:bodyPr lIns="110780" tIns="55390" rIns="110780" bIns="55390" anchor="ctr">
              <a:scene3d>
                <a:camera prst="orthographicFront"/>
                <a:lightRig rig="threePt" dir="t"/>
              </a:scene3d>
              <a:sp3d contourW="12700">
                <a:contourClr>
                  <a:srgbClr val="FFFFFF"/>
                </a:contourClr>
              </a:sp3d>
            </a:bodyPr>
            <a:lstStyle/>
            <a:p>
              <a:pPr algn="ctr">
                <a:defRPr/>
              </a:pPr>
              <a:endParaRPr lang="zh-CN" altLang="en-US">
                <a:solidFill>
                  <a:schemeClr val="bg1"/>
                </a:solidFill>
                <a:latin typeface="Arial" panose="020B0604020202020204" pitchFamily="34" charset="0"/>
                <a:ea typeface="微软雅黑" panose="020B0503020204020204" charset="-122"/>
                <a:sym typeface="Arial" panose="020B0604020202020204" pitchFamily="34" charset="0"/>
              </a:endParaRPr>
            </a:p>
          </p:txBody>
        </p:sp>
      </p:grpSp>
      <p:sp>
        <p:nvSpPr>
          <p:cNvPr id="4" name="椭圆 3"/>
          <p:cNvSpPr/>
          <p:nvPr/>
        </p:nvSpPr>
        <p:spPr>
          <a:xfrm>
            <a:off x="2110948" y="1912039"/>
            <a:ext cx="1933223" cy="1933223"/>
          </a:xfrm>
          <a:prstGeom prst="ellipse">
            <a:avLst/>
          </a:prstGeom>
          <a:solidFill>
            <a:schemeClr val="accent6"/>
          </a:solidFill>
          <a:ln>
            <a:noFill/>
          </a:ln>
          <a:effectLst>
            <a:outerShdw blurRad="50800" dist="381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charset="-122"/>
              <a:sym typeface="Arial" panose="020B0604020202020204" pitchFamily="34" charset="0"/>
            </a:endParaRPr>
          </a:p>
        </p:txBody>
      </p:sp>
      <p:sp>
        <p:nvSpPr>
          <p:cNvPr id="71" name="矩形 70"/>
          <p:cNvSpPr/>
          <p:nvPr/>
        </p:nvSpPr>
        <p:spPr>
          <a:xfrm>
            <a:off x="2383391" y="2439312"/>
            <a:ext cx="1735191" cy="779881"/>
          </a:xfrm>
          <a:prstGeom prst="rect">
            <a:avLst/>
          </a:prstGeom>
          <a:effectLst>
            <a:outerShdw blurRad="50800" dist="38100" dir="5400000" algn="t" rotWithShape="0">
              <a:prstClr val="black">
                <a:alpha val="23000"/>
              </a:prstClr>
            </a:outerShdw>
          </a:effectLst>
        </p:spPr>
        <p:txBody>
          <a:bodyPr wrap="square" lIns="121758" tIns="60879" rIns="121758" bIns="60879">
            <a:spAutoFit/>
          </a:bodyPr>
          <a:lstStyle/>
          <a:p>
            <a:pPr defTabSz="1243330"/>
            <a:r>
              <a:rPr lang="zh-CN" altLang="en-US" sz="430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sym typeface="Arial" panose="020B0604020202020204" pitchFamily="34" charset="0"/>
              </a:rPr>
              <a:t>目 录</a:t>
            </a:r>
          </a:p>
        </p:txBody>
      </p:sp>
    </p:spTree>
  </p:cSld>
  <p:clrMapOvr>
    <a:masterClrMapping/>
  </p:clrMapOvr>
  <p:transition advTm="4025">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1"/>
                                        </p:tgtEl>
                                        <p:attrNameLst>
                                          <p:attrName>style.visibility</p:attrName>
                                        </p:attrNameLst>
                                      </p:cBhvr>
                                      <p:to>
                                        <p:strVal val="visible"/>
                                      </p:to>
                                    </p:set>
                                    <p:animEffect transition="in" filter="fade">
                                      <p:cBhvr>
                                        <p:cTn id="11" dur="1000"/>
                                        <p:tgtEl>
                                          <p:spTgt spid="71"/>
                                        </p:tgtEl>
                                      </p:cBhvr>
                                    </p:animEffect>
                                  </p:childTnLst>
                                </p:cTn>
                              </p:par>
                              <p:par>
                                <p:cTn id="12" presetID="42" presetClass="entr" presetSubtype="0" fill="hold" nodeType="withEffect">
                                  <p:stCondLst>
                                    <p:cond delay="750"/>
                                  </p:stCondLst>
                                  <p:childTnLst>
                                    <p:set>
                                      <p:cBhvr>
                                        <p:cTn id="13" dur="1" fill="hold">
                                          <p:stCondLst>
                                            <p:cond delay="0"/>
                                          </p:stCondLst>
                                        </p:cTn>
                                        <p:tgtEl>
                                          <p:spTgt spid="2"/>
                                        </p:tgtEl>
                                        <p:attrNameLst>
                                          <p:attrName>style.visibility</p:attrName>
                                        </p:attrNameLst>
                                      </p:cBhvr>
                                      <p:to>
                                        <p:strVal val="visible"/>
                                      </p:to>
                                    </p:set>
                                    <p:animEffect transition="in" filter="fade">
                                      <p:cBhvr>
                                        <p:cTn id="14" dur="500"/>
                                        <p:tgtEl>
                                          <p:spTgt spid="2"/>
                                        </p:tgtEl>
                                      </p:cBhvr>
                                    </p:animEffect>
                                    <p:anim calcmode="lin" valueType="num">
                                      <p:cBhvr>
                                        <p:cTn id="15" dur="500" fill="hold"/>
                                        <p:tgtEl>
                                          <p:spTgt spid="2"/>
                                        </p:tgtEl>
                                        <p:attrNameLst>
                                          <p:attrName>ppt_x</p:attrName>
                                        </p:attrNameLst>
                                      </p:cBhvr>
                                      <p:tavLst>
                                        <p:tav tm="0">
                                          <p:val>
                                            <p:strVal val="#ppt_x"/>
                                          </p:val>
                                        </p:tav>
                                        <p:tav tm="100000">
                                          <p:val>
                                            <p:strVal val="#ppt_x"/>
                                          </p:val>
                                        </p:tav>
                                      </p:tavLst>
                                    </p:anim>
                                    <p:anim calcmode="lin" valueType="num">
                                      <p:cBhvr>
                                        <p:cTn id="16" dur="500" fill="hold"/>
                                        <p:tgtEl>
                                          <p:spTgt spid="2"/>
                                        </p:tgtEl>
                                        <p:attrNameLst>
                                          <p:attrName>ppt_y</p:attrName>
                                        </p:attrNameLst>
                                      </p:cBhvr>
                                      <p:tavLst>
                                        <p:tav tm="0">
                                          <p:val>
                                            <p:strVal val="#ppt_y+.1"/>
                                          </p:val>
                                        </p:tav>
                                        <p:tav tm="100000">
                                          <p:val>
                                            <p:strVal val="#ppt_y"/>
                                          </p:val>
                                        </p:tav>
                                      </p:tavLst>
                                    </p:anim>
                                  </p:childTnLst>
                                </p:cTn>
                              </p:par>
                              <p:par>
                                <p:cTn id="17" presetID="42" presetClass="entr" presetSubtype="0" fill="hold" nodeType="withEffect">
                                  <p:stCondLst>
                                    <p:cond delay="1250"/>
                                  </p:stCondLst>
                                  <p:childTnLst>
                                    <p:set>
                                      <p:cBhvr>
                                        <p:cTn id="18" dur="1" fill="hold">
                                          <p:stCondLst>
                                            <p:cond delay="0"/>
                                          </p:stCondLst>
                                        </p:cTn>
                                        <p:tgtEl>
                                          <p:spTgt spid="47"/>
                                        </p:tgtEl>
                                        <p:attrNameLst>
                                          <p:attrName>style.visibility</p:attrName>
                                        </p:attrNameLst>
                                      </p:cBhvr>
                                      <p:to>
                                        <p:strVal val="visible"/>
                                      </p:to>
                                    </p:set>
                                    <p:animEffect transition="in" filter="fade">
                                      <p:cBhvr>
                                        <p:cTn id="19" dur="500"/>
                                        <p:tgtEl>
                                          <p:spTgt spid="47"/>
                                        </p:tgtEl>
                                      </p:cBhvr>
                                    </p:animEffect>
                                    <p:anim calcmode="lin" valueType="num">
                                      <p:cBhvr>
                                        <p:cTn id="20" dur="500" fill="hold"/>
                                        <p:tgtEl>
                                          <p:spTgt spid="47"/>
                                        </p:tgtEl>
                                        <p:attrNameLst>
                                          <p:attrName>ppt_x</p:attrName>
                                        </p:attrNameLst>
                                      </p:cBhvr>
                                      <p:tavLst>
                                        <p:tav tm="0">
                                          <p:val>
                                            <p:strVal val="#ppt_x"/>
                                          </p:val>
                                        </p:tav>
                                        <p:tav tm="100000">
                                          <p:val>
                                            <p:strVal val="#ppt_x"/>
                                          </p:val>
                                        </p:tav>
                                      </p:tavLst>
                                    </p:anim>
                                    <p:anim calcmode="lin" valueType="num">
                                      <p:cBhvr>
                                        <p:cTn id="21" dur="500" fill="hold"/>
                                        <p:tgtEl>
                                          <p:spTgt spid="47"/>
                                        </p:tgtEl>
                                        <p:attrNameLst>
                                          <p:attrName>ppt_y</p:attrName>
                                        </p:attrNameLst>
                                      </p:cBhvr>
                                      <p:tavLst>
                                        <p:tav tm="0">
                                          <p:val>
                                            <p:strVal val="#ppt_y+.1"/>
                                          </p:val>
                                        </p:tav>
                                        <p:tav tm="100000">
                                          <p:val>
                                            <p:strVal val="#ppt_y"/>
                                          </p:val>
                                        </p:tav>
                                      </p:tavLst>
                                    </p:anim>
                                  </p:childTnLst>
                                </p:cTn>
                              </p:par>
                              <p:par>
                                <p:cTn id="22" presetID="42" presetClass="entr" presetSubtype="0" fill="hold" nodeType="withEffect">
                                  <p:stCondLst>
                                    <p:cond delay="1750"/>
                                  </p:stCondLst>
                                  <p:childTnLst>
                                    <p:set>
                                      <p:cBhvr>
                                        <p:cTn id="23" dur="1" fill="hold">
                                          <p:stCondLst>
                                            <p:cond delay="0"/>
                                          </p:stCondLst>
                                        </p:cTn>
                                        <p:tgtEl>
                                          <p:spTgt spid="29"/>
                                        </p:tgtEl>
                                        <p:attrNameLst>
                                          <p:attrName>style.visibility</p:attrName>
                                        </p:attrNameLst>
                                      </p:cBhvr>
                                      <p:to>
                                        <p:strVal val="visible"/>
                                      </p:to>
                                    </p:set>
                                    <p:animEffect transition="in" filter="fade">
                                      <p:cBhvr>
                                        <p:cTn id="24" dur="500"/>
                                        <p:tgtEl>
                                          <p:spTgt spid="29"/>
                                        </p:tgtEl>
                                      </p:cBhvr>
                                    </p:animEffect>
                                    <p:anim calcmode="lin" valueType="num">
                                      <p:cBhvr>
                                        <p:cTn id="25" dur="500" fill="hold"/>
                                        <p:tgtEl>
                                          <p:spTgt spid="29"/>
                                        </p:tgtEl>
                                        <p:attrNameLst>
                                          <p:attrName>ppt_x</p:attrName>
                                        </p:attrNameLst>
                                      </p:cBhvr>
                                      <p:tavLst>
                                        <p:tav tm="0">
                                          <p:val>
                                            <p:strVal val="#ppt_x"/>
                                          </p:val>
                                        </p:tav>
                                        <p:tav tm="100000">
                                          <p:val>
                                            <p:strVal val="#ppt_x"/>
                                          </p:val>
                                        </p:tav>
                                      </p:tavLst>
                                    </p:anim>
                                    <p:anim calcmode="lin" valueType="num">
                                      <p:cBhvr>
                                        <p:cTn id="26" dur="500" fill="hold"/>
                                        <p:tgtEl>
                                          <p:spTgt spid="29"/>
                                        </p:tgtEl>
                                        <p:attrNameLst>
                                          <p:attrName>ppt_y</p:attrName>
                                        </p:attrNameLst>
                                      </p:cBhvr>
                                      <p:tavLst>
                                        <p:tav tm="0">
                                          <p:val>
                                            <p:strVal val="#ppt_y+.1"/>
                                          </p:val>
                                        </p:tav>
                                        <p:tav tm="100000">
                                          <p:val>
                                            <p:strVal val="#ppt_y"/>
                                          </p:val>
                                        </p:tav>
                                      </p:tavLst>
                                    </p:anim>
                                  </p:childTnLst>
                                </p:cTn>
                              </p:par>
                              <p:par>
                                <p:cTn id="27" presetID="42" presetClass="entr" presetSubtype="0" fill="hold" nodeType="withEffect">
                                  <p:stCondLst>
                                    <p:cond delay="2250"/>
                                  </p:stCondLst>
                                  <p:childTnLst>
                                    <p:set>
                                      <p:cBhvr>
                                        <p:cTn id="28" dur="1" fill="hold">
                                          <p:stCondLst>
                                            <p:cond delay="0"/>
                                          </p:stCondLst>
                                        </p:cTn>
                                        <p:tgtEl>
                                          <p:spTgt spid="30"/>
                                        </p:tgtEl>
                                        <p:attrNameLst>
                                          <p:attrName>style.visibility</p:attrName>
                                        </p:attrNameLst>
                                      </p:cBhvr>
                                      <p:to>
                                        <p:strVal val="visible"/>
                                      </p:to>
                                    </p:set>
                                    <p:animEffect transition="in" filter="fade">
                                      <p:cBhvr>
                                        <p:cTn id="29" dur="500"/>
                                        <p:tgtEl>
                                          <p:spTgt spid="30"/>
                                        </p:tgtEl>
                                      </p:cBhvr>
                                    </p:animEffect>
                                    <p:anim calcmode="lin" valueType="num">
                                      <p:cBhvr>
                                        <p:cTn id="30" dur="500" fill="hold"/>
                                        <p:tgtEl>
                                          <p:spTgt spid="30"/>
                                        </p:tgtEl>
                                        <p:attrNameLst>
                                          <p:attrName>ppt_x</p:attrName>
                                        </p:attrNameLst>
                                      </p:cBhvr>
                                      <p:tavLst>
                                        <p:tav tm="0">
                                          <p:val>
                                            <p:strVal val="#ppt_x"/>
                                          </p:val>
                                        </p:tav>
                                        <p:tav tm="100000">
                                          <p:val>
                                            <p:strVal val="#ppt_x"/>
                                          </p:val>
                                        </p:tav>
                                      </p:tavLst>
                                    </p:anim>
                                    <p:anim calcmode="lin" valueType="num">
                                      <p:cBhvr>
                                        <p:cTn id="31" dur="5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ldLvl="0" animBg="1"/>
      <p:bldP spid="71" grpId="0" bldLvl="0" animBg="1"/>
    </p:bld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Rectangle 3"/>
          <p:cNvSpPr/>
          <p:nvPr/>
        </p:nvSpPr>
        <p:spPr bwMode="auto">
          <a:xfrm>
            <a:off x="1100505" y="299896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accent2"/>
                </a:solidFill>
                <a:latin typeface="Arial" panose="020B0604020202020204" pitchFamily="34" charset="0"/>
                <a:ea typeface="微软雅黑" panose="020B0503020204020204" charset="-122"/>
                <a:cs typeface="Bebas Neue" charset="0"/>
                <a:sym typeface="Arial" panose="020B0604020202020204" pitchFamily="34" charset="0"/>
              </a:rPr>
              <a:t>单击此处添加名称</a:t>
            </a:r>
          </a:p>
        </p:txBody>
      </p:sp>
      <p:sp>
        <p:nvSpPr>
          <p:cNvPr id="8" name="Rectangle 2"/>
          <p:cNvSpPr/>
          <p:nvPr/>
        </p:nvSpPr>
        <p:spPr bwMode="auto">
          <a:xfrm>
            <a:off x="1743796" y="365648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200</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字以内，据统计每页幻灯片的最好控制在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5</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分钟之内。 此处添加详细文本描述，建议与标题相关并符合整体语言风格</a:t>
            </a:r>
            <a:endParaRPr lang="zh-CN" altLang="en-US" sz="1300" dirty="0">
              <a:solidFill>
                <a:schemeClr val="tx1"/>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18" name="椭圆 17"/>
          <p:cNvSpPr/>
          <p:nvPr/>
        </p:nvSpPr>
        <p:spPr>
          <a:xfrm>
            <a:off x="5418465" y="1388500"/>
            <a:ext cx="1355396" cy="1355395"/>
          </a:xfrm>
          <a:prstGeom prst="ellipse">
            <a:avLst/>
          </a:prstGeom>
          <a:solidFill>
            <a:schemeClr val="accent6"/>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6"/>
          <p:cNvSpPr>
            <a:spLocks noEditPoints="1" noChangeArrowheads="1"/>
          </p:cNvSpPr>
          <p:nvPr/>
        </p:nvSpPr>
        <p:spPr bwMode="auto">
          <a:xfrm>
            <a:off x="5669038" y="153909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a:outerShdw blurRad="63500" sx="102000" sy="102000" algn="ctr" rotWithShape="0">
              <a:prstClr val="black">
                <a:alpha val="40000"/>
              </a:prstClr>
            </a:outerShdw>
          </a:effectLst>
        </p:spPr>
        <p:txBody>
          <a:bodyPr lIns="91440" tIns="45720" rIns="91440" bIns="45720"/>
          <a:lstStyle/>
          <a:p>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206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250"/>
                                        <p:tgtEl>
                                          <p:spTgt spid="18"/>
                                        </p:tgtEl>
                                      </p:cBhvr>
                                    </p:animEffect>
                                    <p:anim calcmode="lin" valueType="num">
                                      <p:cBhvr>
                                        <p:cTn id="19" dur="250" fill="hold"/>
                                        <p:tgtEl>
                                          <p:spTgt spid="18"/>
                                        </p:tgtEl>
                                        <p:attrNameLst>
                                          <p:attrName>ppt_x</p:attrName>
                                        </p:attrNameLst>
                                      </p:cBhvr>
                                      <p:tavLst>
                                        <p:tav tm="0">
                                          <p:val>
                                            <p:strVal val="#ppt_x"/>
                                          </p:val>
                                        </p:tav>
                                        <p:tav tm="100000">
                                          <p:val>
                                            <p:strVal val="#ppt_x"/>
                                          </p:val>
                                        </p:tav>
                                      </p:tavLst>
                                    </p:anim>
                                    <p:anim calcmode="lin" valueType="num">
                                      <p:cBhvr>
                                        <p:cTn id="20" dur="250" fill="hold"/>
                                        <p:tgtEl>
                                          <p:spTgt spid="18"/>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bldLvl="0" animBg="1"/>
      <p:bldP spid="19" grpId="0" bldLvl="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4412711" y="2638398"/>
            <a:ext cx="6979054" cy="2304251"/>
            <a:chOff x="3309205" y="1979955"/>
            <a:chExt cx="5233775" cy="1724469"/>
          </a:xfrm>
        </p:grpSpPr>
        <p:sp>
          <p:nvSpPr>
            <p:cNvPr id="3" name="Freeform 5"/>
            <p:cNvSpPr/>
            <p:nvPr/>
          </p:nvSpPr>
          <p:spPr bwMode="auto">
            <a:xfrm>
              <a:off x="3309205" y="1979955"/>
              <a:ext cx="871047" cy="1724469"/>
            </a:xfrm>
            <a:custGeom>
              <a:avLst/>
              <a:gdLst>
                <a:gd name="T0" fmla="*/ 929 w 929"/>
                <a:gd name="T1" fmla="*/ 1724 h 1724"/>
                <a:gd name="T2" fmla="*/ 0 w 929"/>
                <a:gd name="T3" fmla="*/ 1383 h 1724"/>
                <a:gd name="T4" fmla="*/ 0 w 929"/>
                <a:gd name="T5" fmla="*/ 0 h 1724"/>
                <a:gd name="T6" fmla="*/ 929 w 929"/>
                <a:gd name="T7" fmla="*/ 342 h 1724"/>
                <a:gd name="T8" fmla="*/ 929 w 929"/>
                <a:gd name="T9" fmla="*/ 1724 h 1724"/>
              </a:gdLst>
              <a:ahLst/>
              <a:cxnLst>
                <a:cxn ang="0">
                  <a:pos x="T0" y="T1"/>
                </a:cxn>
                <a:cxn ang="0">
                  <a:pos x="T2" y="T3"/>
                </a:cxn>
                <a:cxn ang="0">
                  <a:pos x="T4" y="T5"/>
                </a:cxn>
                <a:cxn ang="0">
                  <a:pos x="T6" y="T7"/>
                </a:cxn>
                <a:cxn ang="0">
                  <a:pos x="T8" y="T9"/>
                </a:cxn>
              </a:cxnLst>
              <a:rect l="0" t="0" r="r" b="b"/>
              <a:pathLst>
                <a:path w="929" h="1724">
                  <a:moveTo>
                    <a:pt x="929" y="1724"/>
                  </a:moveTo>
                  <a:lnTo>
                    <a:pt x="0" y="1383"/>
                  </a:lnTo>
                  <a:lnTo>
                    <a:pt x="0" y="0"/>
                  </a:lnTo>
                  <a:lnTo>
                    <a:pt x="929" y="342"/>
                  </a:lnTo>
                  <a:lnTo>
                    <a:pt x="929" y="1724"/>
                  </a:lnTo>
                  <a:close/>
                </a:path>
              </a:pathLst>
            </a:custGeom>
            <a:solidFill>
              <a:schemeClr val="accent5"/>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4" name="Freeform 6"/>
            <p:cNvSpPr/>
            <p:nvPr/>
          </p:nvSpPr>
          <p:spPr bwMode="auto">
            <a:xfrm>
              <a:off x="4180252" y="1979955"/>
              <a:ext cx="873859" cy="1724469"/>
            </a:xfrm>
            <a:custGeom>
              <a:avLst/>
              <a:gdLst>
                <a:gd name="T0" fmla="*/ 0 w 932"/>
                <a:gd name="T1" fmla="*/ 1724 h 1724"/>
                <a:gd name="T2" fmla="*/ 932 w 932"/>
                <a:gd name="T3" fmla="*/ 1383 h 1724"/>
                <a:gd name="T4" fmla="*/ 932 w 932"/>
                <a:gd name="T5" fmla="*/ 0 h 1724"/>
                <a:gd name="T6" fmla="*/ 0 w 932"/>
                <a:gd name="T7" fmla="*/ 342 h 1724"/>
                <a:gd name="T8" fmla="*/ 0 w 932"/>
                <a:gd name="T9" fmla="*/ 1724 h 1724"/>
              </a:gdLst>
              <a:ahLst/>
              <a:cxnLst>
                <a:cxn ang="0">
                  <a:pos x="T0" y="T1"/>
                </a:cxn>
                <a:cxn ang="0">
                  <a:pos x="T2" y="T3"/>
                </a:cxn>
                <a:cxn ang="0">
                  <a:pos x="T4" y="T5"/>
                </a:cxn>
                <a:cxn ang="0">
                  <a:pos x="T6" y="T7"/>
                </a:cxn>
                <a:cxn ang="0">
                  <a:pos x="T8" y="T9"/>
                </a:cxn>
              </a:cxnLst>
              <a:rect l="0" t="0" r="r" b="b"/>
              <a:pathLst>
                <a:path w="932" h="1724">
                  <a:moveTo>
                    <a:pt x="0" y="1724"/>
                  </a:moveTo>
                  <a:lnTo>
                    <a:pt x="932" y="1383"/>
                  </a:lnTo>
                  <a:lnTo>
                    <a:pt x="932" y="0"/>
                  </a:lnTo>
                  <a:lnTo>
                    <a:pt x="0" y="342"/>
                  </a:lnTo>
                  <a:lnTo>
                    <a:pt x="0" y="1724"/>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 name="Freeform 7"/>
            <p:cNvSpPr/>
            <p:nvPr/>
          </p:nvSpPr>
          <p:spPr bwMode="auto">
            <a:xfrm>
              <a:off x="5054107" y="1979955"/>
              <a:ext cx="871984" cy="1724469"/>
            </a:xfrm>
            <a:custGeom>
              <a:avLst/>
              <a:gdLst>
                <a:gd name="T0" fmla="*/ 930 w 930"/>
                <a:gd name="T1" fmla="*/ 1724 h 1724"/>
                <a:gd name="T2" fmla="*/ 0 w 930"/>
                <a:gd name="T3" fmla="*/ 1383 h 1724"/>
                <a:gd name="T4" fmla="*/ 0 w 930"/>
                <a:gd name="T5" fmla="*/ 0 h 1724"/>
                <a:gd name="T6" fmla="*/ 930 w 930"/>
                <a:gd name="T7" fmla="*/ 342 h 1724"/>
                <a:gd name="T8" fmla="*/ 930 w 930"/>
                <a:gd name="T9" fmla="*/ 1724 h 1724"/>
              </a:gdLst>
              <a:ahLst/>
              <a:cxnLst>
                <a:cxn ang="0">
                  <a:pos x="T0" y="T1"/>
                </a:cxn>
                <a:cxn ang="0">
                  <a:pos x="T2" y="T3"/>
                </a:cxn>
                <a:cxn ang="0">
                  <a:pos x="T4" y="T5"/>
                </a:cxn>
                <a:cxn ang="0">
                  <a:pos x="T6" y="T7"/>
                </a:cxn>
                <a:cxn ang="0">
                  <a:pos x="T8" y="T9"/>
                </a:cxn>
              </a:cxnLst>
              <a:rect l="0" t="0" r="r" b="b"/>
              <a:pathLst>
                <a:path w="930" h="1724">
                  <a:moveTo>
                    <a:pt x="930" y="1724"/>
                  </a:moveTo>
                  <a:lnTo>
                    <a:pt x="0" y="1383"/>
                  </a:lnTo>
                  <a:lnTo>
                    <a:pt x="0" y="0"/>
                  </a:lnTo>
                  <a:lnTo>
                    <a:pt x="930" y="342"/>
                  </a:lnTo>
                  <a:lnTo>
                    <a:pt x="930" y="1724"/>
                  </a:lnTo>
                  <a:close/>
                </a:path>
              </a:pathLst>
            </a:custGeom>
            <a:solidFill>
              <a:schemeClr val="accent3"/>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6" name="Freeform 8"/>
            <p:cNvSpPr/>
            <p:nvPr/>
          </p:nvSpPr>
          <p:spPr bwMode="auto">
            <a:xfrm>
              <a:off x="5926095" y="1979955"/>
              <a:ext cx="871047" cy="1724469"/>
            </a:xfrm>
            <a:custGeom>
              <a:avLst/>
              <a:gdLst>
                <a:gd name="T0" fmla="*/ 0 w 929"/>
                <a:gd name="T1" fmla="*/ 1724 h 1724"/>
                <a:gd name="T2" fmla="*/ 929 w 929"/>
                <a:gd name="T3" fmla="*/ 1383 h 1724"/>
                <a:gd name="T4" fmla="*/ 929 w 929"/>
                <a:gd name="T5" fmla="*/ 0 h 1724"/>
                <a:gd name="T6" fmla="*/ 0 w 929"/>
                <a:gd name="T7" fmla="*/ 342 h 1724"/>
                <a:gd name="T8" fmla="*/ 0 w 929"/>
                <a:gd name="T9" fmla="*/ 1724 h 1724"/>
              </a:gdLst>
              <a:ahLst/>
              <a:cxnLst>
                <a:cxn ang="0">
                  <a:pos x="T0" y="T1"/>
                </a:cxn>
                <a:cxn ang="0">
                  <a:pos x="T2" y="T3"/>
                </a:cxn>
                <a:cxn ang="0">
                  <a:pos x="T4" y="T5"/>
                </a:cxn>
                <a:cxn ang="0">
                  <a:pos x="T6" y="T7"/>
                </a:cxn>
                <a:cxn ang="0">
                  <a:pos x="T8" y="T9"/>
                </a:cxn>
              </a:cxnLst>
              <a:rect l="0" t="0" r="r" b="b"/>
              <a:pathLst>
                <a:path w="929" h="1724">
                  <a:moveTo>
                    <a:pt x="0" y="1724"/>
                  </a:moveTo>
                  <a:lnTo>
                    <a:pt x="929" y="1383"/>
                  </a:lnTo>
                  <a:lnTo>
                    <a:pt x="929" y="0"/>
                  </a:lnTo>
                  <a:lnTo>
                    <a:pt x="0" y="342"/>
                  </a:lnTo>
                  <a:lnTo>
                    <a:pt x="0" y="1724"/>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7" name="Freeform 9"/>
            <p:cNvSpPr/>
            <p:nvPr/>
          </p:nvSpPr>
          <p:spPr bwMode="auto">
            <a:xfrm>
              <a:off x="6797140" y="1979955"/>
              <a:ext cx="873859" cy="1724469"/>
            </a:xfrm>
            <a:custGeom>
              <a:avLst/>
              <a:gdLst>
                <a:gd name="T0" fmla="*/ 932 w 932"/>
                <a:gd name="T1" fmla="*/ 1724 h 1724"/>
                <a:gd name="T2" fmla="*/ 0 w 932"/>
                <a:gd name="T3" fmla="*/ 1383 h 1724"/>
                <a:gd name="T4" fmla="*/ 0 w 932"/>
                <a:gd name="T5" fmla="*/ 0 h 1724"/>
                <a:gd name="T6" fmla="*/ 932 w 932"/>
                <a:gd name="T7" fmla="*/ 342 h 1724"/>
                <a:gd name="T8" fmla="*/ 932 w 932"/>
                <a:gd name="T9" fmla="*/ 1724 h 1724"/>
              </a:gdLst>
              <a:ahLst/>
              <a:cxnLst>
                <a:cxn ang="0">
                  <a:pos x="T0" y="T1"/>
                </a:cxn>
                <a:cxn ang="0">
                  <a:pos x="T2" y="T3"/>
                </a:cxn>
                <a:cxn ang="0">
                  <a:pos x="T4" y="T5"/>
                </a:cxn>
                <a:cxn ang="0">
                  <a:pos x="T6" y="T7"/>
                </a:cxn>
                <a:cxn ang="0">
                  <a:pos x="T8" y="T9"/>
                </a:cxn>
              </a:cxnLst>
              <a:rect l="0" t="0" r="r" b="b"/>
              <a:pathLst>
                <a:path w="932" h="1724">
                  <a:moveTo>
                    <a:pt x="932" y="1724"/>
                  </a:moveTo>
                  <a:lnTo>
                    <a:pt x="0" y="1383"/>
                  </a:lnTo>
                  <a:lnTo>
                    <a:pt x="0" y="0"/>
                  </a:lnTo>
                  <a:lnTo>
                    <a:pt x="932" y="342"/>
                  </a:lnTo>
                  <a:lnTo>
                    <a:pt x="932" y="1724"/>
                  </a:lnTo>
                  <a:close/>
                </a:path>
              </a:pathLst>
            </a:custGeom>
            <a:solidFill>
              <a:schemeClr val="accent1"/>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9" name="Freeform 10"/>
            <p:cNvSpPr/>
            <p:nvPr/>
          </p:nvSpPr>
          <p:spPr bwMode="auto">
            <a:xfrm>
              <a:off x="7670996" y="1979955"/>
              <a:ext cx="871984" cy="1724469"/>
            </a:xfrm>
            <a:custGeom>
              <a:avLst/>
              <a:gdLst>
                <a:gd name="T0" fmla="*/ 0 w 930"/>
                <a:gd name="T1" fmla="*/ 1724 h 1724"/>
                <a:gd name="T2" fmla="*/ 930 w 930"/>
                <a:gd name="T3" fmla="*/ 1383 h 1724"/>
                <a:gd name="T4" fmla="*/ 930 w 930"/>
                <a:gd name="T5" fmla="*/ 0 h 1724"/>
                <a:gd name="T6" fmla="*/ 0 w 930"/>
                <a:gd name="T7" fmla="*/ 342 h 1724"/>
                <a:gd name="T8" fmla="*/ 0 w 930"/>
                <a:gd name="T9" fmla="*/ 1724 h 1724"/>
              </a:gdLst>
              <a:ahLst/>
              <a:cxnLst>
                <a:cxn ang="0">
                  <a:pos x="T0" y="T1"/>
                </a:cxn>
                <a:cxn ang="0">
                  <a:pos x="T2" y="T3"/>
                </a:cxn>
                <a:cxn ang="0">
                  <a:pos x="T4" y="T5"/>
                </a:cxn>
                <a:cxn ang="0">
                  <a:pos x="T6" y="T7"/>
                </a:cxn>
                <a:cxn ang="0">
                  <a:pos x="T8" y="T9"/>
                </a:cxn>
              </a:cxnLst>
              <a:rect l="0" t="0" r="r" b="b"/>
              <a:pathLst>
                <a:path w="930" h="1724">
                  <a:moveTo>
                    <a:pt x="0" y="1724"/>
                  </a:moveTo>
                  <a:lnTo>
                    <a:pt x="930" y="1383"/>
                  </a:lnTo>
                  <a:lnTo>
                    <a:pt x="930" y="0"/>
                  </a:lnTo>
                  <a:lnTo>
                    <a:pt x="0" y="342"/>
                  </a:lnTo>
                  <a:lnTo>
                    <a:pt x="0" y="1724"/>
                  </a:lnTo>
                  <a:close/>
                </a:path>
              </a:pathLst>
            </a:custGeom>
            <a:solidFill>
              <a:schemeClr val="accent6"/>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0" name="Freeform 11"/>
            <p:cNvSpPr/>
            <p:nvPr/>
          </p:nvSpPr>
          <p:spPr bwMode="auto">
            <a:xfrm>
              <a:off x="4180249" y="2312044"/>
              <a:ext cx="871984" cy="1392380"/>
            </a:xfrm>
            <a:custGeom>
              <a:avLst/>
              <a:gdLst>
                <a:gd name="T0" fmla="*/ 29 w 930"/>
                <a:gd name="T1" fmla="*/ 0 h 1392"/>
                <a:gd name="T2" fmla="*/ 0 w 930"/>
                <a:gd name="T3" fmla="*/ 10 h 1392"/>
                <a:gd name="T4" fmla="*/ 0 w 930"/>
                <a:gd name="T5" fmla="*/ 1392 h 1392"/>
                <a:gd name="T6" fmla="*/ 930 w 930"/>
                <a:gd name="T7" fmla="*/ 1053 h 1392"/>
                <a:gd name="T8" fmla="*/ 29 w 930"/>
                <a:gd name="T9" fmla="*/ 0 h 1392"/>
              </a:gdLst>
              <a:ahLst/>
              <a:cxnLst>
                <a:cxn ang="0">
                  <a:pos x="T0" y="T1"/>
                </a:cxn>
                <a:cxn ang="0">
                  <a:pos x="T2" y="T3"/>
                </a:cxn>
                <a:cxn ang="0">
                  <a:pos x="T4" y="T5"/>
                </a:cxn>
                <a:cxn ang="0">
                  <a:pos x="T6" y="T7"/>
                </a:cxn>
                <a:cxn ang="0">
                  <a:pos x="T8" y="T9"/>
                </a:cxn>
              </a:cxnLst>
              <a:rect l="0" t="0" r="r" b="b"/>
              <a:pathLst>
                <a:path w="930" h="1392">
                  <a:moveTo>
                    <a:pt x="29" y="0"/>
                  </a:moveTo>
                  <a:lnTo>
                    <a:pt x="0" y="10"/>
                  </a:lnTo>
                  <a:lnTo>
                    <a:pt x="0" y="1392"/>
                  </a:lnTo>
                  <a:lnTo>
                    <a:pt x="930" y="1053"/>
                  </a:lnTo>
                  <a:lnTo>
                    <a:pt x="29" y="0"/>
                  </a:lnTo>
                  <a:close/>
                </a:path>
              </a:pathLst>
            </a:custGeom>
            <a:solidFill>
              <a:srgbClr val="0D0D0D">
                <a:alpha val="12157"/>
              </a:srgbClr>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1" name="Freeform 12"/>
            <p:cNvSpPr/>
            <p:nvPr/>
          </p:nvSpPr>
          <p:spPr bwMode="auto">
            <a:xfrm>
              <a:off x="5926095" y="2312044"/>
              <a:ext cx="871047" cy="1392380"/>
            </a:xfrm>
            <a:custGeom>
              <a:avLst/>
              <a:gdLst>
                <a:gd name="T0" fmla="*/ 26 w 929"/>
                <a:gd name="T1" fmla="*/ 0 h 1392"/>
                <a:gd name="T2" fmla="*/ 0 w 929"/>
                <a:gd name="T3" fmla="*/ 10 h 1392"/>
                <a:gd name="T4" fmla="*/ 0 w 929"/>
                <a:gd name="T5" fmla="*/ 1392 h 1392"/>
                <a:gd name="T6" fmla="*/ 929 w 929"/>
                <a:gd name="T7" fmla="*/ 1053 h 1392"/>
                <a:gd name="T8" fmla="*/ 26 w 929"/>
                <a:gd name="T9" fmla="*/ 0 h 1392"/>
              </a:gdLst>
              <a:ahLst/>
              <a:cxnLst>
                <a:cxn ang="0">
                  <a:pos x="T0" y="T1"/>
                </a:cxn>
                <a:cxn ang="0">
                  <a:pos x="T2" y="T3"/>
                </a:cxn>
                <a:cxn ang="0">
                  <a:pos x="T4" y="T5"/>
                </a:cxn>
                <a:cxn ang="0">
                  <a:pos x="T6" y="T7"/>
                </a:cxn>
                <a:cxn ang="0">
                  <a:pos x="T8" y="T9"/>
                </a:cxn>
              </a:cxnLst>
              <a:rect l="0" t="0" r="r" b="b"/>
              <a:pathLst>
                <a:path w="929" h="1392">
                  <a:moveTo>
                    <a:pt x="26" y="0"/>
                  </a:moveTo>
                  <a:lnTo>
                    <a:pt x="0" y="10"/>
                  </a:lnTo>
                  <a:lnTo>
                    <a:pt x="0" y="1392"/>
                  </a:lnTo>
                  <a:lnTo>
                    <a:pt x="929" y="1053"/>
                  </a:lnTo>
                  <a:lnTo>
                    <a:pt x="26" y="0"/>
                  </a:lnTo>
                  <a:close/>
                </a:path>
              </a:pathLst>
            </a:custGeom>
            <a:solidFill>
              <a:srgbClr val="0D0D0D">
                <a:alpha val="12157"/>
              </a:srgbClr>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3" name="Freeform 13"/>
            <p:cNvSpPr/>
            <p:nvPr/>
          </p:nvSpPr>
          <p:spPr bwMode="auto">
            <a:xfrm>
              <a:off x="7670996" y="2312044"/>
              <a:ext cx="871984" cy="1392380"/>
            </a:xfrm>
            <a:custGeom>
              <a:avLst/>
              <a:gdLst>
                <a:gd name="T0" fmla="*/ 26 w 930"/>
                <a:gd name="T1" fmla="*/ 0 h 1392"/>
                <a:gd name="T2" fmla="*/ 0 w 930"/>
                <a:gd name="T3" fmla="*/ 10 h 1392"/>
                <a:gd name="T4" fmla="*/ 0 w 930"/>
                <a:gd name="T5" fmla="*/ 1392 h 1392"/>
                <a:gd name="T6" fmla="*/ 930 w 930"/>
                <a:gd name="T7" fmla="*/ 1053 h 1392"/>
                <a:gd name="T8" fmla="*/ 26 w 930"/>
                <a:gd name="T9" fmla="*/ 0 h 1392"/>
              </a:gdLst>
              <a:ahLst/>
              <a:cxnLst>
                <a:cxn ang="0">
                  <a:pos x="T0" y="T1"/>
                </a:cxn>
                <a:cxn ang="0">
                  <a:pos x="T2" y="T3"/>
                </a:cxn>
                <a:cxn ang="0">
                  <a:pos x="T4" y="T5"/>
                </a:cxn>
                <a:cxn ang="0">
                  <a:pos x="T6" y="T7"/>
                </a:cxn>
                <a:cxn ang="0">
                  <a:pos x="T8" y="T9"/>
                </a:cxn>
              </a:cxnLst>
              <a:rect l="0" t="0" r="r" b="b"/>
              <a:pathLst>
                <a:path w="930" h="1392">
                  <a:moveTo>
                    <a:pt x="26" y="0"/>
                  </a:moveTo>
                  <a:lnTo>
                    <a:pt x="0" y="10"/>
                  </a:lnTo>
                  <a:lnTo>
                    <a:pt x="0" y="1392"/>
                  </a:lnTo>
                  <a:lnTo>
                    <a:pt x="930" y="1053"/>
                  </a:lnTo>
                  <a:lnTo>
                    <a:pt x="26" y="0"/>
                  </a:lnTo>
                  <a:close/>
                </a:path>
              </a:pathLst>
            </a:custGeom>
            <a:solidFill>
              <a:srgbClr val="0D0D0D">
                <a:alpha val="12157"/>
              </a:srgbClr>
            </a:solidFill>
            <a:ln>
              <a:noFill/>
            </a:ln>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4" name="Freeform 14"/>
            <p:cNvSpPr>
              <a:spLocks noEditPoints="1"/>
            </p:cNvSpPr>
            <p:nvPr/>
          </p:nvSpPr>
          <p:spPr bwMode="auto">
            <a:xfrm>
              <a:off x="7997291" y="2639133"/>
              <a:ext cx="256907" cy="318086"/>
            </a:xfrm>
            <a:custGeom>
              <a:avLst/>
              <a:gdLst>
                <a:gd name="T0" fmla="*/ 116 w 116"/>
                <a:gd name="T1" fmla="*/ 118 h 134"/>
                <a:gd name="T2" fmla="*/ 116 w 116"/>
                <a:gd name="T3" fmla="*/ 17 h 134"/>
                <a:gd name="T4" fmla="*/ 97 w 116"/>
                <a:gd name="T5" fmla="*/ 0 h 134"/>
                <a:gd name="T6" fmla="*/ 19 w 116"/>
                <a:gd name="T7" fmla="*/ 0 h 134"/>
                <a:gd name="T8" fmla="*/ 0 w 116"/>
                <a:gd name="T9" fmla="*/ 17 h 134"/>
                <a:gd name="T10" fmla="*/ 0 w 116"/>
                <a:gd name="T11" fmla="*/ 118 h 134"/>
                <a:gd name="T12" fmla="*/ 19 w 116"/>
                <a:gd name="T13" fmla="*/ 134 h 134"/>
                <a:gd name="T14" fmla="*/ 97 w 116"/>
                <a:gd name="T15" fmla="*/ 134 h 134"/>
                <a:gd name="T16" fmla="*/ 116 w 116"/>
                <a:gd name="T17" fmla="*/ 118 h 134"/>
                <a:gd name="T18" fmla="*/ 39 w 116"/>
                <a:gd name="T19" fmla="*/ 118 h 134"/>
                <a:gd name="T20" fmla="*/ 19 w 116"/>
                <a:gd name="T21" fmla="*/ 118 h 134"/>
                <a:gd name="T22" fmla="*/ 19 w 116"/>
                <a:gd name="T23" fmla="*/ 101 h 134"/>
                <a:gd name="T24" fmla="*/ 39 w 116"/>
                <a:gd name="T25" fmla="*/ 101 h 134"/>
                <a:gd name="T26" fmla="*/ 39 w 116"/>
                <a:gd name="T27" fmla="*/ 118 h 134"/>
                <a:gd name="T28" fmla="*/ 39 w 116"/>
                <a:gd name="T29" fmla="*/ 93 h 134"/>
                <a:gd name="T30" fmla="*/ 19 w 116"/>
                <a:gd name="T31" fmla="*/ 93 h 134"/>
                <a:gd name="T32" fmla="*/ 19 w 116"/>
                <a:gd name="T33" fmla="*/ 76 h 134"/>
                <a:gd name="T34" fmla="*/ 39 w 116"/>
                <a:gd name="T35" fmla="*/ 76 h 134"/>
                <a:gd name="T36" fmla="*/ 39 w 116"/>
                <a:gd name="T37" fmla="*/ 93 h 134"/>
                <a:gd name="T38" fmla="*/ 39 w 116"/>
                <a:gd name="T39" fmla="*/ 67 h 134"/>
                <a:gd name="T40" fmla="*/ 19 w 116"/>
                <a:gd name="T41" fmla="*/ 67 h 134"/>
                <a:gd name="T42" fmla="*/ 19 w 116"/>
                <a:gd name="T43" fmla="*/ 51 h 134"/>
                <a:gd name="T44" fmla="*/ 39 w 116"/>
                <a:gd name="T45" fmla="*/ 51 h 134"/>
                <a:gd name="T46" fmla="*/ 39 w 116"/>
                <a:gd name="T47" fmla="*/ 67 h 134"/>
                <a:gd name="T48" fmla="*/ 68 w 116"/>
                <a:gd name="T49" fmla="*/ 118 h 134"/>
                <a:gd name="T50" fmla="*/ 48 w 116"/>
                <a:gd name="T51" fmla="*/ 118 h 134"/>
                <a:gd name="T52" fmla="*/ 48 w 116"/>
                <a:gd name="T53" fmla="*/ 101 h 134"/>
                <a:gd name="T54" fmla="*/ 68 w 116"/>
                <a:gd name="T55" fmla="*/ 101 h 134"/>
                <a:gd name="T56" fmla="*/ 68 w 116"/>
                <a:gd name="T57" fmla="*/ 118 h 134"/>
                <a:gd name="T58" fmla="*/ 68 w 116"/>
                <a:gd name="T59" fmla="*/ 93 h 134"/>
                <a:gd name="T60" fmla="*/ 48 w 116"/>
                <a:gd name="T61" fmla="*/ 93 h 134"/>
                <a:gd name="T62" fmla="*/ 48 w 116"/>
                <a:gd name="T63" fmla="*/ 76 h 134"/>
                <a:gd name="T64" fmla="*/ 68 w 116"/>
                <a:gd name="T65" fmla="*/ 76 h 134"/>
                <a:gd name="T66" fmla="*/ 68 w 116"/>
                <a:gd name="T67" fmla="*/ 93 h 134"/>
                <a:gd name="T68" fmla="*/ 68 w 116"/>
                <a:gd name="T69" fmla="*/ 67 h 134"/>
                <a:gd name="T70" fmla="*/ 48 w 116"/>
                <a:gd name="T71" fmla="*/ 67 h 134"/>
                <a:gd name="T72" fmla="*/ 48 w 116"/>
                <a:gd name="T73" fmla="*/ 51 h 134"/>
                <a:gd name="T74" fmla="*/ 68 w 116"/>
                <a:gd name="T75" fmla="*/ 51 h 134"/>
                <a:gd name="T76" fmla="*/ 68 w 116"/>
                <a:gd name="T77" fmla="*/ 67 h 134"/>
                <a:gd name="T78" fmla="*/ 97 w 116"/>
                <a:gd name="T79" fmla="*/ 118 h 134"/>
                <a:gd name="T80" fmla="*/ 77 w 116"/>
                <a:gd name="T81" fmla="*/ 118 h 134"/>
                <a:gd name="T82" fmla="*/ 77 w 116"/>
                <a:gd name="T83" fmla="*/ 101 h 134"/>
                <a:gd name="T84" fmla="*/ 97 w 116"/>
                <a:gd name="T85" fmla="*/ 101 h 134"/>
                <a:gd name="T86" fmla="*/ 97 w 116"/>
                <a:gd name="T87" fmla="*/ 118 h 134"/>
                <a:gd name="T88" fmla="*/ 97 w 116"/>
                <a:gd name="T89" fmla="*/ 93 h 134"/>
                <a:gd name="T90" fmla="*/ 77 w 116"/>
                <a:gd name="T91" fmla="*/ 93 h 134"/>
                <a:gd name="T92" fmla="*/ 77 w 116"/>
                <a:gd name="T93" fmla="*/ 76 h 134"/>
                <a:gd name="T94" fmla="*/ 97 w 116"/>
                <a:gd name="T95" fmla="*/ 76 h 134"/>
                <a:gd name="T96" fmla="*/ 97 w 116"/>
                <a:gd name="T97" fmla="*/ 93 h 134"/>
                <a:gd name="T98" fmla="*/ 97 w 116"/>
                <a:gd name="T99" fmla="*/ 67 h 134"/>
                <a:gd name="T100" fmla="*/ 77 w 116"/>
                <a:gd name="T101" fmla="*/ 67 h 134"/>
                <a:gd name="T102" fmla="*/ 77 w 116"/>
                <a:gd name="T103" fmla="*/ 51 h 134"/>
                <a:gd name="T104" fmla="*/ 97 w 116"/>
                <a:gd name="T105" fmla="*/ 51 h 134"/>
                <a:gd name="T106" fmla="*/ 97 w 116"/>
                <a:gd name="T107" fmla="*/ 67 h 134"/>
                <a:gd name="T108" fmla="*/ 97 w 116"/>
                <a:gd name="T109" fmla="*/ 42 h 134"/>
                <a:gd name="T110" fmla="*/ 19 w 116"/>
                <a:gd name="T111" fmla="*/ 42 h 134"/>
                <a:gd name="T112" fmla="*/ 19 w 116"/>
                <a:gd name="T113" fmla="*/ 17 h 134"/>
                <a:gd name="T114" fmla="*/ 97 w 116"/>
                <a:gd name="T115" fmla="*/ 17 h 134"/>
                <a:gd name="T116" fmla="*/ 97 w 116"/>
                <a:gd name="T117" fmla="*/ 4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6" h="134">
                  <a:moveTo>
                    <a:pt x="116" y="118"/>
                  </a:moveTo>
                  <a:cubicBezTo>
                    <a:pt x="116" y="17"/>
                    <a:pt x="116" y="17"/>
                    <a:pt x="116" y="17"/>
                  </a:cubicBezTo>
                  <a:cubicBezTo>
                    <a:pt x="116" y="8"/>
                    <a:pt x="108" y="0"/>
                    <a:pt x="97" y="0"/>
                  </a:cubicBezTo>
                  <a:cubicBezTo>
                    <a:pt x="19" y="0"/>
                    <a:pt x="19" y="0"/>
                    <a:pt x="19" y="0"/>
                  </a:cubicBezTo>
                  <a:cubicBezTo>
                    <a:pt x="8" y="0"/>
                    <a:pt x="0" y="8"/>
                    <a:pt x="0" y="17"/>
                  </a:cubicBezTo>
                  <a:cubicBezTo>
                    <a:pt x="0" y="118"/>
                    <a:pt x="0" y="118"/>
                    <a:pt x="0" y="118"/>
                  </a:cubicBezTo>
                  <a:cubicBezTo>
                    <a:pt x="0" y="127"/>
                    <a:pt x="8" y="134"/>
                    <a:pt x="19" y="134"/>
                  </a:cubicBezTo>
                  <a:cubicBezTo>
                    <a:pt x="97" y="134"/>
                    <a:pt x="97" y="134"/>
                    <a:pt x="97" y="134"/>
                  </a:cubicBezTo>
                  <a:cubicBezTo>
                    <a:pt x="108" y="134"/>
                    <a:pt x="116" y="127"/>
                    <a:pt x="116" y="118"/>
                  </a:cubicBezTo>
                  <a:close/>
                  <a:moveTo>
                    <a:pt x="39" y="118"/>
                  </a:moveTo>
                  <a:cubicBezTo>
                    <a:pt x="19" y="118"/>
                    <a:pt x="19" y="118"/>
                    <a:pt x="19" y="118"/>
                  </a:cubicBezTo>
                  <a:cubicBezTo>
                    <a:pt x="19" y="101"/>
                    <a:pt x="19" y="101"/>
                    <a:pt x="19" y="101"/>
                  </a:cubicBezTo>
                  <a:cubicBezTo>
                    <a:pt x="39" y="101"/>
                    <a:pt x="39" y="101"/>
                    <a:pt x="39" y="101"/>
                  </a:cubicBezTo>
                  <a:lnTo>
                    <a:pt x="39" y="118"/>
                  </a:lnTo>
                  <a:close/>
                  <a:moveTo>
                    <a:pt x="39" y="93"/>
                  </a:moveTo>
                  <a:cubicBezTo>
                    <a:pt x="19" y="93"/>
                    <a:pt x="19" y="93"/>
                    <a:pt x="19" y="93"/>
                  </a:cubicBezTo>
                  <a:cubicBezTo>
                    <a:pt x="19" y="76"/>
                    <a:pt x="19" y="76"/>
                    <a:pt x="19" y="76"/>
                  </a:cubicBezTo>
                  <a:cubicBezTo>
                    <a:pt x="39" y="76"/>
                    <a:pt x="39" y="76"/>
                    <a:pt x="39" y="76"/>
                  </a:cubicBezTo>
                  <a:lnTo>
                    <a:pt x="39" y="93"/>
                  </a:lnTo>
                  <a:close/>
                  <a:moveTo>
                    <a:pt x="39" y="67"/>
                  </a:moveTo>
                  <a:cubicBezTo>
                    <a:pt x="19" y="67"/>
                    <a:pt x="19" y="67"/>
                    <a:pt x="19" y="67"/>
                  </a:cubicBezTo>
                  <a:cubicBezTo>
                    <a:pt x="19" y="51"/>
                    <a:pt x="19" y="51"/>
                    <a:pt x="19" y="51"/>
                  </a:cubicBezTo>
                  <a:cubicBezTo>
                    <a:pt x="39" y="51"/>
                    <a:pt x="39" y="51"/>
                    <a:pt x="39" y="51"/>
                  </a:cubicBezTo>
                  <a:lnTo>
                    <a:pt x="39" y="67"/>
                  </a:lnTo>
                  <a:close/>
                  <a:moveTo>
                    <a:pt x="68" y="118"/>
                  </a:moveTo>
                  <a:cubicBezTo>
                    <a:pt x="48" y="118"/>
                    <a:pt x="48" y="118"/>
                    <a:pt x="48" y="118"/>
                  </a:cubicBezTo>
                  <a:cubicBezTo>
                    <a:pt x="48" y="101"/>
                    <a:pt x="48" y="101"/>
                    <a:pt x="48" y="101"/>
                  </a:cubicBezTo>
                  <a:cubicBezTo>
                    <a:pt x="68" y="101"/>
                    <a:pt x="68" y="101"/>
                    <a:pt x="68" y="101"/>
                  </a:cubicBezTo>
                  <a:lnTo>
                    <a:pt x="68" y="118"/>
                  </a:lnTo>
                  <a:close/>
                  <a:moveTo>
                    <a:pt x="68" y="93"/>
                  </a:moveTo>
                  <a:cubicBezTo>
                    <a:pt x="48" y="93"/>
                    <a:pt x="48" y="93"/>
                    <a:pt x="48" y="93"/>
                  </a:cubicBezTo>
                  <a:cubicBezTo>
                    <a:pt x="48" y="76"/>
                    <a:pt x="48" y="76"/>
                    <a:pt x="48" y="76"/>
                  </a:cubicBezTo>
                  <a:cubicBezTo>
                    <a:pt x="68" y="76"/>
                    <a:pt x="68" y="76"/>
                    <a:pt x="68" y="76"/>
                  </a:cubicBezTo>
                  <a:lnTo>
                    <a:pt x="68" y="93"/>
                  </a:lnTo>
                  <a:close/>
                  <a:moveTo>
                    <a:pt x="68" y="67"/>
                  </a:moveTo>
                  <a:cubicBezTo>
                    <a:pt x="48" y="67"/>
                    <a:pt x="48" y="67"/>
                    <a:pt x="48" y="67"/>
                  </a:cubicBezTo>
                  <a:cubicBezTo>
                    <a:pt x="48" y="51"/>
                    <a:pt x="48" y="51"/>
                    <a:pt x="48" y="51"/>
                  </a:cubicBezTo>
                  <a:cubicBezTo>
                    <a:pt x="68" y="51"/>
                    <a:pt x="68" y="51"/>
                    <a:pt x="68" y="51"/>
                  </a:cubicBezTo>
                  <a:lnTo>
                    <a:pt x="68" y="67"/>
                  </a:lnTo>
                  <a:close/>
                  <a:moveTo>
                    <a:pt x="97" y="118"/>
                  </a:moveTo>
                  <a:cubicBezTo>
                    <a:pt x="77" y="118"/>
                    <a:pt x="77" y="118"/>
                    <a:pt x="77" y="118"/>
                  </a:cubicBezTo>
                  <a:cubicBezTo>
                    <a:pt x="77" y="101"/>
                    <a:pt x="77" y="101"/>
                    <a:pt x="77" y="101"/>
                  </a:cubicBezTo>
                  <a:cubicBezTo>
                    <a:pt x="97" y="101"/>
                    <a:pt x="97" y="101"/>
                    <a:pt x="97" y="101"/>
                  </a:cubicBezTo>
                  <a:lnTo>
                    <a:pt x="97" y="118"/>
                  </a:lnTo>
                  <a:close/>
                  <a:moveTo>
                    <a:pt x="97" y="93"/>
                  </a:moveTo>
                  <a:cubicBezTo>
                    <a:pt x="77" y="93"/>
                    <a:pt x="77" y="93"/>
                    <a:pt x="77" y="93"/>
                  </a:cubicBezTo>
                  <a:cubicBezTo>
                    <a:pt x="77" y="76"/>
                    <a:pt x="77" y="76"/>
                    <a:pt x="77" y="76"/>
                  </a:cubicBezTo>
                  <a:cubicBezTo>
                    <a:pt x="97" y="76"/>
                    <a:pt x="97" y="76"/>
                    <a:pt x="97" y="76"/>
                  </a:cubicBezTo>
                  <a:lnTo>
                    <a:pt x="97" y="93"/>
                  </a:lnTo>
                  <a:close/>
                  <a:moveTo>
                    <a:pt x="97" y="67"/>
                  </a:moveTo>
                  <a:cubicBezTo>
                    <a:pt x="77" y="67"/>
                    <a:pt x="77" y="67"/>
                    <a:pt x="77" y="67"/>
                  </a:cubicBezTo>
                  <a:cubicBezTo>
                    <a:pt x="77" y="51"/>
                    <a:pt x="77" y="51"/>
                    <a:pt x="77" y="51"/>
                  </a:cubicBezTo>
                  <a:cubicBezTo>
                    <a:pt x="97" y="51"/>
                    <a:pt x="97" y="51"/>
                    <a:pt x="97" y="51"/>
                  </a:cubicBezTo>
                  <a:lnTo>
                    <a:pt x="97" y="67"/>
                  </a:lnTo>
                  <a:close/>
                  <a:moveTo>
                    <a:pt x="97" y="42"/>
                  </a:moveTo>
                  <a:cubicBezTo>
                    <a:pt x="19" y="42"/>
                    <a:pt x="19" y="42"/>
                    <a:pt x="19" y="42"/>
                  </a:cubicBezTo>
                  <a:cubicBezTo>
                    <a:pt x="19" y="17"/>
                    <a:pt x="19" y="17"/>
                    <a:pt x="19" y="17"/>
                  </a:cubicBezTo>
                  <a:cubicBezTo>
                    <a:pt x="97" y="17"/>
                    <a:pt x="97" y="17"/>
                    <a:pt x="97" y="17"/>
                  </a:cubicBezTo>
                  <a:lnTo>
                    <a:pt x="97" y="4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5" name="Freeform 15"/>
            <p:cNvSpPr>
              <a:spLocks noEditPoints="1"/>
            </p:cNvSpPr>
            <p:nvPr/>
          </p:nvSpPr>
          <p:spPr bwMode="auto">
            <a:xfrm>
              <a:off x="6216753" y="2632132"/>
              <a:ext cx="331916" cy="335091"/>
            </a:xfrm>
            <a:custGeom>
              <a:avLst/>
              <a:gdLst>
                <a:gd name="T0" fmla="*/ 131 w 150"/>
                <a:gd name="T1" fmla="*/ 0 h 141"/>
                <a:gd name="T2" fmla="*/ 19 w 150"/>
                <a:gd name="T3" fmla="*/ 0 h 141"/>
                <a:gd name="T4" fmla="*/ 0 w 150"/>
                <a:gd name="T5" fmla="*/ 19 h 141"/>
                <a:gd name="T6" fmla="*/ 0 w 150"/>
                <a:gd name="T7" fmla="*/ 94 h 141"/>
                <a:gd name="T8" fmla="*/ 19 w 150"/>
                <a:gd name="T9" fmla="*/ 113 h 141"/>
                <a:gd name="T10" fmla="*/ 31 w 150"/>
                <a:gd name="T11" fmla="*/ 113 h 141"/>
                <a:gd name="T12" fmla="*/ 19 w 150"/>
                <a:gd name="T13" fmla="*/ 131 h 141"/>
                <a:gd name="T14" fmla="*/ 28 w 150"/>
                <a:gd name="T15" fmla="*/ 141 h 141"/>
                <a:gd name="T16" fmla="*/ 65 w 150"/>
                <a:gd name="T17" fmla="*/ 113 h 141"/>
                <a:gd name="T18" fmla="*/ 65 w 150"/>
                <a:gd name="T19" fmla="*/ 122 h 141"/>
                <a:gd name="T20" fmla="*/ 84 w 150"/>
                <a:gd name="T21" fmla="*/ 122 h 141"/>
                <a:gd name="T22" fmla="*/ 84 w 150"/>
                <a:gd name="T23" fmla="*/ 113 h 141"/>
                <a:gd name="T24" fmla="*/ 84 w 150"/>
                <a:gd name="T25" fmla="*/ 113 h 141"/>
                <a:gd name="T26" fmla="*/ 121 w 150"/>
                <a:gd name="T27" fmla="*/ 141 h 141"/>
                <a:gd name="T28" fmla="*/ 131 w 150"/>
                <a:gd name="T29" fmla="*/ 131 h 141"/>
                <a:gd name="T30" fmla="*/ 118 w 150"/>
                <a:gd name="T31" fmla="*/ 113 h 141"/>
                <a:gd name="T32" fmla="*/ 131 w 150"/>
                <a:gd name="T33" fmla="*/ 113 h 141"/>
                <a:gd name="T34" fmla="*/ 150 w 150"/>
                <a:gd name="T35" fmla="*/ 94 h 141"/>
                <a:gd name="T36" fmla="*/ 150 w 150"/>
                <a:gd name="T37" fmla="*/ 19 h 141"/>
                <a:gd name="T38" fmla="*/ 131 w 150"/>
                <a:gd name="T39" fmla="*/ 0 h 141"/>
                <a:gd name="T40" fmla="*/ 131 w 150"/>
                <a:gd name="T41" fmla="*/ 94 h 141"/>
                <a:gd name="T42" fmla="*/ 19 w 150"/>
                <a:gd name="T43" fmla="*/ 94 h 141"/>
                <a:gd name="T44" fmla="*/ 19 w 150"/>
                <a:gd name="T45" fmla="*/ 19 h 141"/>
                <a:gd name="T46" fmla="*/ 131 w 150"/>
                <a:gd name="T47" fmla="*/ 19 h 141"/>
                <a:gd name="T48" fmla="*/ 131 w 150"/>
                <a:gd name="T49" fmla="*/ 94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0" h="141">
                  <a:moveTo>
                    <a:pt x="131" y="0"/>
                  </a:moveTo>
                  <a:cubicBezTo>
                    <a:pt x="19" y="0"/>
                    <a:pt x="19" y="0"/>
                    <a:pt x="19" y="0"/>
                  </a:cubicBezTo>
                  <a:cubicBezTo>
                    <a:pt x="8" y="0"/>
                    <a:pt x="0" y="9"/>
                    <a:pt x="0" y="19"/>
                  </a:cubicBezTo>
                  <a:cubicBezTo>
                    <a:pt x="0" y="94"/>
                    <a:pt x="0" y="94"/>
                    <a:pt x="0" y="94"/>
                  </a:cubicBezTo>
                  <a:cubicBezTo>
                    <a:pt x="0" y="104"/>
                    <a:pt x="8" y="113"/>
                    <a:pt x="19" y="113"/>
                  </a:cubicBezTo>
                  <a:cubicBezTo>
                    <a:pt x="31" y="113"/>
                    <a:pt x="31" y="113"/>
                    <a:pt x="31" y="113"/>
                  </a:cubicBezTo>
                  <a:cubicBezTo>
                    <a:pt x="19" y="131"/>
                    <a:pt x="19" y="131"/>
                    <a:pt x="19" y="131"/>
                  </a:cubicBezTo>
                  <a:cubicBezTo>
                    <a:pt x="28" y="141"/>
                    <a:pt x="28" y="141"/>
                    <a:pt x="28" y="141"/>
                  </a:cubicBezTo>
                  <a:cubicBezTo>
                    <a:pt x="65" y="113"/>
                    <a:pt x="65" y="113"/>
                    <a:pt x="65" y="113"/>
                  </a:cubicBezTo>
                  <a:cubicBezTo>
                    <a:pt x="65" y="122"/>
                    <a:pt x="65" y="122"/>
                    <a:pt x="65" y="122"/>
                  </a:cubicBezTo>
                  <a:cubicBezTo>
                    <a:pt x="84" y="122"/>
                    <a:pt x="84" y="122"/>
                    <a:pt x="84" y="122"/>
                  </a:cubicBezTo>
                  <a:cubicBezTo>
                    <a:pt x="84" y="113"/>
                    <a:pt x="84" y="113"/>
                    <a:pt x="84" y="113"/>
                  </a:cubicBezTo>
                  <a:cubicBezTo>
                    <a:pt x="84" y="113"/>
                    <a:pt x="84" y="113"/>
                    <a:pt x="84" y="113"/>
                  </a:cubicBezTo>
                  <a:cubicBezTo>
                    <a:pt x="121" y="141"/>
                    <a:pt x="121" y="141"/>
                    <a:pt x="121" y="141"/>
                  </a:cubicBezTo>
                  <a:cubicBezTo>
                    <a:pt x="131" y="131"/>
                    <a:pt x="131" y="131"/>
                    <a:pt x="131" y="131"/>
                  </a:cubicBezTo>
                  <a:cubicBezTo>
                    <a:pt x="118" y="113"/>
                    <a:pt x="118" y="113"/>
                    <a:pt x="118" y="113"/>
                  </a:cubicBezTo>
                  <a:cubicBezTo>
                    <a:pt x="131" y="113"/>
                    <a:pt x="131" y="113"/>
                    <a:pt x="131" y="113"/>
                  </a:cubicBezTo>
                  <a:cubicBezTo>
                    <a:pt x="141" y="113"/>
                    <a:pt x="150" y="104"/>
                    <a:pt x="150" y="94"/>
                  </a:cubicBezTo>
                  <a:cubicBezTo>
                    <a:pt x="150" y="19"/>
                    <a:pt x="150" y="19"/>
                    <a:pt x="150" y="19"/>
                  </a:cubicBezTo>
                  <a:cubicBezTo>
                    <a:pt x="150" y="9"/>
                    <a:pt x="141" y="0"/>
                    <a:pt x="131" y="0"/>
                  </a:cubicBezTo>
                  <a:close/>
                  <a:moveTo>
                    <a:pt x="131" y="94"/>
                  </a:moveTo>
                  <a:cubicBezTo>
                    <a:pt x="19" y="94"/>
                    <a:pt x="19" y="94"/>
                    <a:pt x="19" y="94"/>
                  </a:cubicBezTo>
                  <a:cubicBezTo>
                    <a:pt x="19" y="19"/>
                    <a:pt x="19" y="19"/>
                    <a:pt x="19" y="19"/>
                  </a:cubicBezTo>
                  <a:cubicBezTo>
                    <a:pt x="131" y="19"/>
                    <a:pt x="131" y="19"/>
                    <a:pt x="131" y="19"/>
                  </a:cubicBezTo>
                  <a:lnTo>
                    <a:pt x="131" y="94"/>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6" name="Freeform 16"/>
            <p:cNvSpPr/>
            <p:nvPr/>
          </p:nvSpPr>
          <p:spPr bwMode="auto">
            <a:xfrm>
              <a:off x="6278635" y="2699149"/>
              <a:ext cx="186586" cy="133036"/>
            </a:xfrm>
            <a:custGeom>
              <a:avLst/>
              <a:gdLst>
                <a:gd name="T0" fmla="*/ 154 w 199"/>
                <a:gd name="T1" fmla="*/ 66 h 133"/>
                <a:gd name="T2" fmla="*/ 199 w 199"/>
                <a:gd name="T3" fmla="*/ 111 h 133"/>
                <a:gd name="T4" fmla="*/ 199 w 199"/>
                <a:gd name="T5" fmla="*/ 0 h 133"/>
                <a:gd name="T6" fmla="*/ 87 w 199"/>
                <a:gd name="T7" fmla="*/ 0 h 133"/>
                <a:gd name="T8" fmla="*/ 132 w 199"/>
                <a:gd name="T9" fmla="*/ 45 h 133"/>
                <a:gd name="T10" fmla="*/ 87 w 199"/>
                <a:gd name="T11" fmla="*/ 90 h 133"/>
                <a:gd name="T12" fmla="*/ 45 w 199"/>
                <a:gd name="T13" fmla="*/ 45 h 133"/>
                <a:gd name="T14" fmla="*/ 0 w 199"/>
                <a:gd name="T15" fmla="*/ 45 h 133"/>
                <a:gd name="T16" fmla="*/ 87 w 199"/>
                <a:gd name="T17" fmla="*/ 133 h 133"/>
                <a:gd name="T18" fmla="*/ 154 w 199"/>
                <a:gd name="T19" fmla="*/ 66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9" h="133">
                  <a:moveTo>
                    <a:pt x="154" y="66"/>
                  </a:moveTo>
                  <a:lnTo>
                    <a:pt x="199" y="111"/>
                  </a:lnTo>
                  <a:lnTo>
                    <a:pt x="199" y="0"/>
                  </a:lnTo>
                  <a:lnTo>
                    <a:pt x="87" y="0"/>
                  </a:lnTo>
                  <a:lnTo>
                    <a:pt x="132" y="45"/>
                  </a:lnTo>
                  <a:lnTo>
                    <a:pt x="87" y="90"/>
                  </a:lnTo>
                  <a:lnTo>
                    <a:pt x="45" y="45"/>
                  </a:lnTo>
                  <a:lnTo>
                    <a:pt x="0" y="45"/>
                  </a:lnTo>
                  <a:lnTo>
                    <a:pt x="87" y="133"/>
                  </a:lnTo>
                  <a:lnTo>
                    <a:pt x="154" y="66"/>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7" name="Freeform 17"/>
            <p:cNvSpPr>
              <a:spLocks noEditPoints="1"/>
            </p:cNvSpPr>
            <p:nvPr/>
          </p:nvSpPr>
          <p:spPr bwMode="auto">
            <a:xfrm>
              <a:off x="5294137" y="2639133"/>
              <a:ext cx="347856" cy="318086"/>
            </a:xfrm>
            <a:custGeom>
              <a:avLst/>
              <a:gdLst>
                <a:gd name="T0" fmla="*/ 144 w 157"/>
                <a:gd name="T1" fmla="*/ 2 h 134"/>
                <a:gd name="T2" fmla="*/ 119 w 157"/>
                <a:gd name="T3" fmla="*/ 18 h 134"/>
                <a:gd name="T4" fmla="*/ 125 w 157"/>
                <a:gd name="T5" fmla="*/ 20 h 134"/>
                <a:gd name="T6" fmla="*/ 144 w 157"/>
                <a:gd name="T7" fmla="*/ 11 h 134"/>
                <a:gd name="T8" fmla="*/ 137 w 157"/>
                <a:gd name="T9" fmla="*/ 28 h 134"/>
                <a:gd name="T10" fmla="*/ 125 w 157"/>
                <a:gd name="T11" fmla="*/ 26 h 134"/>
                <a:gd name="T12" fmla="*/ 83 w 157"/>
                <a:gd name="T13" fmla="*/ 23 h 134"/>
                <a:gd name="T14" fmla="*/ 25 w 157"/>
                <a:gd name="T15" fmla="*/ 53 h 134"/>
                <a:gd name="T16" fmla="*/ 5 w 157"/>
                <a:gd name="T17" fmla="*/ 63 h 134"/>
                <a:gd name="T18" fmla="*/ 2 w 157"/>
                <a:gd name="T19" fmla="*/ 72 h 134"/>
                <a:gd name="T20" fmla="*/ 25 w 157"/>
                <a:gd name="T21" fmla="*/ 117 h 134"/>
                <a:gd name="T22" fmla="*/ 31 w 157"/>
                <a:gd name="T23" fmla="*/ 130 h 134"/>
                <a:gd name="T24" fmla="*/ 40 w 157"/>
                <a:gd name="T25" fmla="*/ 132 h 134"/>
                <a:gd name="T26" fmla="*/ 118 w 157"/>
                <a:gd name="T27" fmla="*/ 92 h 134"/>
                <a:gd name="T28" fmla="*/ 142 w 157"/>
                <a:gd name="T29" fmla="*/ 55 h 134"/>
                <a:gd name="T30" fmla="*/ 146 w 157"/>
                <a:gd name="T31" fmla="*/ 34 h 134"/>
                <a:gd name="T32" fmla="*/ 144 w 157"/>
                <a:gd name="T33" fmla="*/ 31 h 134"/>
                <a:gd name="T34" fmla="*/ 151 w 157"/>
                <a:gd name="T35" fmla="*/ 23 h 134"/>
                <a:gd name="T36" fmla="*/ 144 w 157"/>
                <a:gd name="T37" fmla="*/ 2 h 134"/>
                <a:gd name="T38" fmla="*/ 133 w 157"/>
                <a:gd name="T39" fmla="*/ 49 h 134"/>
                <a:gd name="T40" fmla="*/ 121 w 157"/>
                <a:gd name="T41" fmla="*/ 45 h 134"/>
                <a:gd name="T42" fmla="*/ 125 w 157"/>
                <a:gd name="T43" fmla="*/ 33 h 134"/>
                <a:gd name="T44" fmla="*/ 132 w 157"/>
                <a:gd name="T45" fmla="*/ 33 h 134"/>
                <a:gd name="T46" fmla="*/ 129 w 157"/>
                <a:gd name="T47" fmla="*/ 36 h 134"/>
                <a:gd name="T48" fmla="*/ 127 w 157"/>
                <a:gd name="T49" fmla="*/ 44 h 134"/>
                <a:gd name="T50" fmla="*/ 134 w 157"/>
                <a:gd name="T51" fmla="*/ 42 h 134"/>
                <a:gd name="T52" fmla="*/ 138 w 157"/>
                <a:gd name="T53" fmla="*/ 38 h 134"/>
                <a:gd name="T54" fmla="*/ 133 w 157"/>
                <a:gd name="T55" fmla="*/ 49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7" h="134">
                  <a:moveTo>
                    <a:pt x="144" y="2"/>
                  </a:moveTo>
                  <a:cubicBezTo>
                    <a:pt x="135" y="0"/>
                    <a:pt x="119" y="18"/>
                    <a:pt x="119" y="18"/>
                  </a:cubicBezTo>
                  <a:cubicBezTo>
                    <a:pt x="125" y="20"/>
                    <a:pt x="125" y="20"/>
                    <a:pt x="125" y="20"/>
                  </a:cubicBezTo>
                  <a:cubicBezTo>
                    <a:pt x="125" y="20"/>
                    <a:pt x="139" y="5"/>
                    <a:pt x="144" y="11"/>
                  </a:cubicBezTo>
                  <a:cubicBezTo>
                    <a:pt x="148" y="14"/>
                    <a:pt x="143" y="22"/>
                    <a:pt x="137" y="28"/>
                  </a:cubicBezTo>
                  <a:cubicBezTo>
                    <a:pt x="133" y="27"/>
                    <a:pt x="128" y="26"/>
                    <a:pt x="125" y="26"/>
                  </a:cubicBezTo>
                  <a:cubicBezTo>
                    <a:pt x="110" y="22"/>
                    <a:pt x="90" y="19"/>
                    <a:pt x="83" y="23"/>
                  </a:cubicBezTo>
                  <a:cubicBezTo>
                    <a:pt x="25" y="53"/>
                    <a:pt x="25" y="53"/>
                    <a:pt x="25" y="53"/>
                  </a:cubicBezTo>
                  <a:cubicBezTo>
                    <a:pt x="5" y="63"/>
                    <a:pt x="5" y="63"/>
                    <a:pt x="5" y="63"/>
                  </a:cubicBezTo>
                  <a:cubicBezTo>
                    <a:pt x="1" y="65"/>
                    <a:pt x="0" y="68"/>
                    <a:pt x="2" y="72"/>
                  </a:cubicBezTo>
                  <a:cubicBezTo>
                    <a:pt x="25" y="117"/>
                    <a:pt x="25" y="117"/>
                    <a:pt x="25" y="117"/>
                  </a:cubicBezTo>
                  <a:cubicBezTo>
                    <a:pt x="31" y="130"/>
                    <a:pt x="31" y="130"/>
                    <a:pt x="31" y="130"/>
                  </a:cubicBezTo>
                  <a:cubicBezTo>
                    <a:pt x="33" y="133"/>
                    <a:pt x="37" y="134"/>
                    <a:pt x="40" y="132"/>
                  </a:cubicBezTo>
                  <a:cubicBezTo>
                    <a:pt x="118" y="92"/>
                    <a:pt x="118" y="92"/>
                    <a:pt x="118" y="92"/>
                  </a:cubicBezTo>
                  <a:cubicBezTo>
                    <a:pt x="126" y="88"/>
                    <a:pt x="136" y="69"/>
                    <a:pt x="142" y="55"/>
                  </a:cubicBezTo>
                  <a:cubicBezTo>
                    <a:pt x="144" y="49"/>
                    <a:pt x="149" y="40"/>
                    <a:pt x="146" y="34"/>
                  </a:cubicBezTo>
                  <a:cubicBezTo>
                    <a:pt x="145" y="33"/>
                    <a:pt x="145" y="32"/>
                    <a:pt x="144" y="31"/>
                  </a:cubicBezTo>
                  <a:cubicBezTo>
                    <a:pt x="147" y="28"/>
                    <a:pt x="150" y="25"/>
                    <a:pt x="151" y="23"/>
                  </a:cubicBezTo>
                  <a:cubicBezTo>
                    <a:pt x="157" y="14"/>
                    <a:pt x="154" y="4"/>
                    <a:pt x="144" y="2"/>
                  </a:cubicBezTo>
                  <a:close/>
                  <a:moveTo>
                    <a:pt x="133" y="49"/>
                  </a:moveTo>
                  <a:cubicBezTo>
                    <a:pt x="129" y="51"/>
                    <a:pt x="124" y="50"/>
                    <a:pt x="121" y="45"/>
                  </a:cubicBezTo>
                  <a:cubicBezTo>
                    <a:pt x="119" y="41"/>
                    <a:pt x="121" y="36"/>
                    <a:pt x="125" y="33"/>
                  </a:cubicBezTo>
                  <a:cubicBezTo>
                    <a:pt x="128" y="32"/>
                    <a:pt x="130" y="32"/>
                    <a:pt x="132" y="33"/>
                  </a:cubicBezTo>
                  <a:cubicBezTo>
                    <a:pt x="131" y="34"/>
                    <a:pt x="130" y="35"/>
                    <a:pt x="129" y="36"/>
                  </a:cubicBezTo>
                  <a:cubicBezTo>
                    <a:pt x="128" y="37"/>
                    <a:pt x="124" y="41"/>
                    <a:pt x="127" y="44"/>
                  </a:cubicBezTo>
                  <a:cubicBezTo>
                    <a:pt x="130" y="46"/>
                    <a:pt x="133" y="43"/>
                    <a:pt x="134" y="42"/>
                  </a:cubicBezTo>
                  <a:cubicBezTo>
                    <a:pt x="135" y="41"/>
                    <a:pt x="136" y="40"/>
                    <a:pt x="138" y="38"/>
                  </a:cubicBezTo>
                  <a:cubicBezTo>
                    <a:pt x="139" y="42"/>
                    <a:pt x="137" y="47"/>
                    <a:pt x="133" y="49"/>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9" name="Freeform 18"/>
            <p:cNvSpPr>
              <a:spLocks noEditPoints="1"/>
            </p:cNvSpPr>
            <p:nvPr/>
          </p:nvSpPr>
          <p:spPr bwMode="auto">
            <a:xfrm>
              <a:off x="4480285" y="2639134"/>
              <a:ext cx="318790" cy="150041"/>
            </a:xfrm>
            <a:custGeom>
              <a:avLst/>
              <a:gdLst>
                <a:gd name="T0" fmla="*/ 126 w 144"/>
                <a:gd name="T1" fmla="*/ 27 h 63"/>
                <a:gd name="T2" fmla="*/ 99 w 144"/>
                <a:gd name="T3" fmla="*/ 27 h 63"/>
                <a:gd name="T4" fmla="*/ 99 w 144"/>
                <a:gd name="T5" fmla="*/ 18 h 63"/>
                <a:gd name="T6" fmla="*/ 82 w 144"/>
                <a:gd name="T7" fmla="*/ 0 h 63"/>
                <a:gd name="T8" fmla="*/ 82 w 144"/>
                <a:gd name="T9" fmla="*/ 0 h 63"/>
                <a:gd name="T10" fmla="*/ 63 w 144"/>
                <a:gd name="T11" fmla="*/ 0 h 63"/>
                <a:gd name="T12" fmla="*/ 63 w 144"/>
                <a:gd name="T13" fmla="*/ 0 h 63"/>
                <a:gd name="T14" fmla="*/ 45 w 144"/>
                <a:gd name="T15" fmla="*/ 18 h 63"/>
                <a:gd name="T16" fmla="*/ 45 w 144"/>
                <a:gd name="T17" fmla="*/ 27 h 63"/>
                <a:gd name="T18" fmla="*/ 18 w 144"/>
                <a:gd name="T19" fmla="*/ 27 h 63"/>
                <a:gd name="T20" fmla="*/ 0 w 144"/>
                <a:gd name="T21" fmla="*/ 45 h 63"/>
                <a:gd name="T22" fmla="*/ 0 w 144"/>
                <a:gd name="T23" fmla="*/ 63 h 63"/>
                <a:gd name="T24" fmla="*/ 144 w 144"/>
                <a:gd name="T25" fmla="*/ 63 h 63"/>
                <a:gd name="T26" fmla="*/ 144 w 144"/>
                <a:gd name="T27" fmla="*/ 45 h 63"/>
                <a:gd name="T28" fmla="*/ 126 w 144"/>
                <a:gd name="T29" fmla="*/ 27 h 63"/>
                <a:gd name="T30" fmla="*/ 54 w 144"/>
                <a:gd name="T31" fmla="*/ 27 h 63"/>
                <a:gd name="T32" fmla="*/ 72 w 144"/>
                <a:gd name="T33" fmla="*/ 9 h 63"/>
                <a:gd name="T34" fmla="*/ 90 w 144"/>
                <a:gd name="T35" fmla="*/ 27 h 63"/>
                <a:gd name="T36" fmla="*/ 54 w 144"/>
                <a:gd name="T37" fmla="*/ 27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44" h="63">
                  <a:moveTo>
                    <a:pt x="126" y="27"/>
                  </a:moveTo>
                  <a:cubicBezTo>
                    <a:pt x="99" y="27"/>
                    <a:pt x="99" y="27"/>
                    <a:pt x="99" y="27"/>
                  </a:cubicBezTo>
                  <a:cubicBezTo>
                    <a:pt x="99" y="18"/>
                    <a:pt x="99" y="18"/>
                    <a:pt x="99" y="18"/>
                  </a:cubicBezTo>
                  <a:cubicBezTo>
                    <a:pt x="99" y="8"/>
                    <a:pt x="92" y="1"/>
                    <a:pt x="82" y="0"/>
                  </a:cubicBezTo>
                  <a:cubicBezTo>
                    <a:pt x="82" y="0"/>
                    <a:pt x="82" y="0"/>
                    <a:pt x="82" y="0"/>
                  </a:cubicBezTo>
                  <a:cubicBezTo>
                    <a:pt x="63" y="0"/>
                    <a:pt x="63" y="0"/>
                    <a:pt x="63" y="0"/>
                  </a:cubicBezTo>
                  <a:cubicBezTo>
                    <a:pt x="63" y="0"/>
                    <a:pt x="63" y="0"/>
                    <a:pt x="63" y="0"/>
                  </a:cubicBezTo>
                  <a:cubicBezTo>
                    <a:pt x="53" y="0"/>
                    <a:pt x="45" y="8"/>
                    <a:pt x="45" y="18"/>
                  </a:cubicBezTo>
                  <a:cubicBezTo>
                    <a:pt x="45" y="27"/>
                    <a:pt x="45" y="27"/>
                    <a:pt x="45" y="27"/>
                  </a:cubicBezTo>
                  <a:cubicBezTo>
                    <a:pt x="18" y="27"/>
                    <a:pt x="18" y="27"/>
                    <a:pt x="18" y="27"/>
                  </a:cubicBezTo>
                  <a:cubicBezTo>
                    <a:pt x="8" y="27"/>
                    <a:pt x="0" y="35"/>
                    <a:pt x="0" y="45"/>
                  </a:cubicBezTo>
                  <a:cubicBezTo>
                    <a:pt x="0" y="63"/>
                    <a:pt x="0" y="63"/>
                    <a:pt x="0" y="63"/>
                  </a:cubicBezTo>
                  <a:cubicBezTo>
                    <a:pt x="144" y="63"/>
                    <a:pt x="144" y="63"/>
                    <a:pt x="144" y="63"/>
                  </a:cubicBezTo>
                  <a:cubicBezTo>
                    <a:pt x="144" y="45"/>
                    <a:pt x="144" y="45"/>
                    <a:pt x="144" y="45"/>
                  </a:cubicBezTo>
                  <a:cubicBezTo>
                    <a:pt x="144" y="35"/>
                    <a:pt x="136" y="27"/>
                    <a:pt x="126" y="27"/>
                  </a:cubicBezTo>
                  <a:close/>
                  <a:moveTo>
                    <a:pt x="54" y="27"/>
                  </a:moveTo>
                  <a:cubicBezTo>
                    <a:pt x="54" y="17"/>
                    <a:pt x="62" y="9"/>
                    <a:pt x="72" y="9"/>
                  </a:cubicBezTo>
                  <a:cubicBezTo>
                    <a:pt x="82" y="9"/>
                    <a:pt x="90" y="17"/>
                    <a:pt x="90" y="27"/>
                  </a:cubicBezTo>
                  <a:lnTo>
                    <a:pt x="54" y="27"/>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0" name="Rectangle 19"/>
            <p:cNvSpPr>
              <a:spLocks noChangeArrowheads="1"/>
            </p:cNvSpPr>
            <p:nvPr/>
          </p:nvSpPr>
          <p:spPr bwMode="auto">
            <a:xfrm>
              <a:off x="4619990" y="2810180"/>
              <a:ext cx="39380" cy="4301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1" name="Freeform 20"/>
            <p:cNvSpPr/>
            <p:nvPr/>
          </p:nvSpPr>
          <p:spPr bwMode="auto">
            <a:xfrm>
              <a:off x="4480285" y="2810181"/>
              <a:ext cx="318790" cy="150041"/>
            </a:xfrm>
            <a:custGeom>
              <a:avLst/>
              <a:gdLst>
                <a:gd name="T0" fmla="*/ 90 w 144"/>
                <a:gd name="T1" fmla="*/ 9 h 63"/>
                <a:gd name="T2" fmla="*/ 72 w 144"/>
                <a:gd name="T3" fmla="*/ 27 h 63"/>
                <a:gd name="T4" fmla="*/ 54 w 144"/>
                <a:gd name="T5" fmla="*/ 9 h 63"/>
                <a:gd name="T6" fmla="*/ 54 w 144"/>
                <a:gd name="T7" fmla="*/ 0 h 63"/>
                <a:gd name="T8" fmla="*/ 0 w 144"/>
                <a:gd name="T9" fmla="*/ 0 h 63"/>
                <a:gd name="T10" fmla="*/ 0 w 144"/>
                <a:gd name="T11" fmla="*/ 45 h 63"/>
                <a:gd name="T12" fmla="*/ 18 w 144"/>
                <a:gd name="T13" fmla="*/ 63 h 63"/>
                <a:gd name="T14" fmla="*/ 126 w 144"/>
                <a:gd name="T15" fmla="*/ 63 h 63"/>
                <a:gd name="T16" fmla="*/ 144 w 144"/>
                <a:gd name="T17" fmla="*/ 45 h 63"/>
                <a:gd name="T18" fmla="*/ 144 w 144"/>
                <a:gd name="T19" fmla="*/ 0 h 63"/>
                <a:gd name="T20" fmla="*/ 90 w 144"/>
                <a:gd name="T21" fmla="*/ 0 h 63"/>
                <a:gd name="T22" fmla="*/ 90 w 144"/>
                <a:gd name="T23" fmla="*/ 9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44" h="63">
                  <a:moveTo>
                    <a:pt x="90" y="9"/>
                  </a:moveTo>
                  <a:cubicBezTo>
                    <a:pt x="90" y="19"/>
                    <a:pt x="82" y="27"/>
                    <a:pt x="72" y="27"/>
                  </a:cubicBezTo>
                  <a:cubicBezTo>
                    <a:pt x="62" y="27"/>
                    <a:pt x="54" y="19"/>
                    <a:pt x="54" y="9"/>
                  </a:cubicBezTo>
                  <a:cubicBezTo>
                    <a:pt x="54" y="0"/>
                    <a:pt x="54" y="0"/>
                    <a:pt x="54" y="0"/>
                  </a:cubicBezTo>
                  <a:cubicBezTo>
                    <a:pt x="0" y="0"/>
                    <a:pt x="0" y="0"/>
                    <a:pt x="0" y="0"/>
                  </a:cubicBezTo>
                  <a:cubicBezTo>
                    <a:pt x="0" y="45"/>
                    <a:pt x="0" y="45"/>
                    <a:pt x="0" y="45"/>
                  </a:cubicBezTo>
                  <a:cubicBezTo>
                    <a:pt x="0" y="55"/>
                    <a:pt x="8" y="63"/>
                    <a:pt x="18" y="63"/>
                  </a:cubicBezTo>
                  <a:cubicBezTo>
                    <a:pt x="126" y="63"/>
                    <a:pt x="126" y="63"/>
                    <a:pt x="126" y="63"/>
                  </a:cubicBezTo>
                  <a:cubicBezTo>
                    <a:pt x="136" y="63"/>
                    <a:pt x="144" y="55"/>
                    <a:pt x="144" y="45"/>
                  </a:cubicBezTo>
                  <a:cubicBezTo>
                    <a:pt x="144" y="0"/>
                    <a:pt x="144" y="0"/>
                    <a:pt x="144" y="0"/>
                  </a:cubicBezTo>
                  <a:cubicBezTo>
                    <a:pt x="90" y="0"/>
                    <a:pt x="90" y="0"/>
                    <a:pt x="90" y="0"/>
                  </a:cubicBezTo>
                  <a:lnTo>
                    <a:pt x="90" y="9"/>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2" name="Freeform 21"/>
            <p:cNvSpPr/>
            <p:nvPr/>
          </p:nvSpPr>
          <p:spPr bwMode="auto">
            <a:xfrm>
              <a:off x="7089678" y="2658140"/>
              <a:ext cx="317853" cy="311085"/>
            </a:xfrm>
            <a:custGeom>
              <a:avLst/>
              <a:gdLst>
                <a:gd name="T0" fmla="*/ 128 w 143"/>
                <a:gd name="T1" fmla="*/ 20 h 131"/>
                <a:gd name="T2" fmla="*/ 122 w 143"/>
                <a:gd name="T3" fmla="*/ 20 h 131"/>
                <a:gd name="T4" fmla="*/ 114 w 143"/>
                <a:gd name="T5" fmla="*/ 14 h 131"/>
                <a:gd name="T6" fmla="*/ 113 w 143"/>
                <a:gd name="T7" fmla="*/ 14 h 131"/>
                <a:gd name="T8" fmla="*/ 113 w 143"/>
                <a:gd name="T9" fmla="*/ 14 h 131"/>
                <a:gd name="T10" fmla="*/ 113 w 143"/>
                <a:gd name="T11" fmla="*/ 14 h 131"/>
                <a:gd name="T12" fmla="*/ 112 w 143"/>
                <a:gd name="T13" fmla="*/ 15 h 131"/>
                <a:gd name="T14" fmla="*/ 111 w 143"/>
                <a:gd name="T15" fmla="*/ 15 h 131"/>
                <a:gd name="T16" fmla="*/ 107 w 143"/>
                <a:gd name="T17" fmla="*/ 20 h 131"/>
                <a:gd name="T18" fmla="*/ 105 w 143"/>
                <a:gd name="T19" fmla="*/ 23 h 131"/>
                <a:gd name="T20" fmla="*/ 97 w 143"/>
                <a:gd name="T21" fmla="*/ 35 h 131"/>
                <a:gd name="T22" fmla="*/ 77 w 143"/>
                <a:gd name="T23" fmla="*/ 63 h 131"/>
                <a:gd name="T24" fmla="*/ 68 w 143"/>
                <a:gd name="T25" fmla="*/ 76 h 131"/>
                <a:gd name="T26" fmla="*/ 44 w 143"/>
                <a:gd name="T27" fmla="*/ 63 h 131"/>
                <a:gd name="T28" fmla="*/ 39 w 143"/>
                <a:gd name="T29" fmla="*/ 60 h 131"/>
                <a:gd name="T30" fmla="*/ 38 w 143"/>
                <a:gd name="T31" fmla="*/ 59 h 131"/>
                <a:gd name="T32" fmla="*/ 37 w 143"/>
                <a:gd name="T33" fmla="*/ 60 h 131"/>
                <a:gd name="T34" fmla="*/ 36 w 143"/>
                <a:gd name="T35" fmla="*/ 60 h 131"/>
                <a:gd name="T36" fmla="*/ 33 w 143"/>
                <a:gd name="T37" fmla="*/ 63 h 131"/>
                <a:gd name="T38" fmla="*/ 24 w 143"/>
                <a:gd name="T39" fmla="*/ 75 h 131"/>
                <a:gd name="T40" fmla="*/ 2 w 143"/>
                <a:gd name="T41" fmla="*/ 107 h 131"/>
                <a:gd name="T42" fmla="*/ 0 w 143"/>
                <a:gd name="T43" fmla="*/ 113 h 131"/>
                <a:gd name="T44" fmla="*/ 4 w 143"/>
                <a:gd name="T45" fmla="*/ 131 h 131"/>
                <a:gd name="T46" fmla="*/ 32 w 143"/>
                <a:gd name="T47" fmla="*/ 90 h 131"/>
                <a:gd name="T48" fmla="*/ 66 w 143"/>
                <a:gd name="T49" fmla="*/ 98 h 131"/>
                <a:gd name="T50" fmla="*/ 66 w 143"/>
                <a:gd name="T51" fmla="*/ 98 h 131"/>
                <a:gd name="T52" fmla="*/ 67 w 143"/>
                <a:gd name="T53" fmla="*/ 98 h 131"/>
                <a:gd name="T54" fmla="*/ 68 w 143"/>
                <a:gd name="T55" fmla="*/ 98 h 131"/>
                <a:gd name="T56" fmla="*/ 70 w 143"/>
                <a:gd name="T57" fmla="*/ 97 h 131"/>
                <a:gd name="T58" fmla="*/ 94 w 143"/>
                <a:gd name="T59" fmla="*/ 63 h 131"/>
                <a:gd name="T60" fmla="*/ 111 w 143"/>
                <a:gd name="T61" fmla="*/ 40 h 131"/>
                <a:gd name="T62" fmla="*/ 116 w 143"/>
                <a:gd name="T63" fmla="*/ 33 h 131"/>
                <a:gd name="T64" fmla="*/ 119 w 143"/>
                <a:gd name="T65" fmla="*/ 36 h 131"/>
                <a:gd name="T66" fmla="*/ 127 w 143"/>
                <a:gd name="T67" fmla="*/ 42 h 131"/>
                <a:gd name="T68" fmla="*/ 128 w 143"/>
                <a:gd name="T69" fmla="*/ 42 h 131"/>
                <a:gd name="T70" fmla="*/ 128 w 143"/>
                <a:gd name="T71" fmla="*/ 42 h 131"/>
                <a:gd name="T72" fmla="*/ 130 w 143"/>
                <a:gd name="T73" fmla="*/ 42 h 131"/>
                <a:gd name="T74" fmla="*/ 131 w 143"/>
                <a:gd name="T75" fmla="*/ 42 h 131"/>
                <a:gd name="T76" fmla="*/ 143 w 143"/>
                <a:gd name="T77" fmla="*/ 24 h 131"/>
                <a:gd name="T78" fmla="*/ 143 w 143"/>
                <a:gd name="T79" fmla="*/ 12 h 131"/>
                <a:gd name="T80" fmla="*/ 134 w 143"/>
                <a:gd name="T81" fmla="*/ 12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43" h="131">
                  <a:moveTo>
                    <a:pt x="134" y="12"/>
                  </a:moveTo>
                  <a:cubicBezTo>
                    <a:pt x="128" y="20"/>
                    <a:pt x="128" y="20"/>
                    <a:pt x="128" y="20"/>
                  </a:cubicBezTo>
                  <a:cubicBezTo>
                    <a:pt x="126" y="23"/>
                    <a:pt x="126" y="23"/>
                    <a:pt x="126" y="23"/>
                  </a:cubicBezTo>
                  <a:cubicBezTo>
                    <a:pt x="122" y="20"/>
                    <a:pt x="122" y="20"/>
                    <a:pt x="122" y="20"/>
                  </a:cubicBezTo>
                  <a:cubicBezTo>
                    <a:pt x="114" y="14"/>
                    <a:pt x="114" y="14"/>
                    <a:pt x="114" y="14"/>
                  </a:cubicBezTo>
                  <a:cubicBezTo>
                    <a:pt x="114" y="14"/>
                    <a:pt x="114" y="14"/>
                    <a:pt x="114" y="14"/>
                  </a:cubicBezTo>
                  <a:cubicBezTo>
                    <a:pt x="114" y="14"/>
                    <a:pt x="114" y="14"/>
                    <a:pt x="114" y="14"/>
                  </a:cubicBezTo>
                  <a:cubicBezTo>
                    <a:pt x="114" y="14"/>
                    <a:pt x="114" y="14"/>
                    <a:pt x="113" y="14"/>
                  </a:cubicBezTo>
                  <a:cubicBezTo>
                    <a:pt x="113" y="14"/>
                    <a:pt x="113" y="14"/>
                    <a:pt x="113" y="14"/>
                  </a:cubicBezTo>
                  <a:cubicBezTo>
                    <a:pt x="113" y="14"/>
                    <a:pt x="113" y="14"/>
                    <a:pt x="113" y="14"/>
                  </a:cubicBezTo>
                  <a:cubicBezTo>
                    <a:pt x="113" y="14"/>
                    <a:pt x="113" y="14"/>
                    <a:pt x="113" y="14"/>
                  </a:cubicBezTo>
                  <a:cubicBezTo>
                    <a:pt x="113" y="14"/>
                    <a:pt x="113" y="14"/>
                    <a:pt x="113" y="14"/>
                  </a:cubicBezTo>
                  <a:cubicBezTo>
                    <a:pt x="112" y="14"/>
                    <a:pt x="112" y="14"/>
                    <a:pt x="112" y="14"/>
                  </a:cubicBezTo>
                  <a:cubicBezTo>
                    <a:pt x="112" y="14"/>
                    <a:pt x="112" y="15"/>
                    <a:pt x="112" y="15"/>
                  </a:cubicBezTo>
                  <a:cubicBezTo>
                    <a:pt x="112" y="15"/>
                    <a:pt x="111" y="15"/>
                    <a:pt x="111" y="15"/>
                  </a:cubicBezTo>
                  <a:cubicBezTo>
                    <a:pt x="111" y="15"/>
                    <a:pt x="111" y="15"/>
                    <a:pt x="111" y="15"/>
                  </a:cubicBezTo>
                  <a:cubicBezTo>
                    <a:pt x="111" y="15"/>
                    <a:pt x="111" y="16"/>
                    <a:pt x="110" y="16"/>
                  </a:cubicBezTo>
                  <a:cubicBezTo>
                    <a:pt x="107" y="20"/>
                    <a:pt x="107" y="20"/>
                    <a:pt x="107" y="20"/>
                  </a:cubicBezTo>
                  <a:cubicBezTo>
                    <a:pt x="108" y="20"/>
                    <a:pt x="108" y="20"/>
                    <a:pt x="108" y="20"/>
                  </a:cubicBezTo>
                  <a:cubicBezTo>
                    <a:pt x="105" y="23"/>
                    <a:pt x="105" y="23"/>
                    <a:pt x="105" y="23"/>
                  </a:cubicBezTo>
                  <a:cubicBezTo>
                    <a:pt x="105" y="23"/>
                    <a:pt x="105" y="23"/>
                    <a:pt x="105" y="23"/>
                  </a:cubicBezTo>
                  <a:cubicBezTo>
                    <a:pt x="97" y="35"/>
                    <a:pt x="97" y="35"/>
                    <a:pt x="97" y="35"/>
                  </a:cubicBezTo>
                  <a:cubicBezTo>
                    <a:pt x="83" y="55"/>
                    <a:pt x="83" y="55"/>
                    <a:pt x="83" y="55"/>
                  </a:cubicBezTo>
                  <a:cubicBezTo>
                    <a:pt x="77" y="63"/>
                    <a:pt x="77" y="63"/>
                    <a:pt x="77" y="63"/>
                  </a:cubicBezTo>
                  <a:cubicBezTo>
                    <a:pt x="76" y="65"/>
                    <a:pt x="76" y="65"/>
                    <a:pt x="76" y="65"/>
                  </a:cubicBezTo>
                  <a:cubicBezTo>
                    <a:pt x="68" y="76"/>
                    <a:pt x="68" y="76"/>
                    <a:pt x="68" y="76"/>
                  </a:cubicBezTo>
                  <a:cubicBezTo>
                    <a:pt x="65" y="80"/>
                    <a:pt x="65" y="80"/>
                    <a:pt x="65" y="80"/>
                  </a:cubicBezTo>
                  <a:cubicBezTo>
                    <a:pt x="44" y="63"/>
                    <a:pt x="44" y="63"/>
                    <a:pt x="44" y="63"/>
                  </a:cubicBezTo>
                  <a:cubicBezTo>
                    <a:pt x="40" y="60"/>
                    <a:pt x="40" y="60"/>
                    <a:pt x="40" y="60"/>
                  </a:cubicBezTo>
                  <a:cubicBezTo>
                    <a:pt x="39" y="60"/>
                    <a:pt x="39" y="60"/>
                    <a:pt x="39" y="60"/>
                  </a:cubicBezTo>
                  <a:cubicBezTo>
                    <a:pt x="39" y="60"/>
                    <a:pt x="38" y="60"/>
                    <a:pt x="38" y="60"/>
                  </a:cubicBezTo>
                  <a:cubicBezTo>
                    <a:pt x="38" y="60"/>
                    <a:pt x="38" y="59"/>
                    <a:pt x="38" y="59"/>
                  </a:cubicBezTo>
                  <a:cubicBezTo>
                    <a:pt x="38" y="59"/>
                    <a:pt x="38" y="59"/>
                    <a:pt x="38" y="59"/>
                  </a:cubicBezTo>
                  <a:cubicBezTo>
                    <a:pt x="37" y="59"/>
                    <a:pt x="37" y="60"/>
                    <a:pt x="37" y="60"/>
                  </a:cubicBezTo>
                  <a:cubicBezTo>
                    <a:pt x="37" y="60"/>
                    <a:pt x="37" y="60"/>
                    <a:pt x="37" y="60"/>
                  </a:cubicBezTo>
                  <a:cubicBezTo>
                    <a:pt x="36" y="60"/>
                    <a:pt x="36" y="60"/>
                    <a:pt x="36" y="60"/>
                  </a:cubicBezTo>
                  <a:cubicBezTo>
                    <a:pt x="35" y="60"/>
                    <a:pt x="35" y="61"/>
                    <a:pt x="35" y="61"/>
                  </a:cubicBezTo>
                  <a:cubicBezTo>
                    <a:pt x="33" y="63"/>
                    <a:pt x="33" y="63"/>
                    <a:pt x="33" y="63"/>
                  </a:cubicBezTo>
                  <a:cubicBezTo>
                    <a:pt x="32" y="64"/>
                    <a:pt x="32" y="64"/>
                    <a:pt x="32" y="64"/>
                  </a:cubicBezTo>
                  <a:cubicBezTo>
                    <a:pt x="24" y="75"/>
                    <a:pt x="24" y="75"/>
                    <a:pt x="24" y="75"/>
                  </a:cubicBezTo>
                  <a:cubicBezTo>
                    <a:pt x="7" y="99"/>
                    <a:pt x="7" y="99"/>
                    <a:pt x="7" y="99"/>
                  </a:cubicBezTo>
                  <a:cubicBezTo>
                    <a:pt x="2" y="107"/>
                    <a:pt x="2" y="107"/>
                    <a:pt x="2" y="107"/>
                  </a:cubicBezTo>
                  <a:cubicBezTo>
                    <a:pt x="0" y="109"/>
                    <a:pt x="0" y="109"/>
                    <a:pt x="0" y="109"/>
                  </a:cubicBezTo>
                  <a:cubicBezTo>
                    <a:pt x="0" y="113"/>
                    <a:pt x="0" y="113"/>
                    <a:pt x="0" y="113"/>
                  </a:cubicBezTo>
                  <a:cubicBezTo>
                    <a:pt x="1" y="131"/>
                    <a:pt x="1" y="131"/>
                    <a:pt x="1" y="131"/>
                  </a:cubicBezTo>
                  <a:cubicBezTo>
                    <a:pt x="4" y="131"/>
                    <a:pt x="4" y="131"/>
                    <a:pt x="4" y="131"/>
                  </a:cubicBezTo>
                  <a:cubicBezTo>
                    <a:pt x="10" y="123"/>
                    <a:pt x="15" y="115"/>
                    <a:pt x="21" y="107"/>
                  </a:cubicBezTo>
                  <a:cubicBezTo>
                    <a:pt x="25" y="101"/>
                    <a:pt x="29" y="95"/>
                    <a:pt x="32" y="90"/>
                  </a:cubicBezTo>
                  <a:cubicBezTo>
                    <a:pt x="37" y="83"/>
                    <a:pt x="40" y="79"/>
                    <a:pt x="40" y="79"/>
                  </a:cubicBezTo>
                  <a:cubicBezTo>
                    <a:pt x="66" y="98"/>
                    <a:pt x="66" y="98"/>
                    <a:pt x="66" y="98"/>
                  </a:cubicBezTo>
                  <a:cubicBezTo>
                    <a:pt x="66" y="98"/>
                    <a:pt x="66" y="98"/>
                    <a:pt x="66" y="98"/>
                  </a:cubicBezTo>
                  <a:cubicBezTo>
                    <a:pt x="66" y="98"/>
                    <a:pt x="66" y="98"/>
                    <a:pt x="66" y="98"/>
                  </a:cubicBezTo>
                  <a:cubicBezTo>
                    <a:pt x="67" y="98"/>
                    <a:pt x="67" y="99"/>
                    <a:pt x="67" y="99"/>
                  </a:cubicBezTo>
                  <a:cubicBezTo>
                    <a:pt x="67" y="99"/>
                    <a:pt x="67" y="98"/>
                    <a:pt x="67" y="98"/>
                  </a:cubicBezTo>
                  <a:cubicBezTo>
                    <a:pt x="67" y="98"/>
                    <a:pt x="67" y="98"/>
                    <a:pt x="68" y="98"/>
                  </a:cubicBezTo>
                  <a:cubicBezTo>
                    <a:pt x="68" y="98"/>
                    <a:pt x="68" y="98"/>
                    <a:pt x="68" y="98"/>
                  </a:cubicBezTo>
                  <a:cubicBezTo>
                    <a:pt x="68" y="98"/>
                    <a:pt x="68" y="98"/>
                    <a:pt x="68" y="98"/>
                  </a:cubicBezTo>
                  <a:cubicBezTo>
                    <a:pt x="69" y="98"/>
                    <a:pt x="69" y="98"/>
                    <a:pt x="70" y="97"/>
                  </a:cubicBezTo>
                  <a:cubicBezTo>
                    <a:pt x="70" y="97"/>
                    <a:pt x="72" y="94"/>
                    <a:pt x="76" y="89"/>
                  </a:cubicBezTo>
                  <a:cubicBezTo>
                    <a:pt x="81" y="83"/>
                    <a:pt x="88" y="73"/>
                    <a:pt x="94" y="63"/>
                  </a:cubicBezTo>
                  <a:cubicBezTo>
                    <a:pt x="96" y="61"/>
                    <a:pt x="98" y="58"/>
                    <a:pt x="100" y="55"/>
                  </a:cubicBezTo>
                  <a:cubicBezTo>
                    <a:pt x="104" y="49"/>
                    <a:pt x="108" y="44"/>
                    <a:pt x="111" y="40"/>
                  </a:cubicBezTo>
                  <a:cubicBezTo>
                    <a:pt x="115" y="35"/>
                    <a:pt x="115" y="35"/>
                    <a:pt x="115" y="35"/>
                  </a:cubicBezTo>
                  <a:cubicBezTo>
                    <a:pt x="116" y="33"/>
                    <a:pt x="116" y="33"/>
                    <a:pt x="116" y="33"/>
                  </a:cubicBezTo>
                  <a:cubicBezTo>
                    <a:pt x="117" y="35"/>
                    <a:pt x="117" y="35"/>
                    <a:pt x="117" y="35"/>
                  </a:cubicBezTo>
                  <a:cubicBezTo>
                    <a:pt x="119" y="36"/>
                    <a:pt x="119" y="36"/>
                    <a:pt x="119" y="36"/>
                  </a:cubicBezTo>
                  <a:cubicBezTo>
                    <a:pt x="126" y="42"/>
                    <a:pt x="126" y="42"/>
                    <a:pt x="126" y="42"/>
                  </a:cubicBezTo>
                  <a:cubicBezTo>
                    <a:pt x="127" y="42"/>
                    <a:pt x="127" y="42"/>
                    <a:pt x="127" y="42"/>
                  </a:cubicBezTo>
                  <a:cubicBezTo>
                    <a:pt x="127" y="42"/>
                    <a:pt x="127" y="42"/>
                    <a:pt x="127" y="42"/>
                  </a:cubicBezTo>
                  <a:cubicBezTo>
                    <a:pt x="128" y="42"/>
                    <a:pt x="128" y="42"/>
                    <a:pt x="128" y="42"/>
                  </a:cubicBezTo>
                  <a:cubicBezTo>
                    <a:pt x="128" y="42"/>
                    <a:pt x="128" y="42"/>
                    <a:pt x="128" y="42"/>
                  </a:cubicBezTo>
                  <a:cubicBezTo>
                    <a:pt x="128" y="42"/>
                    <a:pt x="128" y="42"/>
                    <a:pt x="128" y="42"/>
                  </a:cubicBezTo>
                  <a:cubicBezTo>
                    <a:pt x="129" y="42"/>
                    <a:pt x="129" y="42"/>
                    <a:pt x="129" y="42"/>
                  </a:cubicBezTo>
                  <a:cubicBezTo>
                    <a:pt x="129" y="42"/>
                    <a:pt x="130" y="42"/>
                    <a:pt x="130" y="42"/>
                  </a:cubicBezTo>
                  <a:cubicBezTo>
                    <a:pt x="130" y="42"/>
                    <a:pt x="130" y="42"/>
                    <a:pt x="130" y="42"/>
                  </a:cubicBezTo>
                  <a:cubicBezTo>
                    <a:pt x="130" y="42"/>
                    <a:pt x="130" y="42"/>
                    <a:pt x="131" y="42"/>
                  </a:cubicBezTo>
                  <a:cubicBezTo>
                    <a:pt x="136" y="35"/>
                    <a:pt x="136" y="35"/>
                    <a:pt x="136" y="35"/>
                  </a:cubicBezTo>
                  <a:cubicBezTo>
                    <a:pt x="143" y="24"/>
                    <a:pt x="143" y="24"/>
                    <a:pt x="143" y="24"/>
                  </a:cubicBezTo>
                  <a:cubicBezTo>
                    <a:pt x="143" y="20"/>
                    <a:pt x="143" y="20"/>
                    <a:pt x="143" y="20"/>
                  </a:cubicBezTo>
                  <a:cubicBezTo>
                    <a:pt x="143" y="12"/>
                    <a:pt x="143" y="12"/>
                    <a:pt x="143" y="12"/>
                  </a:cubicBezTo>
                  <a:cubicBezTo>
                    <a:pt x="143" y="0"/>
                    <a:pt x="143" y="0"/>
                    <a:pt x="143" y="0"/>
                  </a:cubicBezTo>
                  <a:lnTo>
                    <a:pt x="134" y="1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6" name="Freeform 22"/>
            <p:cNvSpPr/>
            <p:nvPr/>
          </p:nvSpPr>
          <p:spPr bwMode="auto">
            <a:xfrm>
              <a:off x="7336271" y="2630131"/>
              <a:ext cx="17815" cy="59016"/>
            </a:xfrm>
            <a:custGeom>
              <a:avLst/>
              <a:gdLst>
                <a:gd name="T0" fmla="*/ 6 w 8"/>
                <a:gd name="T1" fmla="*/ 24 h 25"/>
                <a:gd name="T2" fmla="*/ 8 w 8"/>
                <a:gd name="T3" fmla="*/ 25 h 25"/>
                <a:gd name="T4" fmla="*/ 8 w 8"/>
                <a:gd name="T5" fmla="*/ 21 h 25"/>
                <a:gd name="T6" fmla="*/ 8 w 8"/>
                <a:gd name="T7" fmla="*/ 21 h 25"/>
                <a:gd name="T8" fmla="*/ 8 w 8"/>
                <a:gd name="T9" fmla="*/ 0 h 25"/>
                <a:gd name="T10" fmla="*/ 0 w 8"/>
                <a:gd name="T11" fmla="*/ 0 h 25"/>
                <a:gd name="T12" fmla="*/ 0 w 8"/>
                <a:gd name="T13" fmla="*/ 22 h 25"/>
                <a:gd name="T14" fmla="*/ 6 w 8"/>
                <a:gd name="T15" fmla="*/ 24 h 2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 h="25">
                  <a:moveTo>
                    <a:pt x="6" y="24"/>
                  </a:moveTo>
                  <a:cubicBezTo>
                    <a:pt x="8" y="25"/>
                    <a:pt x="8" y="25"/>
                    <a:pt x="8" y="25"/>
                  </a:cubicBezTo>
                  <a:cubicBezTo>
                    <a:pt x="8" y="21"/>
                    <a:pt x="8" y="21"/>
                    <a:pt x="8" y="21"/>
                  </a:cubicBezTo>
                  <a:cubicBezTo>
                    <a:pt x="8" y="21"/>
                    <a:pt x="8" y="21"/>
                    <a:pt x="8" y="21"/>
                  </a:cubicBezTo>
                  <a:cubicBezTo>
                    <a:pt x="8" y="0"/>
                    <a:pt x="8" y="0"/>
                    <a:pt x="8" y="0"/>
                  </a:cubicBezTo>
                  <a:cubicBezTo>
                    <a:pt x="0" y="0"/>
                    <a:pt x="0" y="0"/>
                    <a:pt x="0" y="0"/>
                  </a:cubicBezTo>
                  <a:cubicBezTo>
                    <a:pt x="0" y="22"/>
                    <a:pt x="0" y="22"/>
                    <a:pt x="0" y="22"/>
                  </a:cubicBezTo>
                  <a:cubicBezTo>
                    <a:pt x="3" y="22"/>
                    <a:pt x="5" y="23"/>
                    <a:pt x="6" y="24"/>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7" name="Freeform 23"/>
            <p:cNvSpPr/>
            <p:nvPr/>
          </p:nvSpPr>
          <p:spPr bwMode="auto">
            <a:xfrm>
              <a:off x="7143118" y="2753164"/>
              <a:ext cx="264408" cy="216059"/>
            </a:xfrm>
            <a:custGeom>
              <a:avLst/>
              <a:gdLst>
                <a:gd name="T0" fmla="*/ 95 w 119"/>
                <a:gd name="T1" fmla="*/ 2 h 91"/>
                <a:gd name="T2" fmla="*/ 93 w 119"/>
                <a:gd name="T3" fmla="*/ 0 h 91"/>
                <a:gd name="T4" fmla="*/ 87 w 119"/>
                <a:gd name="T5" fmla="*/ 7 h 91"/>
                <a:gd name="T6" fmla="*/ 87 w 119"/>
                <a:gd name="T7" fmla="*/ 15 h 91"/>
                <a:gd name="T8" fmla="*/ 82 w 119"/>
                <a:gd name="T9" fmla="*/ 15 h 91"/>
                <a:gd name="T10" fmla="*/ 76 w 119"/>
                <a:gd name="T11" fmla="*/ 23 h 91"/>
                <a:gd name="T12" fmla="*/ 87 w 119"/>
                <a:gd name="T13" fmla="*/ 23 h 91"/>
                <a:gd name="T14" fmla="*/ 87 w 119"/>
                <a:gd name="T15" fmla="*/ 59 h 91"/>
                <a:gd name="T16" fmla="*/ 52 w 119"/>
                <a:gd name="T17" fmla="*/ 59 h 91"/>
                <a:gd name="T18" fmla="*/ 50 w 119"/>
                <a:gd name="T19" fmla="*/ 62 h 91"/>
                <a:gd name="T20" fmla="*/ 50 w 119"/>
                <a:gd name="T21" fmla="*/ 62 h 91"/>
                <a:gd name="T22" fmla="*/ 46 w 119"/>
                <a:gd name="T23" fmla="*/ 64 h 91"/>
                <a:gd name="T24" fmla="*/ 43 w 119"/>
                <a:gd name="T25" fmla="*/ 65 h 91"/>
                <a:gd name="T26" fmla="*/ 38 w 119"/>
                <a:gd name="T27" fmla="*/ 63 h 91"/>
                <a:gd name="T28" fmla="*/ 38 w 119"/>
                <a:gd name="T29" fmla="*/ 63 h 91"/>
                <a:gd name="T30" fmla="*/ 38 w 119"/>
                <a:gd name="T31" fmla="*/ 63 h 91"/>
                <a:gd name="T32" fmla="*/ 32 w 119"/>
                <a:gd name="T33" fmla="*/ 59 h 91"/>
                <a:gd name="T34" fmla="*/ 10 w 119"/>
                <a:gd name="T35" fmla="*/ 59 h 91"/>
                <a:gd name="T36" fmla="*/ 0 w 119"/>
                <a:gd name="T37" fmla="*/ 73 h 91"/>
                <a:gd name="T38" fmla="*/ 0 w 119"/>
                <a:gd name="T39" fmla="*/ 91 h 91"/>
                <a:gd name="T40" fmla="*/ 8 w 119"/>
                <a:gd name="T41" fmla="*/ 91 h 91"/>
                <a:gd name="T42" fmla="*/ 8 w 119"/>
                <a:gd name="T43" fmla="*/ 67 h 91"/>
                <a:gd name="T44" fmla="*/ 44 w 119"/>
                <a:gd name="T45" fmla="*/ 67 h 91"/>
                <a:gd name="T46" fmla="*/ 44 w 119"/>
                <a:gd name="T47" fmla="*/ 91 h 91"/>
                <a:gd name="T48" fmla="*/ 52 w 119"/>
                <a:gd name="T49" fmla="*/ 91 h 91"/>
                <a:gd name="T50" fmla="*/ 52 w 119"/>
                <a:gd name="T51" fmla="*/ 67 h 91"/>
                <a:gd name="T52" fmla="*/ 87 w 119"/>
                <a:gd name="T53" fmla="*/ 67 h 91"/>
                <a:gd name="T54" fmla="*/ 87 w 119"/>
                <a:gd name="T55" fmla="*/ 91 h 91"/>
                <a:gd name="T56" fmla="*/ 95 w 119"/>
                <a:gd name="T57" fmla="*/ 91 h 91"/>
                <a:gd name="T58" fmla="*/ 95 w 119"/>
                <a:gd name="T59" fmla="*/ 67 h 91"/>
                <a:gd name="T60" fmla="*/ 119 w 119"/>
                <a:gd name="T61" fmla="*/ 67 h 91"/>
                <a:gd name="T62" fmla="*/ 119 w 119"/>
                <a:gd name="T63" fmla="*/ 59 h 91"/>
                <a:gd name="T64" fmla="*/ 95 w 119"/>
                <a:gd name="T65" fmla="*/ 59 h 91"/>
                <a:gd name="T66" fmla="*/ 95 w 119"/>
                <a:gd name="T67" fmla="*/ 23 h 91"/>
                <a:gd name="T68" fmla="*/ 119 w 119"/>
                <a:gd name="T69" fmla="*/ 23 h 91"/>
                <a:gd name="T70" fmla="*/ 119 w 119"/>
                <a:gd name="T71" fmla="*/ 15 h 91"/>
                <a:gd name="T72" fmla="*/ 95 w 119"/>
                <a:gd name="T73" fmla="*/ 15 h 91"/>
                <a:gd name="T74" fmla="*/ 95 w 119"/>
                <a:gd name="T75" fmla="*/ 2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19" h="91">
                  <a:moveTo>
                    <a:pt x="95" y="2"/>
                  </a:moveTo>
                  <a:cubicBezTo>
                    <a:pt x="93" y="0"/>
                    <a:pt x="93" y="0"/>
                    <a:pt x="93" y="0"/>
                  </a:cubicBezTo>
                  <a:cubicBezTo>
                    <a:pt x="91" y="2"/>
                    <a:pt x="89" y="5"/>
                    <a:pt x="87" y="7"/>
                  </a:cubicBezTo>
                  <a:cubicBezTo>
                    <a:pt x="87" y="15"/>
                    <a:pt x="87" y="15"/>
                    <a:pt x="87" y="15"/>
                  </a:cubicBezTo>
                  <a:cubicBezTo>
                    <a:pt x="82" y="15"/>
                    <a:pt x="82" y="15"/>
                    <a:pt x="82" y="15"/>
                  </a:cubicBezTo>
                  <a:cubicBezTo>
                    <a:pt x="80" y="18"/>
                    <a:pt x="78" y="21"/>
                    <a:pt x="76" y="23"/>
                  </a:cubicBezTo>
                  <a:cubicBezTo>
                    <a:pt x="87" y="23"/>
                    <a:pt x="87" y="23"/>
                    <a:pt x="87" y="23"/>
                  </a:cubicBezTo>
                  <a:cubicBezTo>
                    <a:pt x="87" y="59"/>
                    <a:pt x="87" y="59"/>
                    <a:pt x="87" y="59"/>
                  </a:cubicBezTo>
                  <a:cubicBezTo>
                    <a:pt x="52" y="59"/>
                    <a:pt x="52" y="59"/>
                    <a:pt x="52" y="59"/>
                  </a:cubicBezTo>
                  <a:cubicBezTo>
                    <a:pt x="51" y="60"/>
                    <a:pt x="51" y="61"/>
                    <a:pt x="50" y="62"/>
                  </a:cubicBezTo>
                  <a:cubicBezTo>
                    <a:pt x="50" y="62"/>
                    <a:pt x="50" y="62"/>
                    <a:pt x="50" y="62"/>
                  </a:cubicBezTo>
                  <a:cubicBezTo>
                    <a:pt x="49" y="63"/>
                    <a:pt x="48" y="64"/>
                    <a:pt x="46" y="64"/>
                  </a:cubicBezTo>
                  <a:cubicBezTo>
                    <a:pt x="45" y="64"/>
                    <a:pt x="44" y="65"/>
                    <a:pt x="43" y="65"/>
                  </a:cubicBezTo>
                  <a:cubicBezTo>
                    <a:pt x="41" y="65"/>
                    <a:pt x="39" y="64"/>
                    <a:pt x="38" y="63"/>
                  </a:cubicBezTo>
                  <a:cubicBezTo>
                    <a:pt x="38" y="63"/>
                    <a:pt x="38" y="63"/>
                    <a:pt x="38" y="63"/>
                  </a:cubicBezTo>
                  <a:cubicBezTo>
                    <a:pt x="38" y="63"/>
                    <a:pt x="38" y="63"/>
                    <a:pt x="38" y="63"/>
                  </a:cubicBezTo>
                  <a:cubicBezTo>
                    <a:pt x="32" y="59"/>
                    <a:pt x="32" y="59"/>
                    <a:pt x="32" y="59"/>
                  </a:cubicBezTo>
                  <a:cubicBezTo>
                    <a:pt x="10" y="59"/>
                    <a:pt x="10" y="59"/>
                    <a:pt x="10" y="59"/>
                  </a:cubicBezTo>
                  <a:cubicBezTo>
                    <a:pt x="7" y="63"/>
                    <a:pt x="4" y="68"/>
                    <a:pt x="0" y="73"/>
                  </a:cubicBezTo>
                  <a:cubicBezTo>
                    <a:pt x="0" y="91"/>
                    <a:pt x="0" y="91"/>
                    <a:pt x="0" y="91"/>
                  </a:cubicBezTo>
                  <a:cubicBezTo>
                    <a:pt x="8" y="91"/>
                    <a:pt x="8" y="91"/>
                    <a:pt x="8" y="91"/>
                  </a:cubicBezTo>
                  <a:cubicBezTo>
                    <a:pt x="8" y="67"/>
                    <a:pt x="8" y="67"/>
                    <a:pt x="8" y="67"/>
                  </a:cubicBezTo>
                  <a:cubicBezTo>
                    <a:pt x="44" y="67"/>
                    <a:pt x="44" y="67"/>
                    <a:pt x="44" y="67"/>
                  </a:cubicBezTo>
                  <a:cubicBezTo>
                    <a:pt x="44" y="91"/>
                    <a:pt x="44" y="91"/>
                    <a:pt x="44" y="91"/>
                  </a:cubicBezTo>
                  <a:cubicBezTo>
                    <a:pt x="52" y="91"/>
                    <a:pt x="52" y="91"/>
                    <a:pt x="52" y="91"/>
                  </a:cubicBezTo>
                  <a:cubicBezTo>
                    <a:pt x="52" y="67"/>
                    <a:pt x="52" y="67"/>
                    <a:pt x="52" y="67"/>
                  </a:cubicBezTo>
                  <a:cubicBezTo>
                    <a:pt x="87" y="67"/>
                    <a:pt x="87" y="67"/>
                    <a:pt x="87" y="67"/>
                  </a:cubicBezTo>
                  <a:cubicBezTo>
                    <a:pt x="87" y="91"/>
                    <a:pt x="87" y="91"/>
                    <a:pt x="87" y="91"/>
                  </a:cubicBezTo>
                  <a:cubicBezTo>
                    <a:pt x="95" y="91"/>
                    <a:pt x="95" y="91"/>
                    <a:pt x="95" y="91"/>
                  </a:cubicBezTo>
                  <a:cubicBezTo>
                    <a:pt x="95" y="67"/>
                    <a:pt x="95" y="67"/>
                    <a:pt x="95" y="67"/>
                  </a:cubicBezTo>
                  <a:cubicBezTo>
                    <a:pt x="119" y="67"/>
                    <a:pt x="119" y="67"/>
                    <a:pt x="119" y="67"/>
                  </a:cubicBezTo>
                  <a:cubicBezTo>
                    <a:pt x="119" y="59"/>
                    <a:pt x="119" y="59"/>
                    <a:pt x="119" y="59"/>
                  </a:cubicBezTo>
                  <a:cubicBezTo>
                    <a:pt x="95" y="59"/>
                    <a:pt x="95" y="59"/>
                    <a:pt x="95" y="59"/>
                  </a:cubicBezTo>
                  <a:cubicBezTo>
                    <a:pt x="95" y="23"/>
                    <a:pt x="95" y="23"/>
                    <a:pt x="95" y="23"/>
                  </a:cubicBezTo>
                  <a:cubicBezTo>
                    <a:pt x="119" y="23"/>
                    <a:pt x="119" y="23"/>
                    <a:pt x="119" y="23"/>
                  </a:cubicBezTo>
                  <a:cubicBezTo>
                    <a:pt x="119" y="15"/>
                    <a:pt x="119" y="15"/>
                    <a:pt x="119" y="15"/>
                  </a:cubicBezTo>
                  <a:cubicBezTo>
                    <a:pt x="95" y="15"/>
                    <a:pt x="95" y="15"/>
                    <a:pt x="95" y="15"/>
                  </a:cubicBezTo>
                  <a:lnTo>
                    <a:pt x="95" y="2"/>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8" name="Freeform 24"/>
            <p:cNvSpPr/>
            <p:nvPr/>
          </p:nvSpPr>
          <p:spPr bwMode="auto">
            <a:xfrm>
              <a:off x="7089678" y="2630131"/>
              <a:ext cx="241905" cy="190052"/>
            </a:xfrm>
            <a:custGeom>
              <a:avLst/>
              <a:gdLst>
                <a:gd name="T0" fmla="*/ 24 w 109"/>
                <a:gd name="T1" fmla="*/ 80 h 80"/>
                <a:gd name="T2" fmla="*/ 31 w 109"/>
                <a:gd name="T3" fmla="*/ 71 h 80"/>
                <a:gd name="T4" fmla="*/ 34 w 109"/>
                <a:gd name="T5" fmla="*/ 67 h 80"/>
                <a:gd name="T6" fmla="*/ 32 w 109"/>
                <a:gd name="T7" fmla="*/ 67 h 80"/>
                <a:gd name="T8" fmla="*/ 32 w 109"/>
                <a:gd name="T9" fmla="*/ 47 h 80"/>
                <a:gd name="T10" fmla="*/ 32 w 109"/>
                <a:gd name="T11" fmla="*/ 32 h 80"/>
                <a:gd name="T12" fmla="*/ 68 w 109"/>
                <a:gd name="T13" fmla="*/ 32 h 80"/>
                <a:gd name="T14" fmla="*/ 68 w 109"/>
                <a:gd name="T15" fmla="*/ 47 h 80"/>
                <a:gd name="T16" fmla="*/ 68 w 109"/>
                <a:gd name="T17" fmla="*/ 67 h 80"/>
                <a:gd name="T18" fmla="*/ 44 w 109"/>
                <a:gd name="T19" fmla="*/ 67 h 80"/>
                <a:gd name="T20" fmla="*/ 56 w 109"/>
                <a:gd name="T21" fmla="*/ 75 h 80"/>
                <a:gd name="T22" fmla="*/ 68 w 109"/>
                <a:gd name="T23" fmla="*/ 75 h 80"/>
                <a:gd name="T24" fmla="*/ 68 w 109"/>
                <a:gd name="T25" fmla="*/ 76 h 80"/>
                <a:gd name="T26" fmla="*/ 76 w 109"/>
                <a:gd name="T27" fmla="*/ 66 h 80"/>
                <a:gd name="T28" fmla="*/ 76 w 109"/>
                <a:gd name="T29" fmla="*/ 47 h 80"/>
                <a:gd name="T30" fmla="*/ 76 w 109"/>
                <a:gd name="T31" fmla="*/ 32 h 80"/>
                <a:gd name="T32" fmla="*/ 103 w 109"/>
                <a:gd name="T33" fmla="*/ 32 h 80"/>
                <a:gd name="T34" fmla="*/ 108 w 109"/>
                <a:gd name="T35" fmla="*/ 24 h 80"/>
                <a:gd name="T36" fmla="*/ 109 w 109"/>
                <a:gd name="T37" fmla="*/ 24 h 80"/>
                <a:gd name="T38" fmla="*/ 76 w 109"/>
                <a:gd name="T39" fmla="*/ 24 h 80"/>
                <a:gd name="T40" fmla="*/ 76 w 109"/>
                <a:gd name="T41" fmla="*/ 0 h 80"/>
                <a:gd name="T42" fmla="*/ 68 w 109"/>
                <a:gd name="T43" fmla="*/ 0 h 80"/>
                <a:gd name="T44" fmla="*/ 68 w 109"/>
                <a:gd name="T45" fmla="*/ 24 h 80"/>
                <a:gd name="T46" fmla="*/ 32 w 109"/>
                <a:gd name="T47" fmla="*/ 24 h 80"/>
                <a:gd name="T48" fmla="*/ 32 w 109"/>
                <a:gd name="T49" fmla="*/ 0 h 80"/>
                <a:gd name="T50" fmla="*/ 24 w 109"/>
                <a:gd name="T51" fmla="*/ 0 h 80"/>
                <a:gd name="T52" fmla="*/ 24 w 109"/>
                <a:gd name="T53" fmla="*/ 24 h 80"/>
                <a:gd name="T54" fmla="*/ 0 w 109"/>
                <a:gd name="T55" fmla="*/ 24 h 80"/>
                <a:gd name="T56" fmla="*/ 0 w 109"/>
                <a:gd name="T57" fmla="*/ 32 h 80"/>
                <a:gd name="T58" fmla="*/ 24 w 109"/>
                <a:gd name="T59" fmla="*/ 32 h 80"/>
                <a:gd name="T60" fmla="*/ 24 w 109"/>
                <a:gd name="T61" fmla="*/ 47 h 80"/>
                <a:gd name="T62" fmla="*/ 24 w 109"/>
                <a:gd name="T63" fmla="*/ 67 h 80"/>
                <a:gd name="T64" fmla="*/ 0 w 109"/>
                <a:gd name="T65" fmla="*/ 67 h 80"/>
                <a:gd name="T66" fmla="*/ 0 w 109"/>
                <a:gd name="T67" fmla="*/ 75 h 80"/>
                <a:gd name="T68" fmla="*/ 24 w 109"/>
                <a:gd name="T69" fmla="*/ 75 h 80"/>
                <a:gd name="T70" fmla="*/ 24 w 109"/>
                <a:gd name="T71" fmla="*/ 8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09" h="80">
                  <a:moveTo>
                    <a:pt x="24" y="80"/>
                  </a:moveTo>
                  <a:cubicBezTo>
                    <a:pt x="31" y="71"/>
                    <a:pt x="31" y="71"/>
                    <a:pt x="31" y="71"/>
                  </a:cubicBezTo>
                  <a:cubicBezTo>
                    <a:pt x="31" y="71"/>
                    <a:pt x="32" y="69"/>
                    <a:pt x="34" y="67"/>
                  </a:cubicBezTo>
                  <a:cubicBezTo>
                    <a:pt x="32" y="67"/>
                    <a:pt x="32" y="67"/>
                    <a:pt x="32" y="67"/>
                  </a:cubicBezTo>
                  <a:cubicBezTo>
                    <a:pt x="32" y="47"/>
                    <a:pt x="32" y="47"/>
                    <a:pt x="32" y="47"/>
                  </a:cubicBezTo>
                  <a:cubicBezTo>
                    <a:pt x="32" y="32"/>
                    <a:pt x="32" y="32"/>
                    <a:pt x="32" y="32"/>
                  </a:cubicBezTo>
                  <a:cubicBezTo>
                    <a:pt x="68" y="32"/>
                    <a:pt x="68" y="32"/>
                    <a:pt x="68" y="32"/>
                  </a:cubicBezTo>
                  <a:cubicBezTo>
                    <a:pt x="68" y="47"/>
                    <a:pt x="68" y="47"/>
                    <a:pt x="68" y="47"/>
                  </a:cubicBezTo>
                  <a:cubicBezTo>
                    <a:pt x="68" y="67"/>
                    <a:pt x="68" y="67"/>
                    <a:pt x="68" y="67"/>
                  </a:cubicBezTo>
                  <a:cubicBezTo>
                    <a:pt x="44" y="67"/>
                    <a:pt x="44" y="67"/>
                    <a:pt x="44" y="67"/>
                  </a:cubicBezTo>
                  <a:cubicBezTo>
                    <a:pt x="56" y="75"/>
                    <a:pt x="56" y="75"/>
                    <a:pt x="56" y="75"/>
                  </a:cubicBezTo>
                  <a:cubicBezTo>
                    <a:pt x="68" y="75"/>
                    <a:pt x="68" y="75"/>
                    <a:pt x="68" y="75"/>
                  </a:cubicBezTo>
                  <a:cubicBezTo>
                    <a:pt x="68" y="76"/>
                    <a:pt x="68" y="76"/>
                    <a:pt x="68" y="76"/>
                  </a:cubicBezTo>
                  <a:cubicBezTo>
                    <a:pt x="76" y="66"/>
                    <a:pt x="76" y="66"/>
                    <a:pt x="76" y="66"/>
                  </a:cubicBezTo>
                  <a:cubicBezTo>
                    <a:pt x="76" y="47"/>
                    <a:pt x="76" y="47"/>
                    <a:pt x="76" y="47"/>
                  </a:cubicBezTo>
                  <a:cubicBezTo>
                    <a:pt x="76" y="32"/>
                    <a:pt x="76" y="32"/>
                    <a:pt x="76" y="32"/>
                  </a:cubicBezTo>
                  <a:cubicBezTo>
                    <a:pt x="103" y="32"/>
                    <a:pt x="103" y="32"/>
                    <a:pt x="103" y="32"/>
                  </a:cubicBezTo>
                  <a:cubicBezTo>
                    <a:pt x="108" y="24"/>
                    <a:pt x="108" y="24"/>
                    <a:pt x="108" y="24"/>
                  </a:cubicBezTo>
                  <a:cubicBezTo>
                    <a:pt x="109" y="24"/>
                    <a:pt x="109" y="24"/>
                    <a:pt x="109" y="24"/>
                  </a:cubicBezTo>
                  <a:cubicBezTo>
                    <a:pt x="76" y="24"/>
                    <a:pt x="76" y="24"/>
                    <a:pt x="76" y="24"/>
                  </a:cubicBezTo>
                  <a:cubicBezTo>
                    <a:pt x="76" y="0"/>
                    <a:pt x="76" y="0"/>
                    <a:pt x="76" y="0"/>
                  </a:cubicBezTo>
                  <a:cubicBezTo>
                    <a:pt x="68" y="0"/>
                    <a:pt x="68" y="0"/>
                    <a:pt x="68" y="0"/>
                  </a:cubicBezTo>
                  <a:cubicBezTo>
                    <a:pt x="68" y="24"/>
                    <a:pt x="68" y="24"/>
                    <a:pt x="68" y="24"/>
                  </a:cubicBezTo>
                  <a:cubicBezTo>
                    <a:pt x="32" y="24"/>
                    <a:pt x="32" y="24"/>
                    <a:pt x="32" y="24"/>
                  </a:cubicBezTo>
                  <a:cubicBezTo>
                    <a:pt x="32" y="0"/>
                    <a:pt x="32" y="0"/>
                    <a:pt x="32" y="0"/>
                  </a:cubicBezTo>
                  <a:cubicBezTo>
                    <a:pt x="24" y="0"/>
                    <a:pt x="24" y="0"/>
                    <a:pt x="24" y="0"/>
                  </a:cubicBezTo>
                  <a:cubicBezTo>
                    <a:pt x="24" y="24"/>
                    <a:pt x="24" y="24"/>
                    <a:pt x="24" y="24"/>
                  </a:cubicBezTo>
                  <a:cubicBezTo>
                    <a:pt x="0" y="24"/>
                    <a:pt x="0" y="24"/>
                    <a:pt x="0" y="24"/>
                  </a:cubicBezTo>
                  <a:cubicBezTo>
                    <a:pt x="0" y="32"/>
                    <a:pt x="0" y="32"/>
                    <a:pt x="0" y="32"/>
                  </a:cubicBezTo>
                  <a:cubicBezTo>
                    <a:pt x="24" y="32"/>
                    <a:pt x="24" y="32"/>
                    <a:pt x="24" y="32"/>
                  </a:cubicBezTo>
                  <a:cubicBezTo>
                    <a:pt x="24" y="47"/>
                    <a:pt x="24" y="47"/>
                    <a:pt x="24" y="47"/>
                  </a:cubicBezTo>
                  <a:cubicBezTo>
                    <a:pt x="24" y="67"/>
                    <a:pt x="24" y="67"/>
                    <a:pt x="24" y="67"/>
                  </a:cubicBezTo>
                  <a:cubicBezTo>
                    <a:pt x="0" y="67"/>
                    <a:pt x="0" y="67"/>
                    <a:pt x="0" y="67"/>
                  </a:cubicBezTo>
                  <a:cubicBezTo>
                    <a:pt x="0" y="75"/>
                    <a:pt x="0" y="75"/>
                    <a:pt x="0" y="75"/>
                  </a:cubicBezTo>
                  <a:cubicBezTo>
                    <a:pt x="24" y="75"/>
                    <a:pt x="24" y="75"/>
                    <a:pt x="24" y="75"/>
                  </a:cubicBezTo>
                  <a:lnTo>
                    <a:pt x="24" y="80"/>
                  </a:ln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9" name="Freeform 25"/>
            <p:cNvSpPr>
              <a:spLocks noEditPoints="1"/>
            </p:cNvSpPr>
            <p:nvPr/>
          </p:nvSpPr>
          <p:spPr bwMode="auto">
            <a:xfrm>
              <a:off x="3551106" y="2611126"/>
              <a:ext cx="352544" cy="377103"/>
            </a:xfrm>
            <a:custGeom>
              <a:avLst/>
              <a:gdLst>
                <a:gd name="T0" fmla="*/ 80 w 159"/>
                <a:gd name="T1" fmla="*/ 0 h 159"/>
                <a:gd name="T2" fmla="*/ 80 w 159"/>
                <a:gd name="T3" fmla="*/ 0 h 159"/>
                <a:gd name="T4" fmla="*/ 0 w 159"/>
                <a:gd name="T5" fmla="*/ 79 h 159"/>
                <a:gd name="T6" fmla="*/ 0 w 159"/>
                <a:gd name="T7" fmla="*/ 79 h 159"/>
                <a:gd name="T8" fmla="*/ 80 w 159"/>
                <a:gd name="T9" fmla="*/ 159 h 159"/>
                <a:gd name="T10" fmla="*/ 136 w 159"/>
                <a:gd name="T11" fmla="*/ 136 h 159"/>
                <a:gd name="T12" fmla="*/ 159 w 159"/>
                <a:gd name="T13" fmla="*/ 79 h 159"/>
                <a:gd name="T14" fmla="*/ 24 w 159"/>
                <a:gd name="T15" fmla="*/ 120 h 159"/>
                <a:gd name="T16" fmla="*/ 26 w 159"/>
                <a:gd name="T17" fmla="*/ 109 h 159"/>
                <a:gd name="T18" fmla="*/ 80 w 159"/>
                <a:gd name="T19" fmla="*/ 148 h 159"/>
                <a:gd name="T20" fmla="*/ 80 w 159"/>
                <a:gd name="T21" fmla="*/ 148 h 159"/>
                <a:gd name="T22" fmla="*/ 51 w 159"/>
                <a:gd name="T23" fmla="*/ 114 h 159"/>
                <a:gd name="T24" fmla="*/ 31 w 159"/>
                <a:gd name="T25" fmla="*/ 101 h 159"/>
                <a:gd name="T26" fmla="*/ 21 w 159"/>
                <a:gd name="T27" fmla="*/ 90 h 159"/>
                <a:gd name="T28" fmla="*/ 41 w 159"/>
                <a:gd name="T29" fmla="*/ 67 h 159"/>
                <a:gd name="T30" fmla="*/ 26 w 159"/>
                <a:gd name="T31" fmla="*/ 67 h 159"/>
                <a:gd name="T32" fmla="*/ 30 w 159"/>
                <a:gd name="T33" fmla="*/ 51 h 159"/>
                <a:gd name="T34" fmla="*/ 25 w 159"/>
                <a:gd name="T35" fmla="*/ 44 h 159"/>
                <a:gd name="T36" fmla="*/ 43 w 159"/>
                <a:gd name="T37" fmla="*/ 46 h 159"/>
                <a:gd name="T38" fmla="*/ 58 w 159"/>
                <a:gd name="T39" fmla="*/ 52 h 159"/>
                <a:gd name="T40" fmla="*/ 57 w 159"/>
                <a:gd name="T41" fmla="*/ 40 h 159"/>
                <a:gd name="T42" fmla="*/ 42 w 159"/>
                <a:gd name="T43" fmla="*/ 35 h 159"/>
                <a:gd name="T44" fmla="*/ 80 w 159"/>
                <a:gd name="T45" fmla="*/ 10 h 159"/>
                <a:gd name="T46" fmla="*/ 80 w 159"/>
                <a:gd name="T47" fmla="*/ 10 h 159"/>
                <a:gd name="T48" fmla="*/ 116 w 159"/>
                <a:gd name="T49" fmla="*/ 47 h 159"/>
                <a:gd name="T50" fmla="*/ 98 w 159"/>
                <a:gd name="T51" fmla="*/ 49 h 159"/>
                <a:gd name="T52" fmla="*/ 90 w 159"/>
                <a:gd name="T53" fmla="*/ 52 h 159"/>
                <a:gd name="T54" fmla="*/ 89 w 159"/>
                <a:gd name="T55" fmla="*/ 60 h 159"/>
                <a:gd name="T56" fmla="*/ 94 w 159"/>
                <a:gd name="T57" fmla="*/ 65 h 159"/>
                <a:gd name="T58" fmla="*/ 78 w 159"/>
                <a:gd name="T59" fmla="*/ 70 h 159"/>
                <a:gd name="T60" fmla="*/ 87 w 159"/>
                <a:gd name="T61" fmla="*/ 75 h 159"/>
                <a:gd name="T62" fmla="*/ 104 w 159"/>
                <a:gd name="T63" fmla="*/ 72 h 159"/>
                <a:gd name="T64" fmla="*/ 107 w 159"/>
                <a:gd name="T65" fmla="*/ 85 h 159"/>
                <a:gd name="T66" fmla="*/ 120 w 159"/>
                <a:gd name="T67" fmla="*/ 85 h 159"/>
                <a:gd name="T68" fmla="*/ 128 w 159"/>
                <a:gd name="T69" fmla="*/ 93 h 159"/>
                <a:gd name="T70" fmla="*/ 142 w 159"/>
                <a:gd name="T71" fmla="*/ 93 h 159"/>
                <a:gd name="T72" fmla="*/ 107 w 159"/>
                <a:gd name="T73" fmla="*/ 100 h 159"/>
                <a:gd name="T74" fmla="*/ 93 w 159"/>
                <a:gd name="T75" fmla="*/ 87 h 159"/>
                <a:gd name="T76" fmla="*/ 73 w 159"/>
                <a:gd name="T77" fmla="*/ 84 h 159"/>
                <a:gd name="T78" fmla="*/ 74 w 159"/>
                <a:gd name="T79" fmla="*/ 104 h 159"/>
                <a:gd name="T80" fmla="*/ 88 w 159"/>
                <a:gd name="T81" fmla="*/ 107 h 159"/>
                <a:gd name="T82" fmla="*/ 96 w 159"/>
                <a:gd name="T83" fmla="*/ 132 h 159"/>
                <a:gd name="T84" fmla="*/ 105 w 159"/>
                <a:gd name="T85" fmla="*/ 112 h 159"/>
                <a:gd name="T86" fmla="*/ 107 w 159"/>
                <a:gd name="T87" fmla="*/ 100 h 1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9" h="159">
                  <a:moveTo>
                    <a:pt x="152" y="46"/>
                  </a:moveTo>
                  <a:cubicBezTo>
                    <a:pt x="148" y="37"/>
                    <a:pt x="143" y="30"/>
                    <a:pt x="136" y="23"/>
                  </a:cubicBezTo>
                  <a:cubicBezTo>
                    <a:pt x="122" y="8"/>
                    <a:pt x="102" y="0"/>
                    <a:pt x="80" y="0"/>
                  </a:cubicBezTo>
                  <a:cubicBezTo>
                    <a:pt x="80" y="0"/>
                    <a:pt x="80" y="0"/>
                    <a:pt x="80" y="0"/>
                  </a:cubicBezTo>
                  <a:cubicBezTo>
                    <a:pt x="80" y="0"/>
                    <a:pt x="80" y="0"/>
                    <a:pt x="80" y="0"/>
                  </a:cubicBezTo>
                  <a:cubicBezTo>
                    <a:pt x="80" y="0"/>
                    <a:pt x="80" y="0"/>
                    <a:pt x="80" y="0"/>
                  </a:cubicBezTo>
                  <a:cubicBezTo>
                    <a:pt x="58" y="0"/>
                    <a:pt x="38" y="8"/>
                    <a:pt x="23" y="23"/>
                  </a:cubicBezTo>
                  <a:cubicBezTo>
                    <a:pt x="16" y="30"/>
                    <a:pt x="11" y="38"/>
                    <a:pt x="7" y="47"/>
                  </a:cubicBezTo>
                  <a:cubicBezTo>
                    <a:pt x="2" y="57"/>
                    <a:pt x="0" y="68"/>
                    <a:pt x="0" y="79"/>
                  </a:cubicBezTo>
                  <a:cubicBezTo>
                    <a:pt x="0" y="79"/>
                    <a:pt x="0" y="79"/>
                    <a:pt x="0" y="79"/>
                  </a:cubicBezTo>
                  <a:cubicBezTo>
                    <a:pt x="0" y="79"/>
                    <a:pt x="0" y="79"/>
                    <a:pt x="0" y="79"/>
                  </a:cubicBezTo>
                  <a:cubicBezTo>
                    <a:pt x="0" y="79"/>
                    <a:pt x="0" y="79"/>
                    <a:pt x="0" y="79"/>
                  </a:cubicBezTo>
                  <a:cubicBezTo>
                    <a:pt x="0" y="101"/>
                    <a:pt x="9" y="121"/>
                    <a:pt x="23" y="136"/>
                  </a:cubicBezTo>
                  <a:cubicBezTo>
                    <a:pt x="38" y="150"/>
                    <a:pt x="58" y="159"/>
                    <a:pt x="80" y="159"/>
                  </a:cubicBezTo>
                  <a:cubicBezTo>
                    <a:pt x="80" y="159"/>
                    <a:pt x="80" y="159"/>
                    <a:pt x="80" y="159"/>
                  </a:cubicBezTo>
                  <a:cubicBezTo>
                    <a:pt x="80" y="159"/>
                    <a:pt x="80" y="159"/>
                    <a:pt x="80" y="159"/>
                  </a:cubicBezTo>
                  <a:cubicBezTo>
                    <a:pt x="80" y="159"/>
                    <a:pt x="80" y="159"/>
                    <a:pt x="80" y="159"/>
                  </a:cubicBezTo>
                  <a:cubicBezTo>
                    <a:pt x="102" y="159"/>
                    <a:pt x="122" y="150"/>
                    <a:pt x="136" y="136"/>
                  </a:cubicBezTo>
                  <a:cubicBezTo>
                    <a:pt x="151" y="121"/>
                    <a:pt x="159" y="101"/>
                    <a:pt x="159" y="79"/>
                  </a:cubicBezTo>
                  <a:cubicBezTo>
                    <a:pt x="159" y="79"/>
                    <a:pt x="159" y="79"/>
                    <a:pt x="159" y="79"/>
                  </a:cubicBezTo>
                  <a:cubicBezTo>
                    <a:pt x="159" y="79"/>
                    <a:pt x="159" y="79"/>
                    <a:pt x="159" y="79"/>
                  </a:cubicBezTo>
                  <a:cubicBezTo>
                    <a:pt x="159" y="79"/>
                    <a:pt x="159" y="79"/>
                    <a:pt x="159" y="79"/>
                  </a:cubicBezTo>
                  <a:cubicBezTo>
                    <a:pt x="159" y="67"/>
                    <a:pt x="157" y="56"/>
                    <a:pt x="152" y="46"/>
                  </a:cubicBezTo>
                  <a:close/>
                  <a:moveTo>
                    <a:pt x="24" y="120"/>
                  </a:moveTo>
                  <a:cubicBezTo>
                    <a:pt x="20" y="115"/>
                    <a:pt x="17" y="109"/>
                    <a:pt x="15" y="103"/>
                  </a:cubicBezTo>
                  <a:cubicBezTo>
                    <a:pt x="17" y="103"/>
                    <a:pt x="18" y="104"/>
                    <a:pt x="20" y="104"/>
                  </a:cubicBezTo>
                  <a:cubicBezTo>
                    <a:pt x="22" y="105"/>
                    <a:pt x="25" y="109"/>
                    <a:pt x="26" y="109"/>
                  </a:cubicBezTo>
                  <a:cubicBezTo>
                    <a:pt x="27" y="109"/>
                    <a:pt x="25" y="119"/>
                    <a:pt x="24" y="120"/>
                  </a:cubicBezTo>
                  <a:close/>
                  <a:moveTo>
                    <a:pt x="128" y="128"/>
                  </a:moveTo>
                  <a:cubicBezTo>
                    <a:pt x="116" y="141"/>
                    <a:pt x="99" y="148"/>
                    <a:pt x="80" y="148"/>
                  </a:cubicBezTo>
                  <a:cubicBezTo>
                    <a:pt x="80" y="148"/>
                    <a:pt x="80" y="148"/>
                    <a:pt x="80" y="148"/>
                  </a:cubicBezTo>
                  <a:cubicBezTo>
                    <a:pt x="80" y="148"/>
                    <a:pt x="80" y="148"/>
                    <a:pt x="80" y="148"/>
                  </a:cubicBezTo>
                  <a:cubicBezTo>
                    <a:pt x="80" y="148"/>
                    <a:pt x="80" y="148"/>
                    <a:pt x="80" y="148"/>
                  </a:cubicBezTo>
                  <a:cubicBezTo>
                    <a:pt x="68" y="148"/>
                    <a:pt x="58" y="146"/>
                    <a:pt x="48" y="141"/>
                  </a:cubicBezTo>
                  <a:cubicBezTo>
                    <a:pt x="49" y="139"/>
                    <a:pt x="50" y="132"/>
                    <a:pt x="50" y="132"/>
                  </a:cubicBezTo>
                  <a:cubicBezTo>
                    <a:pt x="50" y="132"/>
                    <a:pt x="52" y="115"/>
                    <a:pt x="51" y="114"/>
                  </a:cubicBezTo>
                  <a:cubicBezTo>
                    <a:pt x="51" y="113"/>
                    <a:pt x="46" y="109"/>
                    <a:pt x="44" y="108"/>
                  </a:cubicBezTo>
                  <a:cubicBezTo>
                    <a:pt x="41" y="107"/>
                    <a:pt x="38" y="108"/>
                    <a:pt x="36" y="107"/>
                  </a:cubicBezTo>
                  <a:cubicBezTo>
                    <a:pt x="34" y="106"/>
                    <a:pt x="33" y="103"/>
                    <a:pt x="31" y="101"/>
                  </a:cubicBezTo>
                  <a:cubicBezTo>
                    <a:pt x="29" y="100"/>
                    <a:pt x="27" y="100"/>
                    <a:pt x="24" y="99"/>
                  </a:cubicBezTo>
                  <a:cubicBezTo>
                    <a:pt x="21" y="99"/>
                    <a:pt x="20" y="96"/>
                    <a:pt x="19" y="94"/>
                  </a:cubicBezTo>
                  <a:cubicBezTo>
                    <a:pt x="18" y="93"/>
                    <a:pt x="19" y="90"/>
                    <a:pt x="21" y="90"/>
                  </a:cubicBezTo>
                  <a:cubicBezTo>
                    <a:pt x="23" y="89"/>
                    <a:pt x="25" y="89"/>
                    <a:pt x="32" y="85"/>
                  </a:cubicBezTo>
                  <a:cubicBezTo>
                    <a:pt x="39" y="82"/>
                    <a:pt x="31" y="80"/>
                    <a:pt x="32" y="75"/>
                  </a:cubicBezTo>
                  <a:cubicBezTo>
                    <a:pt x="32" y="70"/>
                    <a:pt x="39" y="70"/>
                    <a:pt x="41" y="67"/>
                  </a:cubicBezTo>
                  <a:cubicBezTo>
                    <a:pt x="44" y="64"/>
                    <a:pt x="40" y="62"/>
                    <a:pt x="37" y="61"/>
                  </a:cubicBezTo>
                  <a:cubicBezTo>
                    <a:pt x="35" y="59"/>
                    <a:pt x="32" y="61"/>
                    <a:pt x="31" y="63"/>
                  </a:cubicBezTo>
                  <a:cubicBezTo>
                    <a:pt x="29" y="66"/>
                    <a:pt x="29" y="67"/>
                    <a:pt x="26" y="67"/>
                  </a:cubicBezTo>
                  <a:cubicBezTo>
                    <a:pt x="24" y="67"/>
                    <a:pt x="23" y="66"/>
                    <a:pt x="22" y="63"/>
                  </a:cubicBezTo>
                  <a:cubicBezTo>
                    <a:pt x="20" y="60"/>
                    <a:pt x="23" y="60"/>
                    <a:pt x="28" y="56"/>
                  </a:cubicBezTo>
                  <a:cubicBezTo>
                    <a:pt x="34" y="53"/>
                    <a:pt x="30" y="53"/>
                    <a:pt x="30" y="51"/>
                  </a:cubicBezTo>
                  <a:cubicBezTo>
                    <a:pt x="30" y="50"/>
                    <a:pt x="28" y="50"/>
                    <a:pt x="25" y="49"/>
                  </a:cubicBezTo>
                  <a:cubicBezTo>
                    <a:pt x="25" y="49"/>
                    <a:pt x="25" y="49"/>
                    <a:pt x="25" y="49"/>
                  </a:cubicBezTo>
                  <a:cubicBezTo>
                    <a:pt x="22" y="48"/>
                    <a:pt x="24" y="45"/>
                    <a:pt x="25" y="44"/>
                  </a:cubicBezTo>
                  <a:cubicBezTo>
                    <a:pt x="27" y="43"/>
                    <a:pt x="29" y="43"/>
                    <a:pt x="31" y="44"/>
                  </a:cubicBezTo>
                  <a:cubicBezTo>
                    <a:pt x="32" y="45"/>
                    <a:pt x="32" y="46"/>
                    <a:pt x="37" y="44"/>
                  </a:cubicBezTo>
                  <a:cubicBezTo>
                    <a:pt x="41" y="43"/>
                    <a:pt x="41" y="44"/>
                    <a:pt x="43" y="46"/>
                  </a:cubicBezTo>
                  <a:cubicBezTo>
                    <a:pt x="44" y="47"/>
                    <a:pt x="45" y="49"/>
                    <a:pt x="46" y="51"/>
                  </a:cubicBezTo>
                  <a:cubicBezTo>
                    <a:pt x="47" y="52"/>
                    <a:pt x="47" y="53"/>
                    <a:pt x="48" y="54"/>
                  </a:cubicBezTo>
                  <a:cubicBezTo>
                    <a:pt x="50" y="56"/>
                    <a:pt x="54" y="54"/>
                    <a:pt x="58" y="52"/>
                  </a:cubicBezTo>
                  <a:cubicBezTo>
                    <a:pt x="58" y="52"/>
                    <a:pt x="58" y="52"/>
                    <a:pt x="58" y="52"/>
                  </a:cubicBezTo>
                  <a:cubicBezTo>
                    <a:pt x="61" y="50"/>
                    <a:pt x="60" y="47"/>
                    <a:pt x="60" y="44"/>
                  </a:cubicBezTo>
                  <a:cubicBezTo>
                    <a:pt x="60" y="41"/>
                    <a:pt x="58" y="41"/>
                    <a:pt x="57" y="40"/>
                  </a:cubicBezTo>
                  <a:cubicBezTo>
                    <a:pt x="55" y="39"/>
                    <a:pt x="55" y="35"/>
                    <a:pt x="54" y="33"/>
                  </a:cubicBezTo>
                  <a:cubicBezTo>
                    <a:pt x="52" y="30"/>
                    <a:pt x="49" y="31"/>
                    <a:pt x="47" y="31"/>
                  </a:cubicBezTo>
                  <a:cubicBezTo>
                    <a:pt x="45" y="32"/>
                    <a:pt x="42" y="35"/>
                    <a:pt x="42" y="35"/>
                  </a:cubicBezTo>
                  <a:cubicBezTo>
                    <a:pt x="41" y="34"/>
                    <a:pt x="41" y="31"/>
                    <a:pt x="40" y="30"/>
                  </a:cubicBezTo>
                  <a:cubicBezTo>
                    <a:pt x="39" y="29"/>
                    <a:pt x="36" y="29"/>
                    <a:pt x="33" y="29"/>
                  </a:cubicBezTo>
                  <a:cubicBezTo>
                    <a:pt x="45" y="17"/>
                    <a:pt x="61" y="10"/>
                    <a:pt x="80" y="10"/>
                  </a:cubicBezTo>
                  <a:cubicBezTo>
                    <a:pt x="80" y="10"/>
                    <a:pt x="80" y="10"/>
                    <a:pt x="80" y="10"/>
                  </a:cubicBezTo>
                  <a:cubicBezTo>
                    <a:pt x="80" y="10"/>
                    <a:pt x="80" y="10"/>
                    <a:pt x="80" y="10"/>
                  </a:cubicBezTo>
                  <a:cubicBezTo>
                    <a:pt x="80" y="10"/>
                    <a:pt x="80" y="10"/>
                    <a:pt x="80" y="10"/>
                  </a:cubicBezTo>
                  <a:cubicBezTo>
                    <a:pt x="99" y="10"/>
                    <a:pt x="116" y="18"/>
                    <a:pt x="128" y="31"/>
                  </a:cubicBezTo>
                  <a:cubicBezTo>
                    <a:pt x="131" y="33"/>
                    <a:pt x="134" y="36"/>
                    <a:pt x="136" y="40"/>
                  </a:cubicBezTo>
                  <a:cubicBezTo>
                    <a:pt x="129" y="42"/>
                    <a:pt x="117" y="46"/>
                    <a:pt x="116" y="47"/>
                  </a:cubicBezTo>
                  <a:cubicBezTo>
                    <a:pt x="115" y="49"/>
                    <a:pt x="110" y="50"/>
                    <a:pt x="108" y="49"/>
                  </a:cubicBezTo>
                  <a:cubicBezTo>
                    <a:pt x="106" y="48"/>
                    <a:pt x="105" y="47"/>
                    <a:pt x="103" y="47"/>
                  </a:cubicBezTo>
                  <a:cubicBezTo>
                    <a:pt x="100" y="47"/>
                    <a:pt x="100" y="47"/>
                    <a:pt x="98" y="49"/>
                  </a:cubicBezTo>
                  <a:cubicBezTo>
                    <a:pt x="97" y="50"/>
                    <a:pt x="95" y="51"/>
                    <a:pt x="94" y="52"/>
                  </a:cubicBezTo>
                  <a:cubicBezTo>
                    <a:pt x="93" y="53"/>
                    <a:pt x="92" y="53"/>
                    <a:pt x="91" y="52"/>
                  </a:cubicBezTo>
                  <a:cubicBezTo>
                    <a:pt x="90" y="52"/>
                    <a:pt x="90" y="52"/>
                    <a:pt x="90" y="52"/>
                  </a:cubicBezTo>
                  <a:cubicBezTo>
                    <a:pt x="89" y="52"/>
                    <a:pt x="89" y="52"/>
                    <a:pt x="88" y="52"/>
                  </a:cubicBezTo>
                  <a:cubicBezTo>
                    <a:pt x="87" y="53"/>
                    <a:pt x="86" y="53"/>
                    <a:pt x="86" y="53"/>
                  </a:cubicBezTo>
                  <a:cubicBezTo>
                    <a:pt x="84" y="56"/>
                    <a:pt x="87" y="60"/>
                    <a:pt x="89" y="60"/>
                  </a:cubicBezTo>
                  <a:cubicBezTo>
                    <a:pt x="90" y="60"/>
                    <a:pt x="92" y="56"/>
                    <a:pt x="93" y="56"/>
                  </a:cubicBezTo>
                  <a:cubicBezTo>
                    <a:pt x="95" y="56"/>
                    <a:pt x="97" y="58"/>
                    <a:pt x="97" y="59"/>
                  </a:cubicBezTo>
                  <a:cubicBezTo>
                    <a:pt x="98" y="60"/>
                    <a:pt x="96" y="64"/>
                    <a:pt x="94" y="65"/>
                  </a:cubicBezTo>
                  <a:cubicBezTo>
                    <a:pt x="93" y="65"/>
                    <a:pt x="88" y="66"/>
                    <a:pt x="87" y="66"/>
                  </a:cubicBezTo>
                  <a:cubicBezTo>
                    <a:pt x="86" y="66"/>
                    <a:pt x="82" y="64"/>
                    <a:pt x="81" y="66"/>
                  </a:cubicBezTo>
                  <a:cubicBezTo>
                    <a:pt x="79" y="67"/>
                    <a:pt x="77" y="67"/>
                    <a:pt x="78" y="70"/>
                  </a:cubicBezTo>
                  <a:cubicBezTo>
                    <a:pt x="79" y="73"/>
                    <a:pt x="78" y="75"/>
                    <a:pt x="78" y="75"/>
                  </a:cubicBezTo>
                  <a:cubicBezTo>
                    <a:pt x="77" y="75"/>
                    <a:pt x="70" y="77"/>
                    <a:pt x="77" y="77"/>
                  </a:cubicBezTo>
                  <a:cubicBezTo>
                    <a:pt x="84" y="78"/>
                    <a:pt x="85" y="75"/>
                    <a:pt x="87" y="75"/>
                  </a:cubicBezTo>
                  <a:cubicBezTo>
                    <a:pt x="88" y="75"/>
                    <a:pt x="91" y="73"/>
                    <a:pt x="93" y="74"/>
                  </a:cubicBezTo>
                  <a:cubicBezTo>
                    <a:pt x="94" y="75"/>
                    <a:pt x="97" y="73"/>
                    <a:pt x="98" y="74"/>
                  </a:cubicBezTo>
                  <a:cubicBezTo>
                    <a:pt x="100" y="74"/>
                    <a:pt x="103" y="70"/>
                    <a:pt x="104" y="72"/>
                  </a:cubicBezTo>
                  <a:cubicBezTo>
                    <a:pt x="106" y="73"/>
                    <a:pt x="105" y="76"/>
                    <a:pt x="105" y="77"/>
                  </a:cubicBezTo>
                  <a:cubicBezTo>
                    <a:pt x="105" y="78"/>
                    <a:pt x="102" y="79"/>
                    <a:pt x="103" y="81"/>
                  </a:cubicBezTo>
                  <a:cubicBezTo>
                    <a:pt x="103" y="82"/>
                    <a:pt x="105" y="84"/>
                    <a:pt x="107" y="85"/>
                  </a:cubicBezTo>
                  <a:cubicBezTo>
                    <a:pt x="108" y="87"/>
                    <a:pt x="110" y="89"/>
                    <a:pt x="111" y="87"/>
                  </a:cubicBezTo>
                  <a:cubicBezTo>
                    <a:pt x="112" y="86"/>
                    <a:pt x="112" y="84"/>
                    <a:pt x="113" y="83"/>
                  </a:cubicBezTo>
                  <a:cubicBezTo>
                    <a:pt x="114" y="82"/>
                    <a:pt x="119" y="83"/>
                    <a:pt x="120" y="85"/>
                  </a:cubicBezTo>
                  <a:cubicBezTo>
                    <a:pt x="120" y="86"/>
                    <a:pt x="123" y="89"/>
                    <a:pt x="123" y="89"/>
                  </a:cubicBezTo>
                  <a:cubicBezTo>
                    <a:pt x="124" y="89"/>
                    <a:pt x="126" y="90"/>
                    <a:pt x="126" y="90"/>
                  </a:cubicBezTo>
                  <a:cubicBezTo>
                    <a:pt x="126" y="90"/>
                    <a:pt x="127" y="91"/>
                    <a:pt x="128" y="93"/>
                  </a:cubicBezTo>
                  <a:cubicBezTo>
                    <a:pt x="129" y="95"/>
                    <a:pt x="131" y="95"/>
                    <a:pt x="133" y="95"/>
                  </a:cubicBezTo>
                  <a:cubicBezTo>
                    <a:pt x="134" y="94"/>
                    <a:pt x="135" y="91"/>
                    <a:pt x="137" y="92"/>
                  </a:cubicBezTo>
                  <a:cubicBezTo>
                    <a:pt x="139" y="92"/>
                    <a:pt x="140" y="91"/>
                    <a:pt x="142" y="93"/>
                  </a:cubicBezTo>
                  <a:cubicBezTo>
                    <a:pt x="144" y="95"/>
                    <a:pt x="145" y="96"/>
                    <a:pt x="146" y="97"/>
                  </a:cubicBezTo>
                  <a:cubicBezTo>
                    <a:pt x="143" y="109"/>
                    <a:pt x="137" y="120"/>
                    <a:pt x="128" y="128"/>
                  </a:cubicBezTo>
                  <a:close/>
                  <a:moveTo>
                    <a:pt x="107" y="100"/>
                  </a:moveTo>
                  <a:cubicBezTo>
                    <a:pt x="105" y="100"/>
                    <a:pt x="104" y="97"/>
                    <a:pt x="103" y="94"/>
                  </a:cubicBezTo>
                  <a:cubicBezTo>
                    <a:pt x="103" y="92"/>
                    <a:pt x="101" y="89"/>
                    <a:pt x="99" y="88"/>
                  </a:cubicBezTo>
                  <a:cubicBezTo>
                    <a:pt x="97" y="87"/>
                    <a:pt x="95" y="88"/>
                    <a:pt x="93" y="87"/>
                  </a:cubicBezTo>
                  <a:cubicBezTo>
                    <a:pt x="91" y="86"/>
                    <a:pt x="88" y="84"/>
                    <a:pt x="85" y="83"/>
                  </a:cubicBezTo>
                  <a:cubicBezTo>
                    <a:pt x="83" y="83"/>
                    <a:pt x="80" y="83"/>
                    <a:pt x="78" y="82"/>
                  </a:cubicBezTo>
                  <a:cubicBezTo>
                    <a:pt x="76" y="81"/>
                    <a:pt x="73" y="84"/>
                    <a:pt x="73" y="84"/>
                  </a:cubicBezTo>
                  <a:cubicBezTo>
                    <a:pt x="73" y="84"/>
                    <a:pt x="70" y="88"/>
                    <a:pt x="70" y="90"/>
                  </a:cubicBezTo>
                  <a:cubicBezTo>
                    <a:pt x="69" y="91"/>
                    <a:pt x="69" y="96"/>
                    <a:pt x="69" y="98"/>
                  </a:cubicBezTo>
                  <a:cubicBezTo>
                    <a:pt x="69" y="100"/>
                    <a:pt x="74" y="104"/>
                    <a:pt x="74" y="104"/>
                  </a:cubicBezTo>
                  <a:cubicBezTo>
                    <a:pt x="74" y="104"/>
                    <a:pt x="75" y="107"/>
                    <a:pt x="77" y="107"/>
                  </a:cubicBezTo>
                  <a:cubicBezTo>
                    <a:pt x="78" y="107"/>
                    <a:pt x="81" y="105"/>
                    <a:pt x="84" y="104"/>
                  </a:cubicBezTo>
                  <a:cubicBezTo>
                    <a:pt x="86" y="104"/>
                    <a:pt x="87" y="106"/>
                    <a:pt x="88" y="107"/>
                  </a:cubicBezTo>
                  <a:cubicBezTo>
                    <a:pt x="88" y="108"/>
                    <a:pt x="89" y="113"/>
                    <a:pt x="89" y="115"/>
                  </a:cubicBezTo>
                  <a:cubicBezTo>
                    <a:pt x="88" y="116"/>
                    <a:pt x="89" y="126"/>
                    <a:pt x="89" y="126"/>
                  </a:cubicBezTo>
                  <a:cubicBezTo>
                    <a:pt x="90" y="127"/>
                    <a:pt x="95" y="132"/>
                    <a:pt x="96" y="132"/>
                  </a:cubicBezTo>
                  <a:cubicBezTo>
                    <a:pt x="98" y="132"/>
                    <a:pt x="100" y="129"/>
                    <a:pt x="101" y="127"/>
                  </a:cubicBezTo>
                  <a:cubicBezTo>
                    <a:pt x="103" y="126"/>
                    <a:pt x="105" y="121"/>
                    <a:pt x="105" y="119"/>
                  </a:cubicBezTo>
                  <a:cubicBezTo>
                    <a:pt x="105" y="112"/>
                    <a:pt x="105" y="112"/>
                    <a:pt x="105" y="112"/>
                  </a:cubicBezTo>
                  <a:cubicBezTo>
                    <a:pt x="105" y="111"/>
                    <a:pt x="107" y="109"/>
                    <a:pt x="108" y="107"/>
                  </a:cubicBezTo>
                  <a:cubicBezTo>
                    <a:pt x="110" y="106"/>
                    <a:pt x="111" y="103"/>
                    <a:pt x="111" y="101"/>
                  </a:cubicBezTo>
                  <a:cubicBezTo>
                    <a:pt x="110" y="100"/>
                    <a:pt x="108" y="101"/>
                    <a:pt x="107" y="10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58858" tIns="29428" rIns="58858" bIns="29428" numCol="1" anchor="t" anchorCtr="0" compatLnSpc="1"/>
            <a:lstStyle/>
            <a:p>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31" name="组合 30"/>
          <p:cNvGrpSpPr/>
          <p:nvPr/>
        </p:nvGrpSpPr>
        <p:grpSpPr>
          <a:xfrm>
            <a:off x="5060022" y="2478671"/>
            <a:ext cx="4939718" cy="345051"/>
            <a:chOff x="2585625" y="2245476"/>
            <a:chExt cx="6272041" cy="609382"/>
          </a:xfrm>
        </p:grpSpPr>
        <p:cxnSp>
          <p:nvCxnSpPr>
            <p:cNvPr id="32" name="Straight Connector 154"/>
            <p:cNvCxnSpPr/>
            <p:nvPr/>
          </p:nvCxnSpPr>
          <p:spPr>
            <a:xfrm rot="16200000">
              <a:off x="2280934"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3" name="Straight Connector 154"/>
            <p:cNvCxnSpPr/>
            <p:nvPr/>
          </p:nvCxnSpPr>
          <p:spPr>
            <a:xfrm rot="16200000">
              <a:off x="5416955"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4" name="Straight Connector 154"/>
            <p:cNvCxnSpPr/>
            <p:nvPr/>
          </p:nvCxnSpPr>
          <p:spPr>
            <a:xfrm rot="16200000">
              <a:off x="8552975"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grpSp>
      <p:grpSp>
        <p:nvGrpSpPr>
          <p:cNvPr id="35" name="组合 34"/>
          <p:cNvGrpSpPr/>
          <p:nvPr/>
        </p:nvGrpSpPr>
        <p:grpSpPr>
          <a:xfrm flipV="1">
            <a:off x="6088402" y="4827396"/>
            <a:ext cx="4939718" cy="345051"/>
            <a:chOff x="2585625" y="2245476"/>
            <a:chExt cx="6272041" cy="609382"/>
          </a:xfrm>
        </p:grpSpPr>
        <p:cxnSp>
          <p:nvCxnSpPr>
            <p:cNvPr id="36" name="Straight Connector 154"/>
            <p:cNvCxnSpPr/>
            <p:nvPr/>
          </p:nvCxnSpPr>
          <p:spPr>
            <a:xfrm rot="16200000">
              <a:off x="2280934"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7" name="Straight Connector 154"/>
            <p:cNvCxnSpPr/>
            <p:nvPr/>
          </p:nvCxnSpPr>
          <p:spPr>
            <a:xfrm rot="16200000">
              <a:off x="5416955"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cxnSp>
          <p:nvCxnSpPr>
            <p:cNvPr id="38" name="Straight Connector 154"/>
            <p:cNvCxnSpPr/>
            <p:nvPr/>
          </p:nvCxnSpPr>
          <p:spPr>
            <a:xfrm rot="16200000">
              <a:off x="8552975" y="2550167"/>
              <a:ext cx="609382" cy="0"/>
            </a:xfrm>
            <a:prstGeom prst="line">
              <a:avLst/>
            </a:prstGeom>
            <a:ln>
              <a:solidFill>
                <a:srgbClr val="FF0000"/>
              </a:solidFill>
              <a:tailEnd type="oval" w="lg" len="lg"/>
            </a:ln>
          </p:spPr>
          <p:style>
            <a:lnRef idx="1">
              <a:schemeClr val="accent1"/>
            </a:lnRef>
            <a:fillRef idx="0">
              <a:schemeClr val="accent1"/>
            </a:fillRef>
            <a:effectRef idx="0">
              <a:schemeClr val="accent1"/>
            </a:effectRef>
            <a:fontRef idx="minor">
              <a:schemeClr val="tx1"/>
            </a:fontRef>
          </p:style>
        </p:cxnSp>
      </p:grpSp>
      <p:sp>
        <p:nvSpPr>
          <p:cNvPr id="39" name="文本框 95"/>
          <p:cNvSpPr txBox="1"/>
          <p:nvPr/>
        </p:nvSpPr>
        <p:spPr>
          <a:xfrm>
            <a:off x="4286338" y="1959708"/>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0" name="文本框 95"/>
          <p:cNvSpPr txBox="1"/>
          <p:nvPr/>
        </p:nvSpPr>
        <p:spPr>
          <a:xfrm>
            <a:off x="6847540" y="1959708"/>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1" name="文本框 95"/>
          <p:cNvSpPr txBox="1"/>
          <p:nvPr/>
        </p:nvSpPr>
        <p:spPr>
          <a:xfrm>
            <a:off x="9237689" y="1959708"/>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2" name="文本框 95"/>
          <p:cNvSpPr txBox="1"/>
          <p:nvPr/>
        </p:nvSpPr>
        <p:spPr>
          <a:xfrm>
            <a:off x="5245244" y="5398995"/>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3" name="文本框 95"/>
          <p:cNvSpPr txBox="1"/>
          <p:nvPr/>
        </p:nvSpPr>
        <p:spPr>
          <a:xfrm>
            <a:off x="7701369" y="5398995"/>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sp>
        <p:nvSpPr>
          <p:cNvPr id="44" name="文本框 95"/>
          <p:cNvSpPr txBox="1"/>
          <p:nvPr/>
        </p:nvSpPr>
        <p:spPr>
          <a:xfrm>
            <a:off x="10284892" y="5398995"/>
            <a:ext cx="1678940" cy="382270"/>
          </a:xfrm>
          <a:prstGeom prst="rect">
            <a:avLst/>
          </a:prstGeom>
          <a:noFill/>
        </p:spPr>
        <p:txBody>
          <a:bodyPr wrap="none" lIns="73782" tIns="36890" rIns="73782" bIns="36890"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添加文本标题</a:t>
            </a:r>
          </a:p>
        </p:txBody>
      </p:sp>
      <p:grpSp>
        <p:nvGrpSpPr>
          <p:cNvPr id="45" name="组合 44"/>
          <p:cNvGrpSpPr/>
          <p:nvPr/>
        </p:nvGrpSpPr>
        <p:grpSpPr>
          <a:xfrm>
            <a:off x="517330" y="2760214"/>
            <a:ext cx="3360705" cy="2256813"/>
            <a:chOff x="387959" y="2071121"/>
            <a:chExt cx="2520280" cy="1688967"/>
          </a:xfrm>
        </p:grpSpPr>
        <p:sp>
          <p:nvSpPr>
            <p:cNvPr id="46" name="文本框 69"/>
            <p:cNvSpPr txBox="1"/>
            <p:nvPr/>
          </p:nvSpPr>
          <p:spPr>
            <a:xfrm>
              <a:off x="683568" y="2071121"/>
              <a:ext cx="1612424" cy="270878"/>
            </a:xfrm>
            <a:prstGeom prst="rect">
              <a:avLst/>
            </a:prstGeom>
            <a:noFill/>
          </p:spPr>
          <p:txBody>
            <a:bodyPr wrap="none" lIns="54435" tIns="27218" rIns="54435" bIns="27218" rtlCol="0">
              <a:spAutoFit/>
            </a:bodyPr>
            <a:lstStyle/>
            <a:p>
              <a:r>
                <a:rPr lang="zh-CN" altLang="en-US" sz="2005" dirty="0">
                  <a:solidFill>
                    <a:schemeClr val="tx1"/>
                  </a:solidFill>
                  <a:latin typeface="Arial" panose="020B0604020202020204" pitchFamily="34" charset="0"/>
                  <a:ea typeface="微软雅黑" panose="020B0503020204020204" charset="-122"/>
                  <a:sym typeface="Arial" panose="020B0604020202020204" pitchFamily="34" charset="0"/>
                </a:rPr>
                <a:t>此处添加文本标题</a:t>
              </a:r>
            </a:p>
          </p:txBody>
        </p:sp>
        <p:sp>
          <p:nvSpPr>
            <p:cNvPr id="47" name="TextBox 49"/>
            <p:cNvSpPr txBox="1"/>
            <p:nvPr/>
          </p:nvSpPr>
          <p:spPr>
            <a:xfrm>
              <a:off x="387959" y="2423755"/>
              <a:ext cx="2520280" cy="1336333"/>
            </a:xfrm>
            <a:prstGeom prst="rect">
              <a:avLst/>
            </a:prstGeom>
            <a:noFill/>
            <a:ln w="3175">
              <a:noFill/>
            </a:ln>
          </p:spPr>
          <p:txBody>
            <a:bodyPr wrap="square" lIns="54435" tIns="27218" rIns="54435" bIns="27218" rtlCol="0">
              <a:spAutoFit/>
            </a:bodyPr>
            <a:lstStyle/>
            <a:p>
              <a:pPr algn="just" fontAlgn="base">
                <a:spcBef>
                  <a:spcPct val="0"/>
                </a:spcBef>
                <a:spcAft>
                  <a:spcPct val="0"/>
                </a:spcAft>
              </a:pPr>
              <a:r>
                <a:rPr lang="zh-CN" altLang="en-US" sz="1605" dirty="0">
                  <a:solidFill>
                    <a:schemeClr val="tx1"/>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添加简短问题说明文字。单击此处添加文字阐述，添加简短问题说明文字，具体说明文字在此处添加此处。添加简短问题说明文字。</a:t>
              </a:r>
            </a:p>
          </p:txBody>
        </p:sp>
        <p:cxnSp>
          <p:nvCxnSpPr>
            <p:cNvPr id="48" name="直接连接符 47"/>
            <p:cNvCxnSpPr/>
            <p:nvPr/>
          </p:nvCxnSpPr>
          <p:spPr>
            <a:xfrm>
              <a:off x="695376" y="2378913"/>
              <a:ext cx="1742642" cy="18185"/>
            </a:xfrm>
            <a:prstGeom prst="line">
              <a:avLst/>
            </a:prstGeom>
            <a:ln>
              <a:solidFill>
                <a:schemeClr val="tx1">
                  <a:lumMod val="65000"/>
                  <a:lumOff val="35000"/>
                </a:schemeClr>
              </a:solidFill>
              <a:prstDash val="dash"/>
            </a:ln>
          </p:spPr>
          <p:style>
            <a:lnRef idx="1">
              <a:schemeClr val="accent1"/>
            </a:lnRef>
            <a:fillRef idx="0">
              <a:schemeClr val="accent1"/>
            </a:fillRef>
            <a:effectRef idx="0">
              <a:schemeClr val="accent1"/>
            </a:effectRef>
            <a:fontRef idx="minor">
              <a:schemeClr val="tx1"/>
            </a:fontRef>
          </p:style>
        </p:cxnSp>
      </p:grpSp>
      <p:cxnSp>
        <p:nvCxnSpPr>
          <p:cNvPr id="49" name="直接连接符 48"/>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50" name="组合 49"/>
          <p:cNvGrpSpPr/>
          <p:nvPr userDrawn="1"/>
        </p:nvGrpSpPr>
        <p:grpSpPr>
          <a:xfrm>
            <a:off x="248015" y="208049"/>
            <a:ext cx="625119" cy="557307"/>
            <a:chOff x="247539" y="208088"/>
            <a:chExt cx="623918" cy="557410"/>
          </a:xfrm>
        </p:grpSpPr>
        <p:sp>
          <p:nvSpPr>
            <p:cNvPr id="51" name="矩形 50"/>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2" name="矩形 51"/>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53"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52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31"/>
                                        </p:tgtEl>
                                        <p:attrNameLst>
                                          <p:attrName>style.visibility</p:attrName>
                                        </p:attrNameLst>
                                      </p:cBhvr>
                                      <p:to>
                                        <p:strVal val="visible"/>
                                      </p:to>
                                    </p:set>
                                    <p:animEffect transition="in" filter="fade">
                                      <p:cBhvr>
                                        <p:cTn id="11" dur="500"/>
                                        <p:tgtEl>
                                          <p:spTgt spid="31"/>
                                        </p:tgtEl>
                                      </p:cBhvr>
                                    </p:animEffect>
                                    <p:anim calcmode="lin" valueType="num">
                                      <p:cBhvr>
                                        <p:cTn id="12" dur="500" fill="hold"/>
                                        <p:tgtEl>
                                          <p:spTgt spid="31"/>
                                        </p:tgtEl>
                                        <p:attrNameLst>
                                          <p:attrName>ppt_x</p:attrName>
                                        </p:attrNameLst>
                                      </p:cBhvr>
                                      <p:tavLst>
                                        <p:tav tm="0">
                                          <p:val>
                                            <p:strVal val="#ppt_x"/>
                                          </p:val>
                                        </p:tav>
                                        <p:tav tm="100000">
                                          <p:val>
                                            <p:strVal val="#ppt_x"/>
                                          </p:val>
                                        </p:tav>
                                      </p:tavLst>
                                    </p:anim>
                                    <p:anim calcmode="lin" valueType="num">
                                      <p:cBhvr>
                                        <p:cTn id="13" dur="500" fill="hold"/>
                                        <p:tgtEl>
                                          <p:spTgt spid="31"/>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grpId="0" nodeType="afterEffect">
                                  <p:stCondLst>
                                    <p:cond delay="0"/>
                                  </p:stCondLst>
                                  <p:childTnLst>
                                    <p:set>
                                      <p:cBhvr>
                                        <p:cTn id="16" dur="1" fill="hold">
                                          <p:stCondLst>
                                            <p:cond delay="0"/>
                                          </p:stCondLst>
                                        </p:cTn>
                                        <p:tgtEl>
                                          <p:spTgt spid="39"/>
                                        </p:tgtEl>
                                        <p:attrNameLst>
                                          <p:attrName>style.visibility</p:attrName>
                                        </p:attrNameLst>
                                      </p:cBhvr>
                                      <p:to>
                                        <p:strVal val="visible"/>
                                      </p:to>
                                    </p:set>
                                    <p:animEffect transition="in" filter="wipe(left)">
                                      <p:cBhvr>
                                        <p:cTn id="17" dur="500"/>
                                        <p:tgtEl>
                                          <p:spTgt spid="39"/>
                                        </p:tgtEl>
                                      </p:cBhvr>
                                    </p:animEffect>
                                  </p:childTnLst>
                                </p:cTn>
                              </p:par>
                            </p:childTnLst>
                          </p:cTn>
                        </p:par>
                        <p:par>
                          <p:cTn id="18" fill="hold">
                            <p:stCondLst>
                              <p:cond delay="1500"/>
                            </p:stCondLst>
                            <p:childTnLst>
                              <p:par>
                                <p:cTn id="19" presetID="22" presetClass="entr" presetSubtype="8" fill="hold" grpId="0" nodeType="afterEffect">
                                  <p:stCondLst>
                                    <p:cond delay="0"/>
                                  </p:stCondLst>
                                  <p:childTnLst>
                                    <p:set>
                                      <p:cBhvr>
                                        <p:cTn id="20" dur="1" fill="hold">
                                          <p:stCondLst>
                                            <p:cond delay="0"/>
                                          </p:stCondLst>
                                        </p:cTn>
                                        <p:tgtEl>
                                          <p:spTgt spid="40"/>
                                        </p:tgtEl>
                                        <p:attrNameLst>
                                          <p:attrName>style.visibility</p:attrName>
                                        </p:attrNameLst>
                                      </p:cBhvr>
                                      <p:to>
                                        <p:strVal val="visible"/>
                                      </p:to>
                                    </p:set>
                                    <p:animEffect transition="in" filter="wipe(left)">
                                      <p:cBhvr>
                                        <p:cTn id="21" dur="500"/>
                                        <p:tgtEl>
                                          <p:spTgt spid="40"/>
                                        </p:tgtEl>
                                      </p:cBhvr>
                                    </p:animEffect>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41"/>
                                        </p:tgtEl>
                                        <p:attrNameLst>
                                          <p:attrName>style.visibility</p:attrName>
                                        </p:attrNameLst>
                                      </p:cBhvr>
                                      <p:to>
                                        <p:strVal val="visible"/>
                                      </p:to>
                                    </p:set>
                                    <p:animEffect transition="in" filter="wipe(left)">
                                      <p:cBhvr>
                                        <p:cTn id="25" dur="500"/>
                                        <p:tgtEl>
                                          <p:spTgt spid="41"/>
                                        </p:tgtEl>
                                      </p:cBhvr>
                                    </p:animEffect>
                                  </p:childTnLst>
                                </p:cTn>
                              </p:par>
                            </p:childTnLst>
                          </p:cTn>
                        </p:par>
                        <p:par>
                          <p:cTn id="26" fill="hold">
                            <p:stCondLst>
                              <p:cond delay="2500"/>
                            </p:stCondLst>
                            <p:childTnLst>
                              <p:par>
                                <p:cTn id="27" presetID="47" presetClass="entr" presetSubtype="0" fill="hold" nodeType="afterEffect">
                                  <p:stCondLst>
                                    <p:cond delay="0"/>
                                  </p:stCondLst>
                                  <p:childTnLst>
                                    <p:set>
                                      <p:cBhvr>
                                        <p:cTn id="28" dur="1" fill="hold">
                                          <p:stCondLst>
                                            <p:cond delay="0"/>
                                          </p:stCondLst>
                                        </p:cTn>
                                        <p:tgtEl>
                                          <p:spTgt spid="35"/>
                                        </p:tgtEl>
                                        <p:attrNameLst>
                                          <p:attrName>style.visibility</p:attrName>
                                        </p:attrNameLst>
                                      </p:cBhvr>
                                      <p:to>
                                        <p:strVal val="visible"/>
                                      </p:to>
                                    </p:set>
                                    <p:animEffect transition="in" filter="fade">
                                      <p:cBhvr>
                                        <p:cTn id="29" dur="500"/>
                                        <p:tgtEl>
                                          <p:spTgt spid="35"/>
                                        </p:tgtEl>
                                      </p:cBhvr>
                                    </p:animEffect>
                                    <p:anim calcmode="lin" valueType="num">
                                      <p:cBhvr>
                                        <p:cTn id="30" dur="500" fill="hold"/>
                                        <p:tgtEl>
                                          <p:spTgt spid="35"/>
                                        </p:tgtEl>
                                        <p:attrNameLst>
                                          <p:attrName>ppt_x</p:attrName>
                                        </p:attrNameLst>
                                      </p:cBhvr>
                                      <p:tavLst>
                                        <p:tav tm="0">
                                          <p:val>
                                            <p:strVal val="#ppt_x"/>
                                          </p:val>
                                        </p:tav>
                                        <p:tav tm="100000">
                                          <p:val>
                                            <p:strVal val="#ppt_x"/>
                                          </p:val>
                                        </p:tav>
                                      </p:tavLst>
                                    </p:anim>
                                    <p:anim calcmode="lin" valueType="num">
                                      <p:cBhvr>
                                        <p:cTn id="31" dur="500" fill="hold"/>
                                        <p:tgtEl>
                                          <p:spTgt spid="35"/>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22" presetClass="entr" presetSubtype="8" fill="hold" grpId="0" nodeType="afterEffect">
                                  <p:stCondLst>
                                    <p:cond delay="0"/>
                                  </p:stCondLst>
                                  <p:childTnLst>
                                    <p:set>
                                      <p:cBhvr>
                                        <p:cTn id="34" dur="1" fill="hold">
                                          <p:stCondLst>
                                            <p:cond delay="0"/>
                                          </p:stCondLst>
                                        </p:cTn>
                                        <p:tgtEl>
                                          <p:spTgt spid="42"/>
                                        </p:tgtEl>
                                        <p:attrNameLst>
                                          <p:attrName>style.visibility</p:attrName>
                                        </p:attrNameLst>
                                      </p:cBhvr>
                                      <p:to>
                                        <p:strVal val="visible"/>
                                      </p:to>
                                    </p:set>
                                    <p:animEffect transition="in" filter="wipe(left)">
                                      <p:cBhvr>
                                        <p:cTn id="35" dur="500"/>
                                        <p:tgtEl>
                                          <p:spTgt spid="42"/>
                                        </p:tgtEl>
                                      </p:cBhvr>
                                    </p:animEffect>
                                  </p:childTnLst>
                                </p:cTn>
                              </p:par>
                            </p:childTnLst>
                          </p:cTn>
                        </p:par>
                        <p:par>
                          <p:cTn id="36" fill="hold">
                            <p:stCondLst>
                              <p:cond delay="3500"/>
                            </p:stCondLst>
                            <p:childTnLst>
                              <p:par>
                                <p:cTn id="37" presetID="22" presetClass="entr" presetSubtype="8" fill="hold" grpId="0" nodeType="afterEffect">
                                  <p:stCondLst>
                                    <p:cond delay="0"/>
                                  </p:stCondLst>
                                  <p:childTnLst>
                                    <p:set>
                                      <p:cBhvr>
                                        <p:cTn id="38" dur="1" fill="hold">
                                          <p:stCondLst>
                                            <p:cond delay="0"/>
                                          </p:stCondLst>
                                        </p:cTn>
                                        <p:tgtEl>
                                          <p:spTgt spid="43"/>
                                        </p:tgtEl>
                                        <p:attrNameLst>
                                          <p:attrName>style.visibility</p:attrName>
                                        </p:attrNameLst>
                                      </p:cBhvr>
                                      <p:to>
                                        <p:strVal val="visible"/>
                                      </p:to>
                                    </p:set>
                                    <p:animEffect transition="in" filter="wipe(left)">
                                      <p:cBhvr>
                                        <p:cTn id="39" dur="500"/>
                                        <p:tgtEl>
                                          <p:spTgt spid="43"/>
                                        </p:tgtEl>
                                      </p:cBhvr>
                                    </p:animEffect>
                                  </p:childTnLst>
                                </p:cTn>
                              </p:par>
                            </p:childTnLst>
                          </p:cTn>
                        </p:par>
                        <p:par>
                          <p:cTn id="40" fill="hold">
                            <p:stCondLst>
                              <p:cond delay="4000"/>
                            </p:stCondLst>
                            <p:childTnLst>
                              <p:par>
                                <p:cTn id="41" presetID="22" presetClass="entr" presetSubtype="8" fill="hold" grpId="0" nodeType="afterEffect">
                                  <p:stCondLst>
                                    <p:cond delay="0"/>
                                  </p:stCondLst>
                                  <p:childTnLst>
                                    <p:set>
                                      <p:cBhvr>
                                        <p:cTn id="42" dur="1" fill="hold">
                                          <p:stCondLst>
                                            <p:cond delay="0"/>
                                          </p:stCondLst>
                                        </p:cTn>
                                        <p:tgtEl>
                                          <p:spTgt spid="44"/>
                                        </p:tgtEl>
                                        <p:attrNameLst>
                                          <p:attrName>style.visibility</p:attrName>
                                        </p:attrNameLst>
                                      </p:cBhvr>
                                      <p:to>
                                        <p:strVal val="visible"/>
                                      </p:to>
                                    </p:set>
                                    <p:animEffect transition="in" filter="wipe(left)">
                                      <p:cBhvr>
                                        <p:cTn id="43" dur="500"/>
                                        <p:tgtEl>
                                          <p:spTgt spid="44"/>
                                        </p:tgtEl>
                                      </p:cBhvr>
                                    </p:animEffect>
                                  </p:childTnLst>
                                </p:cTn>
                              </p:par>
                            </p:childTnLst>
                          </p:cTn>
                        </p:par>
                        <p:par>
                          <p:cTn id="44" fill="hold">
                            <p:stCondLst>
                              <p:cond delay="4500"/>
                            </p:stCondLst>
                            <p:childTnLst>
                              <p:par>
                                <p:cTn id="45" presetID="16" presetClass="entr" presetSubtype="21" fill="hold" nodeType="afterEffect">
                                  <p:stCondLst>
                                    <p:cond delay="0"/>
                                  </p:stCondLst>
                                  <p:childTnLst>
                                    <p:set>
                                      <p:cBhvr>
                                        <p:cTn id="46" dur="1" fill="hold">
                                          <p:stCondLst>
                                            <p:cond delay="0"/>
                                          </p:stCondLst>
                                        </p:cTn>
                                        <p:tgtEl>
                                          <p:spTgt spid="45"/>
                                        </p:tgtEl>
                                        <p:attrNameLst>
                                          <p:attrName>style.visibility</p:attrName>
                                        </p:attrNameLst>
                                      </p:cBhvr>
                                      <p:to>
                                        <p:strVal val="visible"/>
                                      </p:to>
                                    </p:set>
                                    <p:animEffect transition="in" filter="barn(inVertical)">
                                      <p:cBhvr>
                                        <p:cTn id="47"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p:bldP spid="40" grpId="0"/>
      <p:bldP spid="41" grpId="0"/>
      <p:bldP spid="42" grpId="0"/>
      <p:bldP spid="43" grpId="0"/>
      <p:bldP spid="4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53" name="椭圆 14"/>
          <p:cNvSpPr>
            <a:spLocks noChangeArrowheads="1"/>
          </p:cNvSpPr>
          <p:nvPr/>
        </p:nvSpPr>
        <p:spPr bwMode="auto">
          <a:xfrm>
            <a:off x="5079544" y="2773003"/>
            <a:ext cx="2156037" cy="2158884"/>
          </a:xfrm>
          <a:prstGeom prst="ellipse">
            <a:avLst/>
          </a:prstGeom>
          <a:blipFill dpi="0" rotWithShape="1">
            <a:blip r:embed="rId3"/>
            <a:srcRect/>
            <a:stretch>
              <a:fillRect/>
            </a:stretch>
          </a:blip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12700">
                <a:solidFill>
                  <a:srgbClr val="42719B"/>
                </a:solidFill>
                <a:bevel/>
              </a14:hiddenLine>
            </a:ext>
          </a:extLst>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4" name="任意多边形 15"/>
          <p:cNvSpPr>
            <a:spLocks noChangeArrowheads="1"/>
          </p:cNvSpPr>
          <p:nvPr/>
        </p:nvSpPr>
        <p:spPr bwMode="auto">
          <a:xfrm>
            <a:off x="1127864" y="2109590"/>
            <a:ext cx="4964601" cy="1681608"/>
          </a:xfrm>
          <a:custGeom>
            <a:avLst/>
            <a:gdLst>
              <a:gd name="T0" fmla="*/ 4963098 w 4963098"/>
              <a:gd name="T1" fmla="*/ 0 h 1676733"/>
              <a:gd name="T2" fmla="*/ 4963098 w 4963098"/>
              <a:gd name="T3" fmla="*/ 529569 h 1676733"/>
              <a:gd name="T4" fmla="*/ 4904851 w 4963098"/>
              <a:gd name="T5" fmla="*/ 532510 h 1676733"/>
              <a:gd name="T6" fmla="*/ 3822718 w 4963098"/>
              <a:gd name="T7" fmla="*/ 1614644 h 1676733"/>
              <a:gd name="T8" fmla="*/ 3819744 w 4963098"/>
              <a:gd name="T9" fmla="*/ 1673539 h 1676733"/>
              <a:gd name="T10" fmla="*/ 3461656 w 4963098"/>
              <a:gd name="T11" fmla="*/ 1673539 h 1676733"/>
              <a:gd name="T12" fmla="*/ 3461656 w 4963098"/>
              <a:gd name="T13" fmla="*/ 1676733 h 1676733"/>
              <a:gd name="T14" fmla="*/ 0 w 4963098"/>
              <a:gd name="T15" fmla="*/ 1676733 h 1676733"/>
              <a:gd name="T16" fmla="*/ 0 w 4963098"/>
              <a:gd name="T17" fmla="*/ 1210789 h 1676733"/>
              <a:gd name="T18" fmla="*/ 3317336 w 4963098"/>
              <a:gd name="T19" fmla="*/ 1210789 h 1676733"/>
              <a:gd name="T20" fmla="*/ 3397184 w 4963098"/>
              <a:gd name="T21" fmla="*/ 997304 h 1676733"/>
              <a:gd name="T22" fmla="*/ 4798481 w 4963098"/>
              <a:gd name="T23" fmla="*/ 8312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8"/>
              <a:gd name="T37" fmla="*/ 0 h 1676733"/>
              <a:gd name="T38" fmla="*/ 4963098 w 4963098"/>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8" h="1676733">
                <a:moveTo>
                  <a:pt x="4963098" y="0"/>
                </a:moveTo>
                <a:lnTo>
                  <a:pt x="4963098" y="529569"/>
                </a:lnTo>
                <a:lnTo>
                  <a:pt x="4904851" y="532510"/>
                </a:lnTo>
                <a:cubicBezTo>
                  <a:pt x="4334273" y="590456"/>
                  <a:pt x="3880663" y="1044066"/>
                  <a:pt x="3822718" y="1614644"/>
                </a:cubicBezTo>
                <a:lnTo>
                  <a:pt x="3819744" y="1673539"/>
                </a:lnTo>
                <a:lnTo>
                  <a:pt x="3461656" y="1673539"/>
                </a:lnTo>
                <a:lnTo>
                  <a:pt x="3461656" y="1676733"/>
                </a:lnTo>
                <a:lnTo>
                  <a:pt x="0" y="1676733"/>
                </a:lnTo>
                <a:lnTo>
                  <a:pt x="0" y="1210789"/>
                </a:lnTo>
                <a:lnTo>
                  <a:pt x="3317336" y="1210789"/>
                </a:lnTo>
                <a:lnTo>
                  <a:pt x="3397184" y="997304"/>
                </a:lnTo>
                <a:cubicBezTo>
                  <a:pt x="3653890" y="458266"/>
                  <a:pt x="4178296" y="71296"/>
                  <a:pt x="4798481" y="8312"/>
                </a:cubicBezTo>
                <a:close/>
              </a:path>
            </a:pathLst>
          </a:custGeom>
          <a:solidFill>
            <a:schemeClr val="accent5"/>
          </a:solidFill>
          <a:ln>
            <a:noFill/>
          </a:ln>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5" name="任意多边形 16"/>
          <p:cNvSpPr>
            <a:spLocks noChangeArrowheads="1"/>
          </p:cNvSpPr>
          <p:nvPr/>
        </p:nvSpPr>
        <p:spPr bwMode="auto">
          <a:xfrm rot="10800000" flipV="1">
            <a:off x="6238530" y="2112773"/>
            <a:ext cx="4947137" cy="1676835"/>
          </a:xfrm>
          <a:custGeom>
            <a:avLst/>
            <a:gdLst>
              <a:gd name="T0" fmla="*/ 4946769 w 4946769"/>
              <a:gd name="T1" fmla="*/ 0 h 1673539"/>
              <a:gd name="T2" fmla="*/ 4782152 w 4946769"/>
              <a:gd name="T3" fmla="*/ 8312 h 1673539"/>
              <a:gd name="T4" fmla="*/ 3380855 w 4946769"/>
              <a:gd name="T5" fmla="*/ 997304 h 1673539"/>
              <a:gd name="T6" fmla="*/ 3303396 w 4946769"/>
              <a:gd name="T7" fmla="*/ 1204401 h 1673539"/>
              <a:gd name="T8" fmla="*/ 0 w 4946769"/>
              <a:gd name="T9" fmla="*/ 1204401 h 1673539"/>
              <a:gd name="T10" fmla="*/ 0 w 4946769"/>
              <a:gd name="T11" fmla="*/ 1670345 h 1673539"/>
              <a:gd name="T12" fmla="*/ 3215503 w 4946769"/>
              <a:gd name="T13" fmla="*/ 1670345 h 1673539"/>
              <a:gd name="T14" fmla="*/ 3215352 w 4946769"/>
              <a:gd name="T15" fmla="*/ 1673539 h 1673539"/>
              <a:gd name="T16" fmla="*/ 3803415 w 4946769"/>
              <a:gd name="T17" fmla="*/ 1673539 h 1673539"/>
              <a:gd name="T18" fmla="*/ 3806389 w 4946769"/>
              <a:gd name="T19" fmla="*/ 1614644 h 1673539"/>
              <a:gd name="T20" fmla="*/ 4888522 w 4946769"/>
              <a:gd name="T21" fmla="*/ 532510 h 1673539"/>
              <a:gd name="T22" fmla="*/ 4946769 w 4946769"/>
              <a:gd name="T23" fmla="*/ 529569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3539"/>
              <a:gd name="T38" fmla="*/ 4946769 w 4946769"/>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3539">
                <a:moveTo>
                  <a:pt x="4946769" y="0"/>
                </a:moveTo>
                <a:lnTo>
                  <a:pt x="4782152" y="8312"/>
                </a:lnTo>
                <a:cubicBezTo>
                  <a:pt x="4161967" y="71296"/>
                  <a:pt x="3637561" y="458266"/>
                  <a:pt x="3380855" y="997304"/>
                </a:cubicBezTo>
                <a:lnTo>
                  <a:pt x="3303396" y="1204401"/>
                </a:lnTo>
                <a:lnTo>
                  <a:pt x="0" y="1204401"/>
                </a:lnTo>
                <a:lnTo>
                  <a:pt x="0" y="1670345"/>
                </a:lnTo>
                <a:lnTo>
                  <a:pt x="3215503" y="1670345"/>
                </a:lnTo>
                <a:lnTo>
                  <a:pt x="3215352" y="1673539"/>
                </a:lnTo>
                <a:lnTo>
                  <a:pt x="3803415" y="1673539"/>
                </a:lnTo>
                <a:lnTo>
                  <a:pt x="3806389" y="1614644"/>
                </a:lnTo>
                <a:cubicBezTo>
                  <a:pt x="3864334" y="1044066"/>
                  <a:pt x="4317944" y="590456"/>
                  <a:pt x="4888522" y="532510"/>
                </a:cubicBezTo>
                <a:lnTo>
                  <a:pt x="4946769" y="529569"/>
                </a:lnTo>
                <a:close/>
              </a:path>
            </a:pathLst>
          </a:custGeom>
          <a:solidFill>
            <a:schemeClr val="accent5"/>
          </a:solidFill>
          <a:ln>
            <a:noFill/>
          </a:ln>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6" name="任意多边形 17"/>
          <p:cNvSpPr>
            <a:spLocks noChangeArrowheads="1"/>
          </p:cNvSpPr>
          <p:nvPr/>
        </p:nvSpPr>
        <p:spPr bwMode="auto">
          <a:xfrm rot="10800000">
            <a:off x="6238530" y="3928015"/>
            <a:ext cx="4947137" cy="1680016"/>
          </a:xfrm>
          <a:custGeom>
            <a:avLst/>
            <a:gdLst>
              <a:gd name="T0" fmla="*/ 3461656 w 4946769"/>
              <a:gd name="T1" fmla="*/ 1676733 h 1676733"/>
              <a:gd name="T2" fmla="*/ 0 w 4946769"/>
              <a:gd name="T3" fmla="*/ 1676733 h 1676733"/>
              <a:gd name="T4" fmla="*/ 0 w 4946769"/>
              <a:gd name="T5" fmla="*/ 1210789 h 1676733"/>
              <a:gd name="T6" fmla="*/ 3301007 w 4946769"/>
              <a:gd name="T7" fmla="*/ 1210789 h 1676733"/>
              <a:gd name="T8" fmla="*/ 3380855 w 4946769"/>
              <a:gd name="T9" fmla="*/ 997304 h 1676733"/>
              <a:gd name="T10" fmla="*/ 4782152 w 4946769"/>
              <a:gd name="T11" fmla="*/ 8312 h 1676733"/>
              <a:gd name="T12" fmla="*/ 4946769 w 4946769"/>
              <a:gd name="T13" fmla="*/ 0 h 1676733"/>
              <a:gd name="T14" fmla="*/ 4946769 w 4946769"/>
              <a:gd name="T15" fmla="*/ 529569 h 1676733"/>
              <a:gd name="T16" fmla="*/ 4888522 w 4946769"/>
              <a:gd name="T17" fmla="*/ 532510 h 1676733"/>
              <a:gd name="T18" fmla="*/ 3806389 w 4946769"/>
              <a:gd name="T19" fmla="*/ 1614644 h 1676733"/>
              <a:gd name="T20" fmla="*/ 3803415 w 4946769"/>
              <a:gd name="T21" fmla="*/ 1673539 h 1676733"/>
              <a:gd name="T22" fmla="*/ 3461656 w 4946769"/>
              <a:gd name="T23" fmla="*/ 1673539 h 16767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46769"/>
              <a:gd name="T37" fmla="*/ 0 h 1676733"/>
              <a:gd name="T38" fmla="*/ 4946769 w 4946769"/>
              <a:gd name="T39" fmla="*/ 1676733 h 16767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46769" h="1676733">
                <a:moveTo>
                  <a:pt x="3461656" y="1676733"/>
                </a:moveTo>
                <a:lnTo>
                  <a:pt x="0" y="1676733"/>
                </a:lnTo>
                <a:lnTo>
                  <a:pt x="0" y="1210789"/>
                </a:lnTo>
                <a:lnTo>
                  <a:pt x="3301007" y="1210789"/>
                </a:lnTo>
                <a:lnTo>
                  <a:pt x="3380855" y="997304"/>
                </a:lnTo>
                <a:cubicBezTo>
                  <a:pt x="3637561" y="458266"/>
                  <a:pt x="4161967" y="71296"/>
                  <a:pt x="4782152" y="8312"/>
                </a:cubicBezTo>
                <a:lnTo>
                  <a:pt x="4946769" y="0"/>
                </a:lnTo>
                <a:lnTo>
                  <a:pt x="4946769" y="529569"/>
                </a:lnTo>
                <a:lnTo>
                  <a:pt x="4888522" y="532510"/>
                </a:lnTo>
                <a:cubicBezTo>
                  <a:pt x="4317944" y="590456"/>
                  <a:pt x="3864334" y="1044066"/>
                  <a:pt x="3806389" y="1614644"/>
                </a:cubicBezTo>
                <a:lnTo>
                  <a:pt x="3803415" y="1673539"/>
                </a:lnTo>
                <a:lnTo>
                  <a:pt x="3461656" y="1673539"/>
                </a:lnTo>
                <a:close/>
              </a:path>
            </a:pathLst>
          </a:custGeom>
          <a:solidFill>
            <a:schemeClr val="accent4"/>
          </a:solidFill>
          <a:ln>
            <a:noFill/>
          </a:ln>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7" name="任意多边形 18"/>
          <p:cNvSpPr>
            <a:spLocks noChangeArrowheads="1"/>
          </p:cNvSpPr>
          <p:nvPr/>
        </p:nvSpPr>
        <p:spPr bwMode="auto">
          <a:xfrm flipV="1">
            <a:off x="1127864" y="3931199"/>
            <a:ext cx="4964601" cy="1676835"/>
          </a:xfrm>
          <a:custGeom>
            <a:avLst/>
            <a:gdLst>
              <a:gd name="T0" fmla="*/ 3231680 w 4963097"/>
              <a:gd name="T1" fmla="*/ 1673539 h 1673539"/>
              <a:gd name="T2" fmla="*/ 3819743 w 4963097"/>
              <a:gd name="T3" fmla="*/ 1673539 h 1673539"/>
              <a:gd name="T4" fmla="*/ 3822717 w 4963097"/>
              <a:gd name="T5" fmla="*/ 1614644 h 1673539"/>
              <a:gd name="T6" fmla="*/ 4904850 w 4963097"/>
              <a:gd name="T7" fmla="*/ 532510 h 1673539"/>
              <a:gd name="T8" fmla="*/ 4963097 w 4963097"/>
              <a:gd name="T9" fmla="*/ 529569 h 1673539"/>
              <a:gd name="T10" fmla="*/ 4963097 w 4963097"/>
              <a:gd name="T11" fmla="*/ 0 h 1673539"/>
              <a:gd name="T12" fmla="*/ 4798480 w 4963097"/>
              <a:gd name="T13" fmla="*/ 8312 h 1673539"/>
              <a:gd name="T14" fmla="*/ 3397183 w 4963097"/>
              <a:gd name="T15" fmla="*/ 997304 h 1673539"/>
              <a:gd name="T16" fmla="*/ 3319938 w 4963097"/>
              <a:gd name="T17" fmla="*/ 1203828 h 1673539"/>
              <a:gd name="T18" fmla="*/ 0 w 4963097"/>
              <a:gd name="T19" fmla="*/ 1203828 h 1673539"/>
              <a:gd name="T20" fmla="*/ 0 w 4963097"/>
              <a:gd name="T21" fmla="*/ 1669772 h 1673539"/>
              <a:gd name="T22" fmla="*/ 3231859 w 4963097"/>
              <a:gd name="T23" fmla="*/ 1669772 h 1673539"/>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963097"/>
              <a:gd name="T37" fmla="*/ 0 h 1673539"/>
              <a:gd name="T38" fmla="*/ 4963097 w 4963097"/>
              <a:gd name="T39" fmla="*/ 1673539 h 1673539"/>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963097" h="1673539">
                <a:moveTo>
                  <a:pt x="3231680" y="1673539"/>
                </a:moveTo>
                <a:lnTo>
                  <a:pt x="3819743" y="1673539"/>
                </a:lnTo>
                <a:lnTo>
                  <a:pt x="3822717" y="1614644"/>
                </a:lnTo>
                <a:cubicBezTo>
                  <a:pt x="3880662" y="1044066"/>
                  <a:pt x="4334272" y="590456"/>
                  <a:pt x="4904850" y="532510"/>
                </a:cubicBezTo>
                <a:lnTo>
                  <a:pt x="4963097" y="529569"/>
                </a:lnTo>
                <a:lnTo>
                  <a:pt x="4963097" y="0"/>
                </a:lnTo>
                <a:lnTo>
                  <a:pt x="4798480" y="8312"/>
                </a:lnTo>
                <a:cubicBezTo>
                  <a:pt x="4178295" y="71296"/>
                  <a:pt x="3653889" y="458266"/>
                  <a:pt x="3397183" y="997304"/>
                </a:cubicBezTo>
                <a:lnTo>
                  <a:pt x="3319938" y="1203828"/>
                </a:lnTo>
                <a:lnTo>
                  <a:pt x="0" y="1203828"/>
                </a:lnTo>
                <a:lnTo>
                  <a:pt x="0" y="1669772"/>
                </a:lnTo>
                <a:lnTo>
                  <a:pt x="3231859" y="1669772"/>
                </a:lnTo>
                <a:close/>
              </a:path>
            </a:pathLst>
          </a:custGeom>
          <a:solidFill>
            <a:schemeClr val="accent4"/>
          </a:solidFill>
          <a:ln>
            <a:noFill/>
          </a:ln>
        </p:spPr>
        <p:txBody>
          <a:bodyPr lIns="91494" tIns="45746" rIns="91494" bIns="45746" anchor="ctr"/>
          <a:lstStyle/>
          <a:p>
            <a:pPr algn="ctr"/>
            <a:endParaRPr lang="zh-CN" altLang="zh-CN" sz="2405">
              <a:latin typeface="Arial" panose="020B0604020202020204" pitchFamily="34" charset="0"/>
              <a:ea typeface="微软雅黑" panose="020B0503020204020204" charset="-122"/>
              <a:sym typeface="Arial" panose="020B0604020202020204" pitchFamily="34" charset="0"/>
            </a:endParaRPr>
          </a:p>
        </p:txBody>
      </p:sp>
      <p:sp>
        <p:nvSpPr>
          <p:cNvPr id="6158" name="文本框 19"/>
          <p:cNvSpPr>
            <a:spLocks noChangeArrowheads="1"/>
          </p:cNvSpPr>
          <p:nvPr/>
        </p:nvSpPr>
        <p:spPr bwMode="auto">
          <a:xfrm>
            <a:off x="1472385" y="3332941"/>
            <a:ext cx="232664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94" tIns="45746" rIns="91494" bIns="45746">
            <a:spAutoFit/>
          </a:bodyPr>
          <a:lstStyle/>
          <a:p>
            <a:r>
              <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此处添加文本标题</a:t>
            </a:r>
          </a:p>
          <a:p>
            <a:endPar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59" name="文本框 20"/>
          <p:cNvSpPr>
            <a:spLocks noChangeArrowheads="1"/>
          </p:cNvSpPr>
          <p:nvPr/>
        </p:nvSpPr>
        <p:spPr bwMode="auto">
          <a:xfrm>
            <a:off x="8283430" y="3910249"/>
            <a:ext cx="232664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94" tIns="45746" rIns="91494" bIns="45746">
            <a:spAutoFit/>
          </a:bodyPr>
          <a:lstStyle/>
          <a:p>
            <a:r>
              <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此处添加文本标题</a:t>
            </a:r>
          </a:p>
          <a:p>
            <a:endPar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60" name="文本框 21"/>
          <p:cNvSpPr>
            <a:spLocks noChangeArrowheads="1"/>
          </p:cNvSpPr>
          <p:nvPr/>
        </p:nvSpPr>
        <p:spPr bwMode="auto">
          <a:xfrm>
            <a:off x="1478735" y="3910249"/>
            <a:ext cx="232664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94" tIns="45746" rIns="91494" bIns="45746">
            <a:spAutoFit/>
          </a:bodyPr>
          <a:lstStyle/>
          <a:p>
            <a:r>
              <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此处添加文本标题</a:t>
            </a:r>
          </a:p>
          <a:p>
            <a:endPar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61" name="文本框 22"/>
          <p:cNvSpPr>
            <a:spLocks noChangeArrowheads="1"/>
          </p:cNvSpPr>
          <p:nvPr/>
        </p:nvSpPr>
        <p:spPr bwMode="auto">
          <a:xfrm>
            <a:off x="8283430" y="3332941"/>
            <a:ext cx="2326640" cy="73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94" tIns="45746" rIns="91494" bIns="45746">
            <a:spAutoFit/>
          </a:bodyPr>
          <a:lstStyle/>
          <a:p>
            <a:r>
              <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此处添加文本标题</a:t>
            </a:r>
          </a:p>
          <a:p>
            <a:endParaRPr lang="zh-CN" altLang="en-US" sz="21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62" name="文本框 23"/>
          <p:cNvSpPr>
            <a:spLocks noChangeArrowheads="1"/>
          </p:cNvSpPr>
          <p:nvPr/>
        </p:nvSpPr>
        <p:spPr bwMode="auto">
          <a:xfrm>
            <a:off x="527433" y="2060969"/>
            <a:ext cx="3976386" cy="108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94" tIns="45746" rIns="91494" bIns="4574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2" name="文本框 23"/>
          <p:cNvSpPr>
            <a:spLocks noChangeArrowheads="1"/>
          </p:cNvSpPr>
          <p:nvPr/>
        </p:nvSpPr>
        <p:spPr bwMode="auto">
          <a:xfrm>
            <a:off x="7753381" y="2060969"/>
            <a:ext cx="3976386" cy="108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94" tIns="45746" rIns="91494" bIns="4574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 name="文本框 23"/>
          <p:cNvSpPr>
            <a:spLocks noChangeArrowheads="1"/>
          </p:cNvSpPr>
          <p:nvPr/>
        </p:nvSpPr>
        <p:spPr bwMode="auto">
          <a:xfrm>
            <a:off x="431413" y="4583776"/>
            <a:ext cx="3976386" cy="108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94" tIns="45746" rIns="91494" bIns="4574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3" name="文本框 23"/>
          <p:cNvSpPr>
            <a:spLocks noChangeArrowheads="1"/>
          </p:cNvSpPr>
          <p:nvPr/>
        </p:nvSpPr>
        <p:spPr bwMode="auto">
          <a:xfrm>
            <a:off x="7763335" y="4679993"/>
            <a:ext cx="3976386" cy="1081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94" tIns="45746" rIns="91494" bIns="4574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cxnSp>
        <p:nvCxnSpPr>
          <p:cNvPr id="4" name="直接连接符 3"/>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userDrawn="1"/>
        </p:nvGrpSpPr>
        <p:grpSpPr>
          <a:xfrm>
            <a:off x="248015" y="208049"/>
            <a:ext cx="625119" cy="557307"/>
            <a:chOff x="247539" y="208088"/>
            <a:chExt cx="623918" cy="557410"/>
          </a:xfrm>
        </p:grpSpPr>
        <p:sp>
          <p:nvSpPr>
            <p:cNvPr id="6" name="矩形 5"/>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7" name="矩形 6"/>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9"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99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6154"/>
                                        </p:tgtEl>
                                        <p:attrNameLst>
                                          <p:attrName>style.visibility</p:attrName>
                                        </p:attrNameLst>
                                      </p:cBhvr>
                                      <p:to>
                                        <p:strVal val="visible"/>
                                      </p:to>
                                    </p:set>
                                    <p:anim calcmode="lin" valueType="num">
                                      <p:cBhvr additive="base">
                                        <p:cTn id="7" dur="250" fill="hold"/>
                                        <p:tgtEl>
                                          <p:spTgt spid="6154"/>
                                        </p:tgtEl>
                                        <p:attrNameLst>
                                          <p:attrName>ppt_x</p:attrName>
                                        </p:attrNameLst>
                                      </p:cBhvr>
                                      <p:tavLst>
                                        <p:tav tm="0">
                                          <p:val>
                                            <p:strVal val="0-#ppt_w/2"/>
                                          </p:val>
                                        </p:tav>
                                        <p:tav tm="100000">
                                          <p:val>
                                            <p:strVal val="#ppt_x"/>
                                          </p:val>
                                        </p:tav>
                                      </p:tavLst>
                                    </p:anim>
                                    <p:anim calcmode="lin" valueType="num">
                                      <p:cBhvr additive="base">
                                        <p:cTn id="8" dur="250" fill="hold"/>
                                        <p:tgtEl>
                                          <p:spTgt spid="615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6155"/>
                                        </p:tgtEl>
                                        <p:attrNameLst>
                                          <p:attrName>style.visibility</p:attrName>
                                        </p:attrNameLst>
                                      </p:cBhvr>
                                      <p:to>
                                        <p:strVal val="visible"/>
                                      </p:to>
                                    </p:set>
                                    <p:anim calcmode="lin" valueType="num">
                                      <p:cBhvr additive="base">
                                        <p:cTn id="12" dur="250" fill="hold"/>
                                        <p:tgtEl>
                                          <p:spTgt spid="6155"/>
                                        </p:tgtEl>
                                        <p:attrNameLst>
                                          <p:attrName>ppt_x</p:attrName>
                                        </p:attrNameLst>
                                      </p:cBhvr>
                                      <p:tavLst>
                                        <p:tav tm="0">
                                          <p:val>
                                            <p:strVal val="1+#ppt_w/2"/>
                                          </p:val>
                                        </p:tav>
                                        <p:tav tm="100000">
                                          <p:val>
                                            <p:strVal val="#ppt_x"/>
                                          </p:val>
                                        </p:tav>
                                      </p:tavLst>
                                    </p:anim>
                                    <p:anim calcmode="lin" valueType="num">
                                      <p:cBhvr additive="base">
                                        <p:cTn id="13" dur="250" fill="hold"/>
                                        <p:tgtEl>
                                          <p:spTgt spid="615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8" fill="hold" grpId="0" nodeType="afterEffect">
                                  <p:stCondLst>
                                    <p:cond delay="0"/>
                                  </p:stCondLst>
                                  <p:childTnLst>
                                    <p:set>
                                      <p:cBhvr>
                                        <p:cTn id="16" dur="1" fill="hold">
                                          <p:stCondLst>
                                            <p:cond delay="0"/>
                                          </p:stCondLst>
                                        </p:cTn>
                                        <p:tgtEl>
                                          <p:spTgt spid="6157"/>
                                        </p:tgtEl>
                                        <p:attrNameLst>
                                          <p:attrName>style.visibility</p:attrName>
                                        </p:attrNameLst>
                                      </p:cBhvr>
                                      <p:to>
                                        <p:strVal val="visible"/>
                                      </p:to>
                                    </p:set>
                                    <p:anim calcmode="lin" valueType="num">
                                      <p:cBhvr additive="base">
                                        <p:cTn id="17" dur="250" fill="hold"/>
                                        <p:tgtEl>
                                          <p:spTgt spid="6157"/>
                                        </p:tgtEl>
                                        <p:attrNameLst>
                                          <p:attrName>ppt_x</p:attrName>
                                        </p:attrNameLst>
                                      </p:cBhvr>
                                      <p:tavLst>
                                        <p:tav tm="0">
                                          <p:val>
                                            <p:strVal val="0-#ppt_w/2"/>
                                          </p:val>
                                        </p:tav>
                                        <p:tav tm="100000">
                                          <p:val>
                                            <p:strVal val="#ppt_x"/>
                                          </p:val>
                                        </p:tav>
                                      </p:tavLst>
                                    </p:anim>
                                    <p:anim calcmode="lin" valueType="num">
                                      <p:cBhvr additive="base">
                                        <p:cTn id="18" dur="250" fill="hold"/>
                                        <p:tgtEl>
                                          <p:spTgt spid="6157"/>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grpId="0" nodeType="afterEffect">
                                  <p:stCondLst>
                                    <p:cond delay="0"/>
                                  </p:stCondLst>
                                  <p:childTnLst>
                                    <p:set>
                                      <p:cBhvr>
                                        <p:cTn id="21" dur="1" fill="hold">
                                          <p:stCondLst>
                                            <p:cond delay="0"/>
                                          </p:stCondLst>
                                        </p:cTn>
                                        <p:tgtEl>
                                          <p:spTgt spid="6156"/>
                                        </p:tgtEl>
                                        <p:attrNameLst>
                                          <p:attrName>style.visibility</p:attrName>
                                        </p:attrNameLst>
                                      </p:cBhvr>
                                      <p:to>
                                        <p:strVal val="visible"/>
                                      </p:to>
                                    </p:set>
                                    <p:anim calcmode="lin" valueType="num">
                                      <p:cBhvr additive="base">
                                        <p:cTn id="22" dur="250" fill="hold"/>
                                        <p:tgtEl>
                                          <p:spTgt spid="6156"/>
                                        </p:tgtEl>
                                        <p:attrNameLst>
                                          <p:attrName>ppt_x</p:attrName>
                                        </p:attrNameLst>
                                      </p:cBhvr>
                                      <p:tavLst>
                                        <p:tav tm="0">
                                          <p:val>
                                            <p:strVal val="1+#ppt_w/2"/>
                                          </p:val>
                                        </p:tav>
                                        <p:tav tm="100000">
                                          <p:val>
                                            <p:strVal val="#ppt_x"/>
                                          </p:val>
                                        </p:tav>
                                      </p:tavLst>
                                    </p:anim>
                                    <p:anim calcmode="lin" valueType="num">
                                      <p:cBhvr additive="base">
                                        <p:cTn id="23" dur="250" fill="hold"/>
                                        <p:tgtEl>
                                          <p:spTgt spid="6156"/>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6153"/>
                                        </p:tgtEl>
                                        <p:attrNameLst>
                                          <p:attrName>style.visibility</p:attrName>
                                        </p:attrNameLst>
                                      </p:cBhvr>
                                      <p:to>
                                        <p:strVal val="visible"/>
                                      </p:to>
                                    </p:set>
                                    <p:anim calcmode="lin" valueType="num">
                                      <p:cBhvr>
                                        <p:cTn id="27" dur="500" fill="hold"/>
                                        <p:tgtEl>
                                          <p:spTgt spid="6153"/>
                                        </p:tgtEl>
                                        <p:attrNameLst>
                                          <p:attrName>ppt_w</p:attrName>
                                        </p:attrNameLst>
                                      </p:cBhvr>
                                      <p:tavLst>
                                        <p:tav tm="0">
                                          <p:val>
                                            <p:fltVal val="0"/>
                                          </p:val>
                                        </p:tav>
                                        <p:tav tm="100000">
                                          <p:val>
                                            <p:strVal val="#ppt_w"/>
                                          </p:val>
                                        </p:tav>
                                      </p:tavLst>
                                    </p:anim>
                                    <p:anim calcmode="lin" valueType="num">
                                      <p:cBhvr>
                                        <p:cTn id="28" dur="500" fill="hold"/>
                                        <p:tgtEl>
                                          <p:spTgt spid="6153"/>
                                        </p:tgtEl>
                                        <p:attrNameLst>
                                          <p:attrName>ppt_h</p:attrName>
                                        </p:attrNameLst>
                                      </p:cBhvr>
                                      <p:tavLst>
                                        <p:tav tm="0">
                                          <p:val>
                                            <p:fltVal val="0"/>
                                          </p:val>
                                        </p:tav>
                                        <p:tav tm="100000">
                                          <p:val>
                                            <p:strVal val="#ppt_h"/>
                                          </p:val>
                                        </p:tav>
                                      </p:tavLst>
                                    </p:anim>
                                    <p:animEffect transition="in" filter="fade">
                                      <p:cBhvr>
                                        <p:cTn id="29" dur="500"/>
                                        <p:tgtEl>
                                          <p:spTgt spid="6153"/>
                                        </p:tgtEl>
                                      </p:cBhvr>
                                    </p:animEffect>
                                  </p:childTnLst>
                                </p:cTn>
                              </p:par>
                            </p:childTnLst>
                          </p:cTn>
                        </p:par>
                        <p:par>
                          <p:cTn id="30" fill="hold">
                            <p:stCondLst>
                              <p:cond delay="2500"/>
                            </p:stCondLst>
                            <p:childTnLst>
                              <p:par>
                                <p:cTn id="31" presetID="16" presetClass="entr" presetSubtype="21" fill="hold" grpId="0" nodeType="afterEffect">
                                  <p:stCondLst>
                                    <p:cond delay="0"/>
                                  </p:stCondLst>
                                  <p:childTnLst>
                                    <p:set>
                                      <p:cBhvr>
                                        <p:cTn id="32" dur="1" fill="hold">
                                          <p:stCondLst>
                                            <p:cond delay="0"/>
                                          </p:stCondLst>
                                        </p:cTn>
                                        <p:tgtEl>
                                          <p:spTgt spid="6158"/>
                                        </p:tgtEl>
                                        <p:attrNameLst>
                                          <p:attrName>style.visibility</p:attrName>
                                        </p:attrNameLst>
                                      </p:cBhvr>
                                      <p:to>
                                        <p:strVal val="visible"/>
                                      </p:to>
                                    </p:set>
                                    <p:animEffect transition="in" filter="barn(inVertical)">
                                      <p:cBhvr>
                                        <p:cTn id="33" dur="500"/>
                                        <p:tgtEl>
                                          <p:spTgt spid="6158"/>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6162"/>
                                        </p:tgtEl>
                                        <p:attrNameLst>
                                          <p:attrName>style.visibility</p:attrName>
                                        </p:attrNameLst>
                                      </p:cBhvr>
                                      <p:to>
                                        <p:strVal val="visible"/>
                                      </p:to>
                                    </p:set>
                                    <p:animEffect transition="in" filter="barn(inVertical)">
                                      <p:cBhvr>
                                        <p:cTn id="37" dur="500"/>
                                        <p:tgtEl>
                                          <p:spTgt spid="6162"/>
                                        </p:tgtEl>
                                      </p:cBhvr>
                                    </p:animEffect>
                                  </p:childTnLst>
                                </p:cTn>
                              </p:par>
                            </p:childTnLst>
                          </p:cTn>
                        </p:par>
                        <p:par>
                          <p:cTn id="38" fill="hold">
                            <p:stCondLst>
                              <p:cond delay="3500"/>
                            </p:stCondLst>
                            <p:childTnLst>
                              <p:par>
                                <p:cTn id="39" presetID="16" presetClass="entr" presetSubtype="21" fill="hold" grpId="0" nodeType="afterEffect">
                                  <p:stCondLst>
                                    <p:cond delay="0"/>
                                  </p:stCondLst>
                                  <p:childTnLst>
                                    <p:set>
                                      <p:cBhvr>
                                        <p:cTn id="40" dur="1" fill="hold">
                                          <p:stCondLst>
                                            <p:cond delay="0"/>
                                          </p:stCondLst>
                                        </p:cTn>
                                        <p:tgtEl>
                                          <p:spTgt spid="6161"/>
                                        </p:tgtEl>
                                        <p:attrNameLst>
                                          <p:attrName>style.visibility</p:attrName>
                                        </p:attrNameLst>
                                      </p:cBhvr>
                                      <p:to>
                                        <p:strVal val="visible"/>
                                      </p:to>
                                    </p:set>
                                    <p:animEffect transition="in" filter="barn(inVertical)">
                                      <p:cBhvr>
                                        <p:cTn id="41" dur="500"/>
                                        <p:tgtEl>
                                          <p:spTgt spid="6161"/>
                                        </p:tgtEl>
                                      </p:cBhvr>
                                    </p:animEffect>
                                  </p:childTnLst>
                                </p:cTn>
                              </p:par>
                            </p:childTnLst>
                          </p:cTn>
                        </p:par>
                        <p:par>
                          <p:cTn id="42" fill="hold">
                            <p:stCondLst>
                              <p:cond delay="4000"/>
                            </p:stCondLst>
                            <p:childTnLst>
                              <p:par>
                                <p:cTn id="43" presetID="16" presetClass="entr" presetSubtype="21"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barn(inVertical)">
                                      <p:cBhvr>
                                        <p:cTn id="45" dur="500"/>
                                        <p:tgtEl>
                                          <p:spTgt spid="22"/>
                                        </p:tgtEl>
                                      </p:cBhvr>
                                    </p:animEffect>
                                  </p:childTnLst>
                                </p:cTn>
                              </p:par>
                            </p:childTnLst>
                          </p:cTn>
                        </p:par>
                        <p:par>
                          <p:cTn id="46" fill="hold">
                            <p:stCondLst>
                              <p:cond delay="4500"/>
                            </p:stCondLst>
                            <p:childTnLst>
                              <p:par>
                                <p:cTn id="47" presetID="16" presetClass="entr" presetSubtype="21" fill="hold" grpId="0" nodeType="afterEffect">
                                  <p:stCondLst>
                                    <p:cond delay="0"/>
                                  </p:stCondLst>
                                  <p:childTnLst>
                                    <p:set>
                                      <p:cBhvr>
                                        <p:cTn id="48" dur="1" fill="hold">
                                          <p:stCondLst>
                                            <p:cond delay="0"/>
                                          </p:stCondLst>
                                        </p:cTn>
                                        <p:tgtEl>
                                          <p:spTgt spid="6159"/>
                                        </p:tgtEl>
                                        <p:attrNameLst>
                                          <p:attrName>style.visibility</p:attrName>
                                        </p:attrNameLst>
                                      </p:cBhvr>
                                      <p:to>
                                        <p:strVal val="visible"/>
                                      </p:to>
                                    </p:set>
                                    <p:animEffect transition="in" filter="barn(inVertical)">
                                      <p:cBhvr>
                                        <p:cTn id="49" dur="500"/>
                                        <p:tgtEl>
                                          <p:spTgt spid="6159"/>
                                        </p:tgtEl>
                                      </p:cBhvr>
                                    </p:animEffect>
                                  </p:childTnLst>
                                </p:cTn>
                              </p:par>
                            </p:childTnLst>
                          </p:cTn>
                        </p:par>
                        <p:par>
                          <p:cTn id="50" fill="hold">
                            <p:stCondLst>
                              <p:cond delay="5000"/>
                            </p:stCondLst>
                            <p:childTnLst>
                              <p:par>
                                <p:cTn id="51" presetID="16" presetClass="entr" presetSubtype="21" fill="hold" grpId="0" nodeType="afterEffect">
                                  <p:stCondLst>
                                    <p:cond delay="0"/>
                                  </p:stCondLst>
                                  <p:childTnLst>
                                    <p:set>
                                      <p:cBhvr>
                                        <p:cTn id="52" dur="1" fill="hold">
                                          <p:stCondLst>
                                            <p:cond delay="0"/>
                                          </p:stCondLst>
                                        </p:cTn>
                                        <p:tgtEl>
                                          <p:spTgt spid="3"/>
                                        </p:tgtEl>
                                        <p:attrNameLst>
                                          <p:attrName>style.visibility</p:attrName>
                                        </p:attrNameLst>
                                      </p:cBhvr>
                                      <p:to>
                                        <p:strVal val="visible"/>
                                      </p:to>
                                    </p:set>
                                    <p:animEffect transition="in" filter="barn(inVertical)">
                                      <p:cBhvr>
                                        <p:cTn id="53" dur="500"/>
                                        <p:tgtEl>
                                          <p:spTgt spid="3"/>
                                        </p:tgtEl>
                                      </p:cBhvr>
                                    </p:animEffect>
                                  </p:childTnLst>
                                </p:cTn>
                              </p:par>
                            </p:childTnLst>
                          </p:cTn>
                        </p:par>
                        <p:par>
                          <p:cTn id="54" fill="hold">
                            <p:stCondLst>
                              <p:cond delay="5500"/>
                            </p:stCondLst>
                            <p:childTnLst>
                              <p:par>
                                <p:cTn id="55" presetID="16" presetClass="entr" presetSubtype="21" fill="hold" grpId="0" nodeType="afterEffect">
                                  <p:stCondLst>
                                    <p:cond delay="0"/>
                                  </p:stCondLst>
                                  <p:childTnLst>
                                    <p:set>
                                      <p:cBhvr>
                                        <p:cTn id="56" dur="1" fill="hold">
                                          <p:stCondLst>
                                            <p:cond delay="0"/>
                                          </p:stCondLst>
                                        </p:cTn>
                                        <p:tgtEl>
                                          <p:spTgt spid="6160"/>
                                        </p:tgtEl>
                                        <p:attrNameLst>
                                          <p:attrName>style.visibility</p:attrName>
                                        </p:attrNameLst>
                                      </p:cBhvr>
                                      <p:to>
                                        <p:strVal val="visible"/>
                                      </p:to>
                                    </p:set>
                                    <p:animEffect transition="in" filter="barn(inVertical)">
                                      <p:cBhvr>
                                        <p:cTn id="57" dur="500"/>
                                        <p:tgtEl>
                                          <p:spTgt spid="6160"/>
                                        </p:tgtEl>
                                      </p:cBhvr>
                                    </p:animEffect>
                                  </p:childTnLst>
                                </p:cTn>
                              </p:par>
                            </p:childTnLst>
                          </p:cTn>
                        </p:par>
                        <p:par>
                          <p:cTn id="58" fill="hold">
                            <p:stCondLst>
                              <p:cond delay="6000"/>
                            </p:stCondLst>
                            <p:childTnLst>
                              <p:par>
                                <p:cTn id="59" presetID="16" presetClass="entr" presetSubtype="21"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Effect transition="in" filter="barn(inVertical)">
                                      <p:cBhvr>
                                        <p:cTn id="61"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bldLvl="0" animBg="1"/>
      <p:bldP spid="6154" grpId="0" bldLvl="0" animBg="1"/>
      <p:bldP spid="6155" grpId="0" bldLvl="0" animBg="1"/>
      <p:bldP spid="6156" grpId="0" bldLvl="0" animBg="1"/>
      <p:bldP spid="6157" grpId="0" bldLvl="0" animBg="1"/>
      <p:bldP spid="6158" grpId="0"/>
      <p:bldP spid="6159" grpId="0"/>
      <p:bldP spid="6160" grpId="0"/>
      <p:bldP spid="6161" grpId="0"/>
      <p:bldP spid="6162" grpId="0"/>
      <p:bldP spid="22" grpId="0"/>
      <p:bldP spid="2" grpId="0"/>
      <p:bldP spid="3"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userDrawn="1"/>
        </p:nvGrpSpPr>
        <p:grpSpPr>
          <a:xfrm>
            <a:off x="248015" y="208049"/>
            <a:ext cx="625119" cy="557307"/>
            <a:chOff x="247539" y="208088"/>
            <a:chExt cx="623918" cy="557410"/>
          </a:xfrm>
        </p:grpSpPr>
        <p:sp>
          <p:nvSpPr>
            <p:cNvPr id="24" name="矩形 2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25" name="矩形 2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30"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grpSp>
        <p:nvGrpSpPr>
          <p:cNvPr id="31" name="组合 30"/>
          <p:cNvGrpSpPr/>
          <p:nvPr/>
        </p:nvGrpSpPr>
        <p:grpSpPr>
          <a:xfrm>
            <a:off x="4300310" y="1542615"/>
            <a:ext cx="6118757" cy="1037874"/>
            <a:chOff x="3224915" y="1122758"/>
            <a:chExt cx="4588616" cy="776730"/>
          </a:xfrm>
        </p:grpSpPr>
        <p:sp>
          <p:nvSpPr>
            <p:cNvPr id="32" name="Freeform 14"/>
            <p:cNvSpPr/>
            <p:nvPr/>
          </p:nvSpPr>
          <p:spPr bwMode="auto">
            <a:xfrm>
              <a:off x="3224915" y="1317540"/>
              <a:ext cx="4390340" cy="581948"/>
            </a:xfrm>
            <a:custGeom>
              <a:avLst/>
              <a:gdLst>
                <a:gd name="T0" fmla="*/ 1666 w 3327"/>
                <a:gd name="T1" fmla="*/ 441 h 441"/>
                <a:gd name="T2" fmla="*/ 219 w 3327"/>
                <a:gd name="T3" fmla="*/ 441 h 441"/>
                <a:gd name="T4" fmla="*/ 219 w 3327"/>
                <a:gd name="T5" fmla="*/ 441 h 441"/>
                <a:gd name="T6" fmla="*/ 198 w 3327"/>
                <a:gd name="T7" fmla="*/ 439 h 441"/>
                <a:gd name="T8" fmla="*/ 176 w 3327"/>
                <a:gd name="T9" fmla="*/ 435 h 441"/>
                <a:gd name="T10" fmla="*/ 154 w 3327"/>
                <a:gd name="T11" fmla="*/ 431 h 441"/>
                <a:gd name="T12" fmla="*/ 134 w 3327"/>
                <a:gd name="T13" fmla="*/ 423 h 441"/>
                <a:gd name="T14" fmla="*/ 116 w 3327"/>
                <a:gd name="T15" fmla="*/ 413 h 441"/>
                <a:gd name="T16" fmla="*/ 96 w 3327"/>
                <a:gd name="T17" fmla="*/ 403 h 441"/>
                <a:gd name="T18" fmla="*/ 80 w 3327"/>
                <a:gd name="T19" fmla="*/ 389 h 441"/>
                <a:gd name="T20" fmla="*/ 64 w 3327"/>
                <a:gd name="T21" fmla="*/ 375 h 441"/>
                <a:gd name="T22" fmla="*/ 50 w 3327"/>
                <a:gd name="T23" fmla="*/ 359 h 441"/>
                <a:gd name="T24" fmla="*/ 38 w 3327"/>
                <a:gd name="T25" fmla="*/ 343 h 441"/>
                <a:gd name="T26" fmla="*/ 26 w 3327"/>
                <a:gd name="T27" fmla="*/ 325 h 441"/>
                <a:gd name="T28" fmla="*/ 16 w 3327"/>
                <a:gd name="T29" fmla="*/ 305 h 441"/>
                <a:gd name="T30" fmla="*/ 10 w 3327"/>
                <a:gd name="T31" fmla="*/ 285 h 441"/>
                <a:gd name="T32" fmla="*/ 4 w 3327"/>
                <a:gd name="T33" fmla="*/ 263 h 441"/>
                <a:gd name="T34" fmla="*/ 0 w 3327"/>
                <a:gd name="T35" fmla="*/ 241 h 441"/>
                <a:gd name="T36" fmla="*/ 0 w 3327"/>
                <a:gd name="T37" fmla="*/ 219 h 441"/>
                <a:gd name="T38" fmla="*/ 0 w 3327"/>
                <a:gd name="T39" fmla="*/ 219 h 441"/>
                <a:gd name="T40" fmla="*/ 0 w 3327"/>
                <a:gd name="T41" fmla="*/ 219 h 441"/>
                <a:gd name="T42" fmla="*/ 0 w 3327"/>
                <a:gd name="T43" fmla="*/ 198 h 441"/>
                <a:gd name="T44" fmla="*/ 4 w 3327"/>
                <a:gd name="T45" fmla="*/ 176 h 441"/>
                <a:gd name="T46" fmla="*/ 10 w 3327"/>
                <a:gd name="T47" fmla="*/ 154 h 441"/>
                <a:gd name="T48" fmla="*/ 16 w 3327"/>
                <a:gd name="T49" fmla="*/ 134 h 441"/>
                <a:gd name="T50" fmla="*/ 26 w 3327"/>
                <a:gd name="T51" fmla="*/ 114 h 441"/>
                <a:gd name="T52" fmla="*/ 38 w 3327"/>
                <a:gd name="T53" fmla="*/ 96 h 441"/>
                <a:gd name="T54" fmla="*/ 50 w 3327"/>
                <a:gd name="T55" fmla="*/ 80 h 441"/>
                <a:gd name="T56" fmla="*/ 64 w 3327"/>
                <a:gd name="T57" fmla="*/ 64 h 441"/>
                <a:gd name="T58" fmla="*/ 80 w 3327"/>
                <a:gd name="T59" fmla="*/ 50 h 441"/>
                <a:gd name="T60" fmla="*/ 96 w 3327"/>
                <a:gd name="T61" fmla="*/ 38 h 441"/>
                <a:gd name="T62" fmla="*/ 116 w 3327"/>
                <a:gd name="T63" fmla="*/ 26 h 441"/>
                <a:gd name="T64" fmla="*/ 134 w 3327"/>
                <a:gd name="T65" fmla="*/ 16 h 441"/>
                <a:gd name="T66" fmla="*/ 154 w 3327"/>
                <a:gd name="T67" fmla="*/ 10 h 441"/>
                <a:gd name="T68" fmla="*/ 176 w 3327"/>
                <a:gd name="T69" fmla="*/ 4 h 441"/>
                <a:gd name="T70" fmla="*/ 198 w 3327"/>
                <a:gd name="T71" fmla="*/ 0 h 441"/>
                <a:gd name="T72" fmla="*/ 219 w 3327"/>
                <a:gd name="T73" fmla="*/ 0 h 441"/>
                <a:gd name="T74" fmla="*/ 3327 w 3327"/>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3327" h="441">
                  <a:moveTo>
                    <a:pt x="1666" y="441"/>
                  </a:moveTo>
                  <a:lnTo>
                    <a:pt x="219" y="441"/>
                  </a:lnTo>
                  <a:lnTo>
                    <a:pt x="219" y="441"/>
                  </a:lnTo>
                  <a:lnTo>
                    <a:pt x="198" y="439"/>
                  </a:lnTo>
                  <a:lnTo>
                    <a:pt x="176" y="435"/>
                  </a:lnTo>
                  <a:lnTo>
                    <a:pt x="154" y="431"/>
                  </a:lnTo>
                  <a:lnTo>
                    <a:pt x="134" y="423"/>
                  </a:lnTo>
                  <a:lnTo>
                    <a:pt x="116" y="413"/>
                  </a:lnTo>
                  <a:lnTo>
                    <a:pt x="96" y="403"/>
                  </a:lnTo>
                  <a:lnTo>
                    <a:pt x="80" y="389"/>
                  </a:lnTo>
                  <a:lnTo>
                    <a:pt x="64" y="375"/>
                  </a:lnTo>
                  <a:lnTo>
                    <a:pt x="50" y="359"/>
                  </a:lnTo>
                  <a:lnTo>
                    <a:pt x="38" y="343"/>
                  </a:lnTo>
                  <a:lnTo>
                    <a:pt x="26" y="325"/>
                  </a:lnTo>
                  <a:lnTo>
                    <a:pt x="16" y="305"/>
                  </a:lnTo>
                  <a:lnTo>
                    <a:pt x="10" y="285"/>
                  </a:lnTo>
                  <a:lnTo>
                    <a:pt x="4" y="263"/>
                  </a:lnTo>
                  <a:lnTo>
                    <a:pt x="0" y="241"/>
                  </a:lnTo>
                  <a:lnTo>
                    <a:pt x="0" y="219"/>
                  </a:lnTo>
                  <a:lnTo>
                    <a:pt x="0" y="219"/>
                  </a:lnTo>
                  <a:lnTo>
                    <a:pt x="0" y="219"/>
                  </a:lnTo>
                  <a:lnTo>
                    <a:pt x="0" y="198"/>
                  </a:lnTo>
                  <a:lnTo>
                    <a:pt x="4" y="176"/>
                  </a:lnTo>
                  <a:lnTo>
                    <a:pt x="10" y="154"/>
                  </a:lnTo>
                  <a:lnTo>
                    <a:pt x="16" y="134"/>
                  </a:lnTo>
                  <a:lnTo>
                    <a:pt x="26" y="114"/>
                  </a:lnTo>
                  <a:lnTo>
                    <a:pt x="38" y="96"/>
                  </a:lnTo>
                  <a:lnTo>
                    <a:pt x="50" y="80"/>
                  </a:lnTo>
                  <a:lnTo>
                    <a:pt x="64" y="64"/>
                  </a:lnTo>
                  <a:lnTo>
                    <a:pt x="80" y="50"/>
                  </a:lnTo>
                  <a:lnTo>
                    <a:pt x="96" y="38"/>
                  </a:lnTo>
                  <a:lnTo>
                    <a:pt x="116" y="26"/>
                  </a:lnTo>
                  <a:lnTo>
                    <a:pt x="134" y="16"/>
                  </a:lnTo>
                  <a:lnTo>
                    <a:pt x="154" y="10"/>
                  </a:lnTo>
                  <a:lnTo>
                    <a:pt x="176" y="4"/>
                  </a:lnTo>
                  <a:lnTo>
                    <a:pt x="198" y="0"/>
                  </a:lnTo>
                  <a:lnTo>
                    <a:pt x="219" y="0"/>
                  </a:lnTo>
                  <a:lnTo>
                    <a:pt x="3327" y="0"/>
                  </a:lnTo>
                </a:path>
              </a:pathLst>
            </a:custGeom>
            <a:noFill/>
            <a:ln w="190500">
              <a:solidFill>
                <a:schemeClr val="accent5"/>
              </a:solidFill>
              <a:prstDash val="solid"/>
              <a:round/>
            </a:ln>
          </p:spPr>
          <p:txBody>
            <a:bodyPr vert="horz" wrap="square" lIns="91616" tIns="45808" rIns="91616" bIns="45808"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3" name="等腰三角形 32"/>
            <p:cNvSpPr/>
            <p:nvPr/>
          </p:nvSpPr>
          <p:spPr>
            <a:xfrm rot="5400000">
              <a:off x="7466715" y="1196033"/>
              <a:ext cx="420091" cy="273541"/>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34" name="组合 33"/>
          <p:cNvGrpSpPr/>
          <p:nvPr/>
        </p:nvGrpSpPr>
        <p:grpSpPr>
          <a:xfrm>
            <a:off x="6086640" y="2316692"/>
            <a:ext cx="2924543" cy="1058271"/>
            <a:chOff x="4564530" y="1702066"/>
            <a:chExt cx="2193191" cy="791995"/>
          </a:xfrm>
        </p:grpSpPr>
        <p:sp>
          <p:nvSpPr>
            <p:cNvPr id="35" name="Freeform 15"/>
            <p:cNvSpPr/>
            <p:nvPr/>
          </p:nvSpPr>
          <p:spPr bwMode="auto">
            <a:xfrm>
              <a:off x="4564530" y="1914752"/>
              <a:ext cx="2193191" cy="579309"/>
            </a:xfrm>
            <a:custGeom>
              <a:avLst/>
              <a:gdLst>
                <a:gd name="T0" fmla="*/ 640 w 1662"/>
                <a:gd name="T1" fmla="*/ 0 h 439"/>
                <a:gd name="T2" fmla="*/ 1441 w 1662"/>
                <a:gd name="T3" fmla="*/ 0 h 439"/>
                <a:gd name="T4" fmla="*/ 1441 w 1662"/>
                <a:gd name="T5" fmla="*/ 0 h 439"/>
                <a:gd name="T6" fmla="*/ 1465 w 1662"/>
                <a:gd name="T7" fmla="*/ 0 h 439"/>
                <a:gd name="T8" fmla="*/ 1487 w 1662"/>
                <a:gd name="T9" fmla="*/ 4 h 439"/>
                <a:gd name="T10" fmla="*/ 1507 w 1662"/>
                <a:gd name="T11" fmla="*/ 8 h 439"/>
                <a:gd name="T12" fmla="*/ 1527 w 1662"/>
                <a:gd name="T13" fmla="*/ 16 h 439"/>
                <a:gd name="T14" fmla="*/ 1547 w 1662"/>
                <a:gd name="T15" fmla="*/ 26 h 439"/>
                <a:gd name="T16" fmla="*/ 1565 w 1662"/>
                <a:gd name="T17" fmla="*/ 36 h 439"/>
                <a:gd name="T18" fmla="*/ 1581 w 1662"/>
                <a:gd name="T19" fmla="*/ 50 h 439"/>
                <a:gd name="T20" fmla="*/ 1596 w 1662"/>
                <a:gd name="T21" fmla="*/ 64 h 439"/>
                <a:gd name="T22" fmla="*/ 1610 w 1662"/>
                <a:gd name="T23" fmla="*/ 80 h 439"/>
                <a:gd name="T24" fmla="*/ 1624 w 1662"/>
                <a:gd name="T25" fmla="*/ 96 h 439"/>
                <a:gd name="T26" fmla="*/ 1634 w 1662"/>
                <a:gd name="T27" fmla="*/ 114 h 439"/>
                <a:gd name="T28" fmla="*/ 1644 w 1662"/>
                <a:gd name="T29" fmla="*/ 134 h 439"/>
                <a:gd name="T30" fmla="*/ 1652 w 1662"/>
                <a:gd name="T31" fmla="*/ 154 h 439"/>
                <a:gd name="T32" fmla="*/ 1656 w 1662"/>
                <a:gd name="T33" fmla="*/ 176 h 439"/>
                <a:gd name="T34" fmla="*/ 1660 w 1662"/>
                <a:gd name="T35" fmla="*/ 198 h 439"/>
                <a:gd name="T36" fmla="*/ 1662 w 1662"/>
                <a:gd name="T37" fmla="*/ 219 h 439"/>
                <a:gd name="T38" fmla="*/ 1662 w 1662"/>
                <a:gd name="T39" fmla="*/ 219 h 439"/>
                <a:gd name="T40" fmla="*/ 1662 w 1662"/>
                <a:gd name="T41" fmla="*/ 219 h 439"/>
                <a:gd name="T42" fmla="*/ 1660 w 1662"/>
                <a:gd name="T43" fmla="*/ 241 h 439"/>
                <a:gd name="T44" fmla="*/ 1656 w 1662"/>
                <a:gd name="T45" fmla="*/ 263 h 439"/>
                <a:gd name="T46" fmla="*/ 1652 w 1662"/>
                <a:gd name="T47" fmla="*/ 285 h 439"/>
                <a:gd name="T48" fmla="*/ 1644 w 1662"/>
                <a:gd name="T49" fmla="*/ 305 h 439"/>
                <a:gd name="T50" fmla="*/ 1634 w 1662"/>
                <a:gd name="T51" fmla="*/ 325 h 439"/>
                <a:gd name="T52" fmla="*/ 1624 w 1662"/>
                <a:gd name="T53" fmla="*/ 343 h 439"/>
                <a:gd name="T54" fmla="*/ 1610 w 1662"/>
                <a:gd name="T55" fmla="*/ 359 h 439"/>
                <a:gd name="T56" fmla="*/ 1596 w 1662"/>
                <a:gd name="T57" fmla="*/ 375 h 439"/>
                <a:gd name="T58" fmla="*/ 1581 w 1662"/>
                <a:gd name="T59" fmla="*/ 389 h 439"/>
                <a:gd name="T60" fmla="*/ 1565 w 1662"/>
                <a:gd name="T61" fmla="*/ 401 h 439"/>
                <a:gd name="T62" fmla="*/ 1547 w 1662"/>
                <a:gd name="T63" fmla="*/ 413 h 439"/>
                <a:gd name="T64" fmla="*/ 1527 w 1662"/>
                <a:gd name="T65" fmla="*/ 423 h 439"/>
                <a:gd name="T66" fmla="*/ 1507 w 1662"/>
                <a:gd name="T67" fmla="*/ 429 h 439"/>
                <a:gd name="T68" fmla="*/ 1487 w 1662"/>
                <a:gd name="T69" fmla="*/ 435 h 439"/>
                <a:gd name="T70" fmla="*/ 1465 w 1662"/>
                <a:gd name="T71" fmla="*/ 439 h 439"/>
                <a:gd name="T72" fmla="*/ 1441 w 1662"/>
                <a:gd name="T73" fmla="*/ 439 h 439"/>
                <a:gd name="T74" fmla="*/ 0 w 1662"/>
                <a:gd name="T75" fmla="*/ 439 h 4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39">
                  <a:moveTo>
                    <a:pt x="640" y="0"/>
                  </a:moveTo>
                  <a:lnTo>
                    <a:pt x="1441" y="0"/>
                  </a:lnTo>
                  <a:lnTo>
                    <a:pt x="1441" y="0"/>
                  </a:lnTo>
                  <a:lnTo>
                    <a:pt x="1465" y="0"/>
                  </a:lnTo>
                  <a:lnTo>
                    <a:pt x="1487" y="4"/>
                  </a:lnTo>
                  <a:lnTo>
                    <a:pt x="1507" y="8"/>
                  </a:lnTo>
                  <a:lnTo>
                    <a:pt x="1527" y="16"/>
                  </a:lnTo>
                  <a:lnTo>
                    <a:pt x="1547" y="26"/>
                  </a:lnTo>
                  <a:lnTo>
                    <a:pt x="1565" y="36"/>
                  </a:lnTo>
                  <a:lnTo>
                    <a:pt x="1581" y="50"/>
                  </a:lnTo>
                  <a:lnTo>
                    <a:pt x="1596" y="64"/>
                  </a:lnTo>
                  <a:lnTo>
                    <a:pt x="1610" y="80"/>
                  </a:lnTo>
                  <a:lnTo>
                    <a:pt x="1624" y="96"/>
                  </a:lnTo>
                  <a:lnTo>
                    <a:pt x="1634" y="114"/>
                  </a:lnTo>
                  <a:lnTo>
                    <a:pt x="1644" y="134"/>
                  </a:lnTo>
                  <a:lnTo>
                    <a:pt x="1652" y="154"/>
                  </a:lnTo>
                  <a:lnTo>
                    <a:pt x="1656" y="176"/>
                  </a:lnTo>
                  <a:lnTo>
                    <a:pt x="1660" y="198"/>
                  </a:lnTo>
                  <a:lnTo>
                    <a:pt x="1662" y="219"/>
                  </a:lnTo>
                  <a:lnTo>
                    <a:pt x="1662" y="219"/>
                  </a:lnTo>
                  <a:lnTo>
                    <a:pt x="1662" y="219"/>
                  </a:lnTo>
                  <a:lnTo>
                    <a:pt x="1660" y="241"/>
                  </a:lnTo>
                  <a:lnTo>
                    <a:pt x="1656" y="263"/>
                  </a:lnTo>
                  <a:lnTo>
                    <a:pt x="1652" y="285"/>
                  </a:lnTo>
                  <a:lnTo>
                    <a:pt x="1644" y="305"/>
                  </a:lnTo>
                  <a:lnTo>
                    <a:pt x="1634" y="325"/>
                  </a:lnTo>
                  <a:lnTo>
                    <a:pt x="1624" y="343"/>
                  </a:lnTo>
                  <a:lnTo>
                    <a:pt x="1610" y="359"/>
                  </a:lnTo>
                  <a:lnTo>
                    <a:pt x="1596" y="375"/>
                  </a:lnTo>
                  <a:lnTo>
                    <a:pt x="1581" y="389"/>
                  </a:lnTo>
                  <a:lnTo>
                    <a:pt x="1565" y="401"/>
                  </a:lnTo>
                  <a:lnTo>
                    <a:pt x="1547" y="413"/>
                  </a:lnTo>
                  <a:lnTo>
                    <a:pt x="1527" y="423"/>
                  </a:lnTo>
                  <a:lnTo>
                    <a:pt x="1507" y="429"/>
                  </a:lnTo>
                  <a:lnTo>
                    <a:pt x="1487" y="435"/>
                  </a:lnTo>
                  <a:lnTo>
                    <a:pt x="1465" y="439"/>
                  </a:lnTo>
                  <a:lnTo>
                    <a:pt x="1441" y="439"/>
                  </a:lnTo>
                  <a:lnTo>
                    <a:pt x="0" y="439"/>
                  </a:lnTo>
                </a:path>
              </a:pathLst>
            </a:custGeom>
            <a:noFill/>
            <a:ln w="190500">
              <a:solidFill>
                <a:schemeClr val="accent4"/>
              </a:solidFill>
              <a:prstDash val="solid"/>
              <a:round/>
            </a:ln>
            <a:extLst>
              <a:ext uri="{909E8E84-426E-40DD-AFC4-6F175D3DCCD1}">
                <a14:hiddenFill xmlns:a14="http://schemas.microsoft.com/office/drawing/2010/main">
                  <a:solidFill>
                    <a:srgbClr val="FFFFFF"/>
                  </a:solidFill>
                </a14:hiddenFill>
              </a:ext>
            </a:extLst>
          </p:spPr>
          <p:txBody>
            <a:bodyPr vert="horz" wrap="square" lIns="91616" tIns="45808" rIns="91616" bIns="45808"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6" name="等腰三角形 35"/>
            <p:cNvSpPr/>
            <p:nvPr/>
          </p:nvSpPr>
          <p:spPr>
            <a:xfrm rot="16200000">
              <a:off x="5172875" y="1775341"/>
              <a:ext cx="420091" cy="273541"/>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37" name="组合 36"/>
          <p:cNvGrpSpPr/>
          <p:nvPr/>
        </p:nvGrpSpPr>
        <p:grpSpPr>
          <a:xfrm>
            <a:off x="4281237" y="3097828"/>
            <a:ext cx="2931580" cy="1054739"/>
            <a:chOff x="3210611" y="2286656"/>
            <a:chExt cx="2198469" cy="789352"/>
          </a:xfrm>
        </p:grpSpPr>
        <p:sp>
          <p:nvSpPr>
            <p:cNvPr id="38" name="Freeform 16"/>
            <p:cNvSpPr/>
            <p:nvPr/>
          </p:nvSpPr>
          <p:spPr bwMode="auto">
            <a:xfrm>
              <a:off x="3210611" y="2494060"/>
              <a:ext cx="2198469" cy="581948"/>
            </a:xfrm>
            <a:custGeom>
              <a:avLst/>
              <a:gdLst>
                <a:gd name="T0" fmla="*/ 1666 w 1666"/>
                <a:gd name="T1" fmla="*/ 441 h 441"/>
                <a:gd name="T2" fmla="*/ 219 w 1666"/>
                <a:gd name="T3" fmla="*/ 441 h 441"/>
                <a:gd name="T4" fmla="*/ 219 w 1666"/>
                <a:gd name="T5" fmla="*/ 441 h 441"/>
                <a:gd name="T6" fmla="*/ 198 w 1666"/>
                <a:gd name="T7" fmla="*/ 441 h 441"/>
                <a:gd name="T8" fmla="*/ 176 w 1666"/>
                <a:gd name="T9" fmla="*/ 437 h 441"/>
                <a:gd name="T10" fmla="*/ 154 w 1666"/>
                <a:gd name="T11" fmla="*/ 431 h 441"/>
                <a:gd name="T12" fmla="*/ 134 w 1666"/>
                <a:gd name="T13" fmla="*/ 425 h 441"/>
                <a:gd name="T14" fmla="*/ 116 w 1666"/>
                <a:gd name="T15" fmla="*/ 415 h 441"/>
                <a:gd name="T16" fmla="*/ 96 w 1666"/>
                <a:gd name="T17" fmla="*/ 403 h 441"/>
                <a:gd name="T18" fmla="*/ 80 w 1666"/>
                <a:gd name="T19" fmla="*/ 391 h 441"/>
                <a:gd name="T20" fmla="*/ 64 w 1666"/>
                <a:gd name="T21" fmla="*/ 377 h 441"/>
                <a:gd name="T22" fmla="*/ 50 w 1666"/>
                <a:gd name="T23" fmla="*/ 361 h 441"/>
                <a:gd name="T24" fmla="*/ 38 w 1666"/>
                <a:gd name="T25" fmla="*/ 345 h 441"/>
                <a:gd name="T26" fmla="*/ 26 w 1666"/>
                <a:gd name="T27" fmla="*/ 325 h 441"/>
                <a:gd name="T28" fmla="*/ 16 w 1666"/>
                <a:gd name="T29" fmla="*/ 307 h 441"/>
                <a:gd name="T30" fmla="*/ 10 w 1666"/>
                <a:gd name="T31" fmla="*/ 287 h 441"/>
                <a:gd name="T32" fmla="*/ 4 w 1666"/>
                <a:gd name="T33" fmla="*/ 265 h 441"/>
                <a:gd name="T34" fmla="*/ 0 w 1666"/>
                <a:gd name="T35" fmla="*/ 243 h 441"/>
                <a:gd name="T36" fmla="*/ 0 w 1666"/>
                <a:gd name="T37" fmla="*/ 222 h 441"/>
                <a:gd name="T38" fmla="*/ 0 w 1666"/>
                <a:gd name="T39" fmla="*/ 222 h 441"/>
                <a:gd name="T40" fmla="*/ 0 w 1666"/>
                <a:gd name="T41" fmla="*/ 222 h 441"/>
                <a:gd name="T42" fmla="*/ 0 w 1666"/>
                <a:gd name="T43" fmla="*/ 198 h 441"/>
                <a:gd name="T44" fmla="*/ 4 w 1666"/>
                <a:gd name="T45" fmla="*/ 178 h 441"/>
                <a:gd name="T46" fmla="*/ 10 w 1666"/>
                <a:gd name="T47" fmla="*/ 156 h 441"/>
                <a:gd name="T48" fmla="*/ 16 w 1666"/>
                <a:gd name="T49" fmla="*/ 136 h 441"/>
                <a:gd name="T50" fmla="*/ 26 w 1666"/>
                <a:gd name="T51" fmla="*/ 116 h 441"/>
                <a:gd name="T52" fmla="*/ 38 w 1666"/>
                <a:gd name="T53" fmla="*/ 98 h 441"/>
                <a:gd name="T54" fmla="*/ 50 w 1666"/>
                <a:gd name="T55" fmla="*/ 82 h 441"/>
                <a:gd name="T56" fmla="*/ 64 w 1666"/>
                <a:gd name="T57" fmla="*/ 66 h 441"/>
                <a:gd name="T58" fmla="*/ 80 w 1666"/>
                <a:gd name="T59" fmla="*/ 52 h 441"/>
                <a:gd name="T60" fmla="*/ 96 w 1666"/>
                <a:gd name="T61" fmla="*/ 38 h 441"/>
                <a:gd name="T62" fmla="*/ 116 w 1666"/>
                <a:gd name="T63" fmla="*/ 28 h 441"/>
                <a:gd name="T64" fmla="*/ 134 w 1666"/>
                <a:gd name="T65" fmla="*/ 18 h 441"/>
                <a:gd name="T66" fmla="*/ 154 w 1666"/>
                <a:gd name="T67" fmla="*/ 10 h 441"/>
                <a:gd name="T68" fmla="*/ 176 w 1666"/>
                <a:gd name="T69" fmla="*/ 6 h 441"/>
                <a:gd name="T70" fmla="*/ 198 w 1666"/>
                <a:gd name="T71" fmla="*/ 2 h 441"/>
                <a:gd name="T72" fmla="*/ 219 w 1666"/>
                <a:gd name="T73" fmla="*/ 0 h 441"/>
                <a:gd name="T74" fmla="*/ 1026 w 1666"/>
                <a:gd name="T75" fmla="*/ 0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6" h="441">
                  <a:moveTo>
                    <a:pt x="1666" y="441"/>
                  </a:moveTo>
                  <a:lnTo>
                    <a:pt x="219" y="441"/>
                  </a:lnTo>
                  <a:lnTo>
                    <a:pt x="219" y="441"/>
                  </a:lnTo>
                  <a:lnTo>
                    <a:pt x="198" y="441"/>
                  </a:lnTo>
                  <a:lnTo>
                    <a:pt x="176" y="437"/>
                  </a:lnTo>
                  <a:lnTo>
                    <a:pt x="154" y="431"/>
                  </a:lnTo>
                  <a:lnTo>
                    <a:pt x="134" y="425"/>
                  </a:lnTo>
                  <a:lnTo>
                    <a:pt x="116" y="415"/>
                  </a:lnTo>
                  <a:lnTo>
                    <a:pt x="96" y="403"/>
                  </a:lnTo>
                  <a:lnTo>
                    <a:pt x="80" y="391"/>
                  </a:lnTo>
                  <a:lnTo>
                    <a:pt x="64" y="377"/>
                  </a:lnTo>
                  <a:lnTo>
                    <a:pt x="50" y="361"/>
                  </a:lnTo>
                  <a:lnTo>
                    <a:pt x="38" y="345"/>
                  </a:lnTo>
                  <a:lnTo>
                    <a:pt x="26" y="325"/>
                  </a:lnTo>
                  <a:lnTo>
                    <a:pt x="16" y="307"/>
                  </a:lnTo>
                  <a:lnTo>
                    <a:pt x="10" y="287"/>
                  </a:lnTo>
                  <a:lnTo>
                    <a:pt x="4" y="265"/>
                  </a:lnTo>
                  <a:lnTo>
                    <a:pt x="0" y="243"/>
                  </a:lnTo>
                  <a:lnTo>
                    <a:pt x="0" y="222"/>
                  </a:lnTo>
                  <a:lnTo>
                    <a:pt x="0" y="222"/>
                  </a:lnTo>
                  <a:lnTo>
                    <a:pt x="0" y="222"/>
                  </a:lnTo>
                  <a:lnTo>
                    <a:pt x="0" y="198"/>
                  </a:lnTo>
                  <a:lnTo>
                    <a:pt x="4" y="178"/>
                  </a:lnTo>
                  <a:lnTo>
                    <a:pt x="10" y="156"/>
                  </a:lnTo>
                  <a:lnTo>
                    <a:pt x="16" y="136"/>
                  </a:lnTo>
                  <a:lnTo>
                    <a:pt x="26" y="116"/>
                  </a:lnTo>
                  <a:lnTo>
                    <a:pt x="38" y="98"/>
                  </a:lnTo>
                  <a:lnTo>
                    <a:pt x="50" y="82"/>
                  </a:lnTo>
                  <a:lnTo>
                    <a:pt x="64" y="66"/>
                  </a:lnTo>
                  <a:lnTo>
                    <a:pt x="80" y="52"/>
                  </a:lnTo>
                  <a:lnTo>
                    <a:pt x="96" y="38"/>
                  </a:lnTo>
                  <a:lnTo>
                    <a:pt x="116" y="28"/>
                  </a:lnTo>
                  <a:lnTo>
                    <a:pt x="134" y="18"/>
                  </a:lnTo>
                  <a:lnTo>
                    <a:pt x="154" y="10"/>
                  </a:lnTo>
                  <a:lnTo>
                    <a:pt x="176" y="6"/>
                  </a:lnTo>
                  <a:lnTo>
                    <a:pt x="198" y="2"/>
                  </a:lnTo>
                  <a:lnTo>
                    <a:pt x="219" y="0"/>
                  </a:lnTo>
                  <a:lnTo>
                    <a:pt x="1026" y="0"/>
                  </a:lnTo>
                </a:path>
              </a:pathLst>
            </a:custGeom>
            <a:noFill/>
            <a:ln w="190500">
              <a:solidFill>
                <a:schemeClr val="accent3"/>
              </a:solidFill>
              <a:prstDash val="solid"/>
              <a:round/>
            </a:ln>
          </p:spPr>
          <p:txBody>
            <a:bodyPr vert="horz" wrap="square" lIns="91616" tIns="45808" rIns="91616" bIns="45808" numCol="1" anchor="t" anchorCtr="0" compatLnSpc="1"/>
            <a:lstStyle/>
            <a:p>
              <a:endParaRPr lang="zh-CN" altLang="en-US" sz="2405">
                <a:ln>
                  <a:solidFill>
                    <a:sysClr val="windowText" lastClr="000000"/>
                  </a:solidFill>
                </a:ln>
                <a:latin typeface="Arial" panose="020B0604020202020204" pitchFamily="34" charset="0"/>
                <a:ea typeface="微软雅黑" panose="020B0503020204020204" charset="-122"/>
                <a:sym typeface="Arial" panose="020B0604020202020204" pitchFamily="34" charset="0"/>
              </a:endParaRPr>
            </a:p>
          </p:txBody>
        </p:sp>
        <p:sp>
          <p:nvSpPr>
            <p:cNvPr id="39" name="等腰三角形 38"/>
            <p:cNvSpPr/>
            <p:nvPr/>
          </p:nvSpPr>
          <p:spPr>
            <a:xfrm rot="5400000">
              <a:off x="4407824" y="2359931"/>
              <a:ext cx="420091" cy="273541"/>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40" name="组合 39"/>
          <p:cNvGrpSpPr/>
          <p:nvPr/>
        </p:nvGrpSpPr>
        <p:grpSpPr>
          <a:xfrm>
            <a:off x="6086640" y="3868374"/>
            <a:ext cx="2924543" cy="1061799"/>
            <a:chOff x="4564530" y="2863321"/>
            <a:chExt cx="2193191" cy="794635"/>
          </a:xfrm>
        </p:grpSpPr>
        <p:sp>
          <p:nvSpPr>
            <p:cNvPr id="41" name="Freeform 17"/>
            <p:cNvSpPr/>
            <p:nvPr/>
          </p:nvSpPr>
          <p:spPr bwMode="auto">
            <a:xfrm>
              <a:off x="4564530" y="3076008"/>
              <a:ext cx="2193191" cy="581948"/>
            </a:xfrm>
            <a:custGeom>
              <a:avLst/>
              <a:gdLst>
                <a:gd name="T0" fmla="*/ 640 w 1662"/>
                <a:gd name="T1" fmla="*/ 0 h 441"/>
                <a:gd name="T2" fmla="*/ 1441 w 1662"/>
                <a:gd name="T3" fmla="*/ 0 h 441"/>
                <a:gd name="T4" fmla="*/ 1441 w 1662"/>
                <a:gd name="T5" fmla="*/ 0 h 441"/>
                <a:gd name="T6" fmla="*/ 1465 w 1662"/>
                <a:gd name="T7" fmla="*/ 2 h 441"/>
                <a:gd name="T8" fmla="*/ 1487 w 1662"/>
                <a:gd name="T9" fmla="*/ 4 h 441"/>
                <a:gd name="T10" fmla="*/ 1507 w 1662"/>
                <a:gd name="T11" fmla="*/ 10 h 441"/>
                <a:gd name="T12" fmla="*/ 1527 w 1662"/>
                <a:gd name="T13" fmla="*/ 18 h 441"/>
                <a:gd name="T14" fmla="*/ 1547 w 1662"/>
                <a:gd name="T15" fmla="*/ 28 h 441"/>
                <a:gd name="T16" fmla="*/ 1565 w 1662"/>
                <a:gd name="T17" fmla="*/ 38 h 441"/>
                <a:gd name="T18" fmla="*/ 1581 w 1662"/>
                <a:gd name="T19" fmla="*/ 50 h 441"/>
                <a:gd name="T20" fmla="*/ 1596 w 1662"/>
                <a:gd name="T21" fmla="*/ 66 h 441"/>
                <a:gd name="T22" fmla="*/ 1610 w 1662"/>
                <a:gd name="T23" fmla="*/ 80 h 441"/>
                <a:gd name="T24" fmla="*/ 1624 w 1662"/>
                <a:gd name="T25" fmla="*/ 98 h 441"/>
                <a:gd name="T26" fmla="*/ 1634 w 1662"/>
                <a:gd name="T27" fmla="*/ 116 h 441"/>
                <a:gd name="T28" fmla="*/ 1644 w 1662"/>
                <a:gd name="T29" fmla="*/ 136 h 441"/>
                <a:gd name="T30" fmla="*/ 1652 w 1662"/>
                <a:gd name="T31" fmla="*/ 156 h 441"/>
                <a:gd name="T32" fmla="*/ 1656 w 1662"/>
                <a:gd name="T33" fmla="*/ 176 h 441"/>
                <a:gd name="T34" fmla="*/ 1660 w 1662"/>
                <a:gd name="T35" fmla="*/ 198 h 441"/>
                <a:gd name="T36" fmla="*/ 1662 w 1662"/>
                <a:gd name="T37" fmla="*/ 222 h 441"/>
                <a:gd name="T38" fmla="*/ 1662 w 1662"/>
                <a:gd name="T39" fmla="*/ 222 h 441"/>
                <a:gd name="T40" fmla="*/ 1662 w 1662"/>
                <a:gd name="T41" fmla="*/ 222 h 441"/>
                <a:gd name="T42" fmla="*/ 1660 w 1662"/>
                <a:gd name="T43" fmla="*/ 243 h 441"/>
                <a:gd name="T44" fmla="*/ 1656 w 1662"/>
                <a:gd name="T45" fmla="*/ 265 h 441"/>
                <a:gd name="T46" fmla="*/ 1652 w 1662"/>
                <a:gd name="T47" fmla="*/ 285 h 441"/>
                <a:gd name="T48" fmla="*/ 1644 w 1662"/>
                <a:gd name="T49" fmla="*/ 307 h 441"/>
                <a:gd name="T50" fmla="*/ 1634 w 1662"/>
                <a:gd name="T51" fmla="*/ 325 h 441"/>
                <a:gd name="T52" fmla="*/ 1624 w 1662"/>
                <a:gd name="T53" fmla="*/ 343 h 441"/>
                <a:gd name="T54" fmla="*/ 1610 w 1662"/>
                <a:gd name="T55" fmla="*/ 361 h 441"/>
                <a:gd name="T56" fmla="*/ 1596 w 1662"/>
                <a:gd name="T57" fmla="*/ 377 h 441"/>
                <a:gd name="T58" fmla="*/ 1581 w 1662"/>
                <a:gd name="T59" fmla="*/ 391 h 441"/>
                <a:gd name="T60" fmla="*/ 1565 w 1662"/>
                <a:gd name="T61" fmla="*/ 403 h 441"/>
                <a:gd name="T62" fmla="*/ 1547 w 1662"/>
                <a:gd name="T63" fmla="*/ 415 h 441"/>
                <a:gd name="T64" fmla="*/ 1527 w 1662"/>
                <a:gd name="T65" fmla="*/ 423 h 441"/>
                <a:gd name="T66" fmla="*/ 1507 w 1662"/>
                <a:gd name="T67" fmla="*/ 431 h 441"/>
                <a:gd name="T68" fmla="*/ 1487 w 1662"/>
                <a:gd name="T69" fmla="*/ 437 h 441"/>
                <a:gd name="T70" fmla="*/ 1465 w 1662"/>
                <a:gd name="T71" fmla="*/ 439 h 441"/>
                <a:gd name="T72" fmla="*/ 1441 w 1662"/>
                <a:gd name="T73" fmla="*/ 441 h 441"/>
                <a:gd name="T74" fmla="*/ 0 w 1662"/>
                <a:gd name="T75" fmla="*/ 441 h 4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662" h="441">
                  <a:moveTo>
                    <a:pt x="640" y="0"/>
                  </a:moveTo>
                  <a:lnTo>
                    <a:pt x="1441" y="0"/>
                  </a:lnTo>
                  <a:lnTo>
                    <a:pt x="1441" y="0"/>
                  </a:lnTo>
                  <a:lnTo>
                    <a:pt x="1465" y="2"/>
                  </a:lnTo>
                  <a:lnTo>
                    <a:pt x="1487" y="4"/>
                  </a:lnTo>
                  <a:lnTo>
                    <a:pt x="1507" y="10"/>
                  </a:lnTo>
                  <a:lnTo>
                    <a:pt x="1527" y="18"/>
                  </a:lnTo>
                  <a:lnTo>
                    <a:pt x="1547" y="28"/>
                  </a:lnTo>
                  <a:lnTo>
                    <a:pt x="1565" y="38"/>
                  </a:lnTo>
                  <a:lnTo>
                    <a:pt x="1581" y="50"/>
                  </a:lnTo>
                  <a:lnTo>
                    <a:pt x="1596" y="66"/>
                  </a:lnTo>
                  <a:lnTo>
                    <a:pt x="1610" y="80"/>
                  </a:lnTo>
                  <a:lnTo>
                    <a:pt x="1624" y="98"/>
                  </a:lnTo>
                  <a:lnTo>
                    <a:pt x="1634" y="116"/>
                  </a:lnTo>
                  <a:lnTo>
                    <a:pt x="1644" y="136"/>
                  </a:lnTo>
                  <a:lnTo>
                    <a:pt x="1652" y="156"/>
                  </a:lnTo>
                  <a:lnTo>
                    <a:pt x="1656" y="176"/>
                  </a:lnTo>
                  <a:lnTo>
                    <a:pt x="1660" y="198"/>
                  </a:lnTo>
                  <a:lnTo>
                    <a:pt x="1662" y="222"/>
                  </a:lnTo>
                  <a:lnTo>
                    <a:pt x="1662" y="222"/>
                  </a:lnTo>
                  <a:lnTo>
                    <a:pt x="1662" y="222"/>
                  </a:lnTo>
                  <a:lnTo>
                    <a:pt x="1660" y="243"/>
                  </a:lnTo>
                  <a:lnTo>
                    <a:pt x="1656" y="265"/>
                  </a:lnTo>
                  <a:lnTo>
                    <a:pt x="1652" y="285"/>
                  </a:lnTo>
                  <a:lnTo>
                    <a:pt x="1644" y="307"/>
                  </a:lnTo>
                  <a:lnTo>
                    <a:pt x="1634" y="325"/>
                  </a:lnTo>
                  <a:lnTo>
                    <a:pt x="1624" y="343"/>
                  </a:lnTo>
                  <a:lnTo>
                    <a:pt x="1610" y="361"/>
                  </a:lnTo>
                  <a:lnTo>
                    <a:pt x="1596" y="377"/>
                  </a:lnTo>
                  <a:lnTo>
                    <a:pt x="1581" y="391"/>
                  </a:lnTo>
                  <a:lnTo>
                    <a:pt x="1565" y="403"/>
                  </a:lnTo>
                  <a:lnTo>
                    <a:pt x="1547" y="415"/>
                  </a:lnTo>
                  <a:lnTo>
                    <a:pt x="1527" y="423"/>
                  </a:lnTo>
                  <a:lnTo>
                    <a:pt x="1507" y="431"/>
                  </a:lnTo>
                  <a:lnTo>
                    <a:pt x="1487" y="437"/>
                  </a:lnTo>
                  <a:lnTo>
                    <a:pt x="1465" y="439"/>
                  </a:lnTo>
                  <a:lnTo>
                    <a:pt x="1441" y="441"/>
                  </a:lnTo>
                  <a:lnTo>
                    <a:pt x="0" y="441"/>
                  </a:lnTo>
                </a:path>
              </a:pathLst>
            </a:custGeom>
            <a:noFill/>
            <a:ln w="190500">
              <a:solidFill>
                <a:schemeClr val="accent2"/>
              </a:solidFill>
              <a:prstDash val="solid"/>
              <a:round/>
            </a:ln>
            <a:extLst>
              <a:ext uri="{909E8E84-426E-40DD-AFC4-6F175D3DCCD1}">
                <a14:hiddenFill xmlns:a14="http://schemas.microsoft.com/office/drawing/2010/main">
                  <a:solidFill>
                    <a:srgbClr val="FFFFFF"/>
                  </a:solidFill>
                </a14:hiddenFill>
              </a:ext>
            </a:extLst>
          </p:spPr>
          <p:txBody>
            <a:bodyPr vert="horz" wrap="square" lIns="91616" tIns="45808" rIns="91616" bIns="45808"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2" name="等腰三角形 41"/>
            <p:cNvSpPr/>
            <p:nvPr/>
          </p:nvSpPr>
          <p:spPr>
            <a:xfrm rot="16200000">
              <a:off x="5172875" y="2936596"/>
              <a:ext cx="420091" cy="273541"/>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grpSp>
        <p:nvGrpSpPr>
          <p:cNvPr id="43" name="组合 42"/>
          <p:cNvGrpSpPr/>
          <p:nvPr/>
        </p:nvGrpSpPr>
        <p:grpSpPr>
          <a:xfrm>
            <a:off x="2" y="4645979"/>
            <a:ext cx="6340143" cy="561329"/>
            <a:chOff x="1" y="3445269"/>
            <a:chExt cx="4754639" cy="420091"/>
          </a:xfrm>
        </p:grpSpPr>
        <p:sp>
          <p:nvSpPr>
            <p:cNvPr id="44" name="Line 18"/>
            <p:cNvSpPr>
              <a:spLocks noChangeShapeType="1"/>
            </p:cNvSpPr>
            <p:nvPr/>
          </p:nvSpPr>
          <p:spPr bwMode="auto">
            <a:xfrm flipH="1">
              <a:off x="1" y="3657955"/>
              <a:ext cx="4564529" cy="0"/>
            </a:xfrm>
            <a:prstGeom prst="line">
              <a:avLst/>
            </a:prstGeom>
            <a:noFill/>
            <a:ln w="190500">
              <a:solidFill>
                <a:schemeClr val="accent1"/>
              </a:solidFill>
              <a:prstDash val="solid"/>
              <a:round/>
            </a:ln>
            <a:extLst>
              <a:ext uri="{909E8E84-426E-40DD-AFC4-6F175D3DCCD1}">
                <a14:hiddenFill xmlns:a14="http://schemas.microsoft.com/office/drawing/2010/main">
                  <a:noFill/>
                </a14:hiddenFill>
              </a:ext>
            </a:extLst>
          </p:spPr>
          <p:txBody>
            <a:bodyPr vert="horz" wrap="square" lIns="91616" tIns="45808" rIns="91616" bIns="45808"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5" name="等腰三角形 44"/>
            <p:cNvSpPr/>
            <p:nvPr/>
          </p:nvSpPr>
          <p:spPr>
            <a:xfrm rot="5400000">
              <a:off x="4407824" y="3518544"/>
              <a:ext cx="420091" cy="273541"/>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46" name="矩形 45"/>
          <p:cNvSpPr/>
          <p:nvPr/>
        </p:nvSpPr>
        <p:spPr>
          <a:xfrm>
            <a:off x="686608" y="1754363"/>
            <a:ext cx="3244746" cy="1173480"/>
          </a:xfrm>
          <a:prstGeom prst="rect">
            <a:avLst/>
          </a:prstGeom>
        </p:spPr>
        <p:txBody>
          <a:bodyPr wrap="square" lIns="121992" tIns="60996" rIns="121992" bIns="60996">
            <a:spAutoFit/>
          </a:bodyPr>
          <a:lstStyle/>
          <a:p>
            <a:pP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47" name="矩形 46"/>
          <p:cNvSpPr/>
          <p:nvPr/>
        </p:nvSpPr>
        <p:spPr>
          <a:xfrm>
            <a:off x="686608" y="3356334"/>
            <a:ext cx="3244746" cy="1173480"/>
          </a:xfrm>
          <a:prstGeom prst="rect">
            <a:avLst/>
          </a:prstGeom>
        </p:spPr>
        <p:txBody>
          <a:bodyPr wrap="square" lIns="121992" tIns="60996" rIns="121992" bIns="60996">
            <a:spAutoFit/>
          </a:bodyPr>
          <a:lstStyle/>
          <a:p>
            <a:pP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48" name="矩形 47"/>
          <p:cNvSpPr/>
          <p:nvPr/>
        </p:nvSpPr>
        <p:spPr>
          <a:xfrm>
            <a:off x="9487046" y="2377398"/>
            <a:ext cx="2370763" cy="1420495"/>
          </a:xfrm>
          <a:prstGeom prst="rect">
            <a:avLst/>
          </a:prstGeom>
        </p:spPr>
        <p:txBody>
          <a:bodyPr wrap="square" lIns="121992" tIns="60996" rIns="121992" bIns="60996">
            <a:spAutoFit/>
          </a:bodyPr>
          <a:lstStyle/>
          <a:p>
            <a:pP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49" name="矩形 48"/>
          <p:cNvSpPr/>
          <p:nvPr/>
        </p:nvSpPr>
        <p:spPr>
          <a:xfrm>
            <a:off x="9487044" y="3951748"/>
            <a:ext cx="2562805" cy="1420495"/>
          </a:xfrm>
          <a:prstGeom prst="rect">
            <a:avLst/>
          </a:prstGeom>
        </p:spPr>
        <p:txBody>
          <a:bodyPr wrap="square" lIns="121992" tIns="60996" rIns="121992" bIns="60996">
            <a:spAutoFit/>
          </a:bodyPr>
          <a:lstStyle/>
          <a:p>
            <a:pP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0" name="矩形 49"/>
          <p:cNvSpPr/>
          <p:nvPr/>
        </p:nvSpPr>
        <p:spPr>
          <a:xfrm>
            <a:off x="321850" y="5317131"/>
            <a:ext cx="7503112" cy="678180"/>
          </a:xfrm>
          <a:prstGeom prst="rect">
            <a:avLst/>
          </a:prstGeom>
        </p:spPr>
        <p:txBody>
          <a:bodyPr wrap="square" lIns="121992" tIns="60996" rIns="121992" bIns="60996">
            <a:spAutoFit/>
          </a:bodyPr>
          <a:lstStyle/>
          <a:p>
            <a:pPr algn="ctr" defTabSz="1217295"/>
            <a:r>
              <a:rPr lang="zh-CN" altLang="en-US" sz="2005" dirty="0">
                <a:solidFill>
                  <a:prstClr val="black">
                    <a:lumMod val="65000"/>
                    <a:lumOff val="35000"/>
                  </a:prstClr>
                </a:solidFill>
                <a:latin typeface="Arial" panose="020B0604020202020204" pitchFamily="34" charset="0"/>
                <a:ea typeface="微软雅黑" panose="020B0503020204020204" charset="-122"/>
                <a:sym typeface="Arial" panose="020B0604020202020204" pitchFamily="34" charset="0"/>
              </a:rPr>
              <a:t>此处添加文本标题</a:t>
            </a:r>
          </a:p>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1" name="等腰三角形 50"/>
          <p:cNvSpPr/>
          <p:nvPr/>
        </p:nvSpPr>
        <p:spPr>
          <a:xfrm rot="16200000">
            <a:off x="3840209" y="2109376"/>
            <a:ext cx="319193" cy="164624"/>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2" name="等腰三角形 51"/>
          <p:cNvSpPr/>
          <p:nvPr/>
        </p:nvSpPr>
        <p:spPr>
          <a:xfrm rot="16200000">
            <a:off x="3840209" y="3670603"/>
            <a:ext cx="319193" cy="164624"/>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3" name="等腰三角形 52"/>
          <p:cNvSpPr/>
          <p:nvPr/>
        </p:nvSpPr>
        <p:spPr>
          <a:xfrm rot="5400000">
            <a:off x="9132197" y="4459056"/>
            <a:ext cx="319193" cy="164624"/>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4" name="等腰三角形 53"/>
          <p:cNvSpPr/>
          <p:nvPr/>
        </p:nvSpPr>
        <p:spPr>
          <a:xfrm rot="5400000">
            <a:off x="9132197" y="2905612"/>
            <a:ext cx="319193" cy="164624"/>
          </a:xfrm>
          <a:prstGeom prst="triangl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55" name="等腰三角形 54"/>
          <p:cNvSpPr/>
          <p:nvPr/>
        </p:nvSpPr>
        <p:spPr>
          <a:xfrm rot="10800000">
            <a:off x="2989350" y="5148407"/>
            <a:ext cx="318538" cy="16496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482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wipe(left)">
                                      <p:cBhvr>
                                        <p:cTn id="7" dur="300"/>
                                        <p:tgtEl>
                                          <p:spTgt spid="43"/>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down)">
                                      <p:cBhvr>
                                        <p:cTn id="11" dur="300"/>
                                        <p:tgtEl>
                                          <p:spTgt spid="40"/>
                                        </p:tgtEl>
                                      </p:cBhvr>
                                    </p:animEffect>
                                  </p:childTnLst>
                                </p:cTn>
                              </p:par>
                            </p:childTnLst>
                          </p:cTn>
                        </p:par>
                        <p:par>
                          <p:cTn id="12" fill="hold">
                            <p:stCondLst>
                              <p:cond delay="1000"/>
                            </p:stCondLst>
                            <p:childTnLst>
                              <p:par>
                                <p:cTn id="13" presetID="22" presetClass="entr" presetSubtype="4" fill="hold" nodeType="afterEffect">
                                  <p:stCondLst>
                                    <p:cond delay="0"/>
                                  </p:stCondLst>
                                  <p:childTnLst>
                                    <p:set>
                                      <p:cBhvr>
                                        <p:cTn id="14" dur="1" fill="hold">
                                          <p:stCondLst>
                                            <p:cond delay="0"/>
                                          </p:stCondLst>
                                        </p:cTn>
                                        <p:tgtEl>
                                          <p:spTgt spid="37"/>
                                        </p:tgtEl>
                                        <p:attrNameLst>
                                          <p:attrName>style.visibility</p:attrName>
                                        </p:attrNameLst>
                                      </p:cBhvr>
                                      <p:to>
                                        <p:strVal val="visible"/>
                                      </p:to>
                                    </p:set>
                                    <p:animEffect transition="in" filter="wipe(down)">
                                      <p:cBhvr>
                                        <p:cTn id="15" dur="300"/>
                                        <p:tgtEl>
                                          <p:spTgt spid="37"/>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wipe(down)">
                                      <p:cBhvr>
                                        <p:cTn id="19" dur="300"/>
                                        <p:tgtEl>
                                          <p:spTgt spid="34"/>
                                        </p:tgtEl>
                                      </p:cBhvr>
                                    </p:animEffect>
                                  </p:childTnLst>
                                </p:cTn>
                              </p:par>
                            </p:childTnLst>
                          </p:cTn>
                        </p:par>
                        <p:par>
                          <p:cTn id="20" fill="hold">
                            <p:stCondLst>
                              <p:cond delay="2000"/>
                            </p:stCondLst>
                            <p:childTnLst>
                              <p:par>
                                <p:cTn id="21" presetID="22" presetClass="entr" presetSubtype="4" fill="hold" nodeType="afterEffect">
                                  <p:stCondLst>
                                    <p:cond delay="0"/>
                                  </p:stCondLst>
                                  <p:childTnLst>
                                    <p:set>
                                      <p:cBhvr>
                                        <p:cTn id="22" dur="1" fill="hold">
                                          <p:stCondLst>
                                            <p:cond delay="0"/>
                                          </p:stCondLst>
                                        </p:cTn>
                                        <p:tgtEl>
                                          <p:spTgt spid="31"/>
                                        </p:tgtEl>
                                        <p:attrNameLst>
                                          <p:attrName>style.visibility</p:attrName>
                                        </p:attrNameLst>
                                      </p:cBhvr>
                                      <p:to>
                                        <p:strVal val="visible"/>
                                      </p:to>
                                    </p:set>
                                    <p:animEffect transition="in" filter="wipe(down)">
                                      <p:cBhvr>
                                        <p:cTn id="23" dur="300"/>
                                        <p:tgtEl>
                                          <p:spTgt spid="31"/>
                                        </p:tgtEl>
                                      </p:cBhvr>
                                    </p:animEffect>
                                  </p:childTnLst>
                                </p:cTn>
                              </p:par>
                            </p:childTnLst>
                          </p:cTn>
                        </p:par>
                        <p:par>
                          <p:cTn id="24" fill="hold">
                            <p:stCondLst>
                              <p:cond delay="2500"/>
                            </p:stCondLst>
                            <p:childTnLst>
                              <p:par>
                                <p:cTn id="25" presetID="2" presetClass="entr" presetSubtype="4" fill="hold" grpId="0" nodeType="afterEffect">
                                  <p:stCondLst>
                                    <p:cond delay="0"/>
                                  </p:stCondLst>
                                  <p:childTnLst>
                                    <p:set>
                                      <p:cBhvr>
                                        <p:cTn id="26" dur="1" fill="hold">
                                          <p:stCondLst>
                                            <p:cond delay="0"/>
                                          </p:stCondLst>
                                        </p:cTn>
                                        <p:tgtEl>
                                          <p:spTgt spid="55"/>
                                        </p:tgtEl>
                                        <p:attrNameLst>
                                          <p:attrName>style.visibility</p:attrName>
                                        </p:attrNameLst>
                                      </p:cBhvr>
                                      <p:to>
                                        <p:strVal val="visible"/>
                                      </p:to>
                                    </p:set>
                                    <p:anim calcmode="lin" valueType="num">
                                      <p:cBhvr additive="base">
                                        <p:cTn id="27" dur="300" fill="hold"/>
                                        <p:tgtEl>
                                          <p:spTgt spid="55"/>
                                        </p:tgtEl>
                                        <p:attrNameLst>
                                          <p:attrName>ppt_x</p:attrName>
                                        </p:attrNameLst>
                                      </p:cBhvr>
                                      <p:tavLst>
                                        <p:tav tm="0">
                                          <p:val>
                                            <p:strVal val="#ppt_x"/>
                                          </p:val>
                                        </p:tav>
                                        <p:tav tm="100000">
                                          <p:val>
                                            <p:strVal val="#ppt_x"/>
                                          </p:val>
                                        </p:tav>
                                      </p:tavLst>
                                    </p:anim>
                                    <p:anim calcmode="lin" valueType="num">
                                      <p:cBhvr additive="base">
                                        <p:cTn id="28" dur="300" fill="hold"/>
                                        <p:tgtEl>
                                          <p:spTgt spid="55"/>
                                        </p:tgtEl>
                                        <p:attrNameLst>
                                          <p:attrName>ppt_y</p:attrName>
                                        </p:attrNameLst>
                                      </p:cBhvr>
                                      <p:tavLst>
                                        <p:tav tm="0">
                                          <p:val>
                                            <p:strVal val="1+#ppt_h/2"/>
                                          </p:val>
                                        </p:tav>
                                        <p:tav tm="100000">
                                          <p:val>
                                            <p:strVal val="#ppt_y"/>
                                          </p:val>
                                        </p:tav>
                                      </p:tavLst>
                                    </p:anim>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50"/>
                                        </p:tgtEl>
                                        <p:attrNameLst>
                                          <p:attrName>style.visibility</p:attrName>
                                        </p:attrNameLst>
                                      </p:cBhvr>
                                      <p:to>
                                        <p:strVal val="visible"/>
                                      </p:to>
                                    </p:set>
                                    <p:animEffect transition="in" filter="fade">
                                      <p:cBhvr>
                                        <p:cTn id="32" dur="300"/>
                                        <p:tgtEl>
                                          <p:spTgt spid="50"/>
                                        </p:tgtEl>
                                      </p:cBhvr>
                                    </p:animEffect>
                                  </p:childTnLst>
                                </p:cTn>
                              </p:par>
                            </p:childTnLst>
                          </p:cTn>
                        </p:par>
                        <p:par>
                          <p:cTn id="33" fill="hold">
                            <p:stCondLst>
                              <p:cond delay="3500"/>
                            </p:stCondLst>
                            <p:childTnLst>
                              <p:par>
                                <p:cTn id="34" presetID="2" presetClass="entr" presetSubtype="2" fill="hold" grpId="0" nodeType="afterEffect">
                                  <p:stCondLst>
                                    <p:cond delay="0"/>
                                  </p:stCondLst>
                                  <p:childTnLst>
                                    <p:set>
                                      <p:cBhvr>
                                        <p:cTn id="35" dur="1" fill="hold">
                                          <p:stCondLst>
                                            <p:cond delay="0"/>
                                          </p:stCondLst>
                                        </p:cTn>
                                        <p:tgtEl>
                                          <p:spTgt spid="53"/>
                                        </p:tgtEl>
                                        <p:attrNameLst>
                                          <p:attrName>style.visibility</p:attrName>
                                        </p:attrNameLst>
                                      </p:cBhvr>
                                      <p:to>
                                        <p:strVal val="visible"/>
                                      </p:to>
                                    </p:set>
                                    <p:anim calcmode="lin" valueType="num">
                                      <p:cBhvr additive="base">
                                        <p:cTn id="36" dur="300" fill="hold"/>
                                        <p:tgtEl>
                                          <p:spTgt spid="53"/>
                                        </p:tgtEl>
                                        <p:attrNameLst>
                                          <p:attrName>ppt_x</p:attrName>
                                        </p:attrNameLst>
                                      </p:cBhvr>
                                      <p:tavLst>
                                        <p:tav tm="0">
                                          <p:val>
                                            <p:strVal val="1+#ppt_w/2"/>
                                          </p:val>
                                        </p:tav>
                                        <p:tav tm="100000">
                                          <p:val>
                                            <p:strVal val="#ppt_x"/>
                                          </p:val>
                                        </p:tav>
                                      </p:tavLst>
                                    </p:anim>
                                    <p:anim calcmode="lin" valueType="num">
                                      <p:cBhvr additive="base">
                                        <p:cTn id="37" dur="300" fill="hold"/>
                                        <p:tgtEl>
                                          <p:spTgt spid="53"/>
                                        </p:tgtEl>
                                        <p:attrNameLst>
                                          <p:attrName>ppt_y</p:attrName>
                                        </p:attrNameLst>
                                      </p:cBhvr>
                                      <p:tavLst>
                                        <p:tav tm="0">
                                          <p:val>
                                            <p:strVal val="#ppt_y"/>
                                          </p:val>
                                        </p:tav>
                                        <p:tav tm="100000">
                                          <p:val>
                                            <p:strVal val="#ppt_y"/>
                                          </p:val>
                                        </p:tav>
                                      </p:tavLst>
                                    </p:anim>
                                  </p:childTnLst>
                                </p:cTn>
                              </p:par>
                            </p:childTnLst>
                          </p:cTn>
                        </p:par>
                        <p:par>
                          <p:cTn id="38" fill="hold">
                            <p:stCondLst>
                              <p:cond delay="4000"/>
                            </p:stCondLst>
                            <p:childTnLst>
                              <p:par>
                                <p:cTn id="39" presetID="10" presetClass="entr" presetSubtype="0" fill="hold" grpId="0" nodeType="afterEffect">
                                  <p:stCondLst>
                                    <p:cond delay="0"/>
                                  </p:stCondLst>
                                  <p:childTnLst>
                                    <p:set>
                                      <p:cBhvr>
                                        <p:cTn id="40" dur="1" fill="hold">
                                          <p:stCondLst>
                                            <p:cond delay="0"/>
                                          </p:stCondLst>
                                        </p:cTn>
                                        <p:tgtEl>
                                          <p:spTgt spid="49"/>
                                        </p:tgtEl>
                                        <p:attrNameLst>
                                          <p:attrName>style.visibility</p:attrName>
                                        </p:attrNameLst>
                                      </p:cBhvr>
                                      <p:to>
                                        <p:strVal val="visible"/>
                                      </p:to>
                                    </p:set>
                                    <p:animEffect transition="in" filter="fade">
                                      <p:cBhvr>
                                        <p:cTn id="41" dur="300"/>
                                        <p:tgtEl>
                                          <p:spTgt spid="49"/>
                                        </p:tgtEl>
                                      </p:cBhvr>
                                    </p:animEffect>
                                  </p:childTnLst>
                                </p:cTn>
                              </p:par>
                            </p:childTnLst>
                          </p:cTn>
                        </p:par>
                        <p:par>
                          <p:cTn id="42" fill="hold">
                            <p:stCondLst>
                              <p:cond delay="4500"/>
                            </p:stCondLst>
                            <p:childTnLst>
                              <p:par>
                                <p:cTn id="43" presetID="2" presetClass="entr" presetSubtype="8" fill="hold" grpId="0" nodeType="afterEffect">
                                  <p:stCondLst>
                                    <p:cond delay="0"/>
                                  </p:stCondLst>
                                  <p:childTnLst>
                                    <p:set>
                                      <p:cBhvr>
                                        <p:cTn id="44" dur="1" fill="hold">
                                          <p:stCondLst>
                                            <p:cond delay="0"/>
                                          </p:stCondLst>
                                        </p:cTn>
                                        <p:tgtEl>
                                          <p:spTgt spid="52"/>
                                        </p:tgtEl>
                                        <p:attrNameLst>
                                          <p:attrName>style.visibility</p:attrName>
                                        </p:attrNameLst>
                                      </p:cBhvr>
                                      <p:to>
                                        <p:strVal val="visible"/>
                                      </p:to>
                                    </p:set>
                                    <p:anim calcmode="lin" valueType="num">
                                      <p:cBhvr additive="base">
                                        <p:cTn id="45" dur="300" fill="hold"/>
                                        <p:tgtEl>
                                          <p:spTgt spid="52"/>
                                        </p:tgtEl>
                                        <p:attrNameLst>
                                          <p:attrName>ppt_x</p:attrName>
                                        </p:attrNameLst>
                                      </p:cBhvr>
                                      <p:tavLst>
                                        <p:tav tm="0">
                                          <p:val>
                                            <p:strVal val="0-#ppt_w/2"/>
                                          </p:val>
                                        </p:tav>
                                        <p:tav tm="100000">
                                          <p:val>
                                            <p:strVal val="#ppt_x"/>
                                          </p:val>
                                        </p:tav>
                                      </p:tavLst>
                                    </p:anim>
                                    <p:anim calcmode="lin" valueType="num">
                                      <p:cBhvr additive="base">
                                        <p:cTn id="46" dur="300" fill="hold"/>
                                        <p:tgtEl>
                                          <p:spTgt spid="52"/>
                                        </p:tgtEl>
                                        <p:attrNameLst>
                                          <p:attrName>ppt_y</p:attrName>
                                        </p:attrNameLst>
                                      </p:cBhvr>
                                      <p:tavLst>
                                        <p:tav tm="0">
                                          <p:val>
                                            <p:strVal val="#ppt_y"/>
                                          </p:val>
                                        </p:tav>
                                        <p:tav tm="100000">
                                          <p:val>
                                            <p:strVal val="#ppt_y"/>
                                          </p:val>
                                        </p:tav>
                                      </p:tavLst>
                                    </p:anim>
                                  </p:childTnLst>
                                </p:cTn>
                              </p:par>
                            </p:childTnLst>
                          </p:cTn>
                        </p:par>
                        <p:par>
                          <p:cTn id="47" fill="hold">
                            <p:stCondLst>
                              <p:cond delay="5000"/>
                            </p:stCondLst>
                            <p:childTnLst>
                              <p:par>
                                <p:cTn id="48" presetID="10" presetClass="entr" presetSubtype="0" fill="hold" grpId="0" nodeType="afterEffect">
                                  <p:stCondLst>
                                    <p:cond delay="0"/>
                                  </p:stCondLst>
                                  <p:childTnLst>
                                    <p:set>
                                      <p:cBhvr>
                                        <p:cTn id="49" dur="1" fill="hold">
                                          <p:stCondLst>
                                            <p:cond delay="0"/>
                                          </p:stCondLst>
                                        </p:cTn>
                                        <p:tgtEl>
                                          <p:spTgt spid="47"/>
                                        </p:tgtEl>
                                        <p:attrNameLst>
                                          <p:attrName>style.visibility</p:attrName>
                                        </p:attrNameLst>
                                      </p:cBhvr>
                                      <p:to>
                                        <p:strVal val="visible"/>
                                      </p:to>
                                    </p:set>
                                    <p:animEffect transition="in" filter="fade">
                                      <p:cBhvr>
                                        <p:cTn id="50" dur="300"/>
                                        <p:tgtEl>
                                          <p:spTgt spid="47"/>
                                        </p:tgtEl>
                                      </p:cBhvr>
                                    </p:animEffect>
                                  </p:childTnLst>
                                </p:cTn>
                              </p:par>
                            </p:childTnLst>
                          </p:cTn>
                        </p:par>
                        <p:par>
                          <p:cTn id="51" fill="hold">
                            <p:stCondLst>
                              <p:cond delay="5500"/>
                            </p:stCondLst>
                            <p:childTnLst>
                              <p:par>
                                <p:cTn id="52" presetID="2" presetClass="entr" presetSubtype="2" fill="hold" grpId="0" nodeType="afterEffect">
                                  <p:stCondLst>
                                    <p:cond delay="0"/>
                                  </p:stCondLst>
                                  <p:childTnLst>
                                    <p:set>
                                      <p:cBhvr>
                                        <p:cTn id="53" dur="1" fill="hold">
                                          <p:stCondLst>
                                            <p:cond delay="0"/>
                                          </p:stCondLst>
                                        </p:cTn>
                                        <p:tgtEl>
                                          <p:spTgt spid="54"/>
                                        </p:tgtEl>
                                        <p:attrNameLst>
                                          <p:attrName>style.visibility</p:attrName>
                                        </p:attrNameLst>
                                      </p:cBhvr>
                                      <p:to>
                                        <p:strVal val="visible"/>
                                      </p:to>
                                    </p:set>
                                    <p:anim calcmode="lin" valueType="num">
                                      <p:cBhvr additive="base">
                                        <p:cTn id="54" dur="300" fill="hold"/>
                                        <p:tgtEl>
                                          <p:spTgt spid="54"/>
                                        </p:tgtEl>
                                        <p:attrNameLst>
                                          <p:attrName>ppt_x</p:attrName>
                                        </p:attrNameLst>
                                      </p:cBhvr>
                                      <p:tavLst>
                                        <p:tav tm="0">
                                          <p:val>
                                            <p:strVal val="1+#ppt_w/2"/>
                                          </p:val>
                                        </p:tav>
                                        <p:tav tm="100000">
                                          <p:val>
                                            <p:strVal val="#ppt_x"/>
                                          </p:val>
                                        </p:tav>
                                      </p:tavLst>
                                    </p:anim>
                                    <p:anim calcmode="lin" valueType="num">
                                      <p:cBhvr additive="base">
                                        <p:cTn id="55" dur="300" fill="hold"/>
                                        <p:tgtEl>
                                          <p:spTgt spid="54"/>
                                        </p:tgtEl>
                                        <p:attrNameLst>
                                          <p:attrName>ppt_y</p:attrName>
                                        </p:attrNameLst>
                                      </p:cBhvr>
                                      <p:tavLst>
                                        <p:tav tm="0">
                                          <p:val>
                                            <p:strVal val="#ppt_y"/>
                                          </p:val>
                                        </p:tav>
                                        <p:tav tm="100000">
                                          <p:val>
                                            <p:strVal val="#ppt_y"/>
                                          </p:val>
                                        </p:tav>
                                      </p:tavLst>
                                    </p:anim>
                                  </p:childTnLst>
                                </p:cTn>
                              </p:par>
                            </p:childTnLst>
                          </p:cTn>
                        </p:par>
                        <p:par>
                          <p:cTn id="56" fill="hold">
                            <p:stCondLst>
                              <p:cond delay="6000"/>
                            </p:stCondLst>
                            <p:childTnLst>
                              <p:par>
                                <p:cTn id="57" presetID="10" presetClass="entr" presetSubtype="0" fill="hold" grpId="0" nodeType="afterEffect">
                                  <p:stCondLst>
                                    <p:cond delay="0"/>
                                  </p:stCondLst>
                                  <p:childTnLst>
                                    <p:set>
                                      <p:cBhvr>
                                        <p:cTn id="58" dur="1" fill="hold">
                                          <p:stCondLst>
                                            <p:cond delay="0"/>
                                          </p:stCondLst>
                                        </p:cTn>
                                        <p:tgtEl>
                                          <p:spTgt spid="48"/>
                                        </p:tgtEl>
                                        <p:attrNameLst>
                                          <p:attrName>style.visibility</p:attrName>
                                        </p:attrNameLst>
                                      </p:cBhvr>
                                      <p:to>
                                        <p:strVal val="visible"/>
                                      </p:to>
                                    </p:set>
                                    <p:animEffect transition="in" filter="fade">
                                      <p:cBhvr>
                                        <p:cTn id="59" dur="300"/>
                                        <p:tgtEl>
                                          <p:spTgt spid="48"/>
                                        </p:tgtEl>
                                      </p:cBhvr>
                                    </p:animEffect>
                                  </p:childTnLst>
                                </p:cTn>
                              </p:par>
                            </p:childTnLst>
                          </p:cTn>
                        </p:par>
                        <p:par>
                          <p:cTn id="60" fill="hold">
                            <p:stCondLst>
                              <p:cond delay="6500"/>
                            </p:stCondLst>
                            <p:childTnLst>
                              <p:par>
                                <p:cTn id="61" presetID="2" presetClass="entr" presetSubtype="8" fill="hold" grpId="0" nodeType="afterEffect">
                                  <p:stCondLst>
                                    <p:cond delay="0"/>
                                  </p:stCondLst>
                                  <p:childTnLst>
                                    <p:set>
                                      <p:cBhvr>
                                        <p:cTn id="62" dur="1" fill="hold">
                                          <p:stCondLst>
                                            <p:cond delay="0"/>
                                          </p:stCondLst>
                                        </p:cTn>
                                        <p:tgtEl>
                                          <p:spTgt spid="51"/>
                                        </p:tgtEl>
                                        <p:attrNameLst>
                                          <p:attrName>style.visibility</p:attrName>
                                        </p:attrNameLst>
                                      </p:cBhvr>
                                      <p:to>
                                        <p:strVal val="visible"/>
                                      </p:to>
                                    </p:set>
                                    <p:anim calcmode="lin" valueType="num">
                                      <p:cBhvr additive="base">
                                        <p:cTn id="63" dur="300" fill="hold"/>
                                        <p:tgtEl>
                                          <p:spTgt spid="51"/>
                                        </p:tgtEl>
                                        <p:attrNameLst>
                                          <p:attrName>ppt_x</p:attrName>
                                        </p:attrNameLst>
                                      </p:cBhvr>
                                      <p:tavLst>
                                        <p:tav tm="0">
                                          <p:val>
                                            <p:strVal val="0-#ppt_w/2"/>
                                          </p:val>
                                        </p:tav>
                                        <p:tav tm="100000">
                                          <p:val>
                                            <p:strVal val="#ppt_x"/>
                                          </p:val>
                                        </p:tav>
                                      </p:tavLst>
                                    </p:anim>
                                    <p:anim calcmode="lin" valueType="num">
                                      <p:cBhvr additive="base">
                                        <p:cTn id="64" dur="300" fill="hold"/>
                                        <p:tgtEl>
                                          <p:spTgt spid="51"/>
                                        </p:tgtEl>
                                        <p:attrNameLst>
                                          <p:attrName>ppt_y</p:attrName>
                                        </p:attrNameLst>
                                      </p:cBhvr>
                                      <p:tavLst>
                                        <p:tav tm="0">
                                          <p:val>
                                            <p:strVal val="#ppt_y"/>
                                          </p:val>
                                        </p:tav>
                                        <p:tav tm="100000">
                                          <p:val>
                                            <p:strVal val="#ppt_y"/>
                                          </p:val>
                                        </p:tav>
                                      </p:tavLst>
                                    </p:anim>
                                  </p:childTnLst>
                                </p:cTn>
                              </p:par>
                            </p:childTnLst>
                          </p:cTn>
                        </p:par>
                        <p:par>
                          <p:cTn id="65" fill="hold">
                            <p:stCondLst>
                              <p:cond delay="7000"/>
                            </p:stCondLst>
                            <p:childTnLst>
                              <p:par>
                                <p:cTn id="66" presetID="10" presetClass="entr" presetSubtype="0" fill="hold" grpId="0" nodeType="afterEffect">
                                  <p:stCondLst>
                                    <p:cond delay="0"/>
                                  </p:stCondLst>
                                  <p:childTnLst>
                                    <p:set>
                                      <p:cBhvr>
                                        <p:cTn id="67" dur="1" fill="hold">
                                          <p:stCondLst>
                                            <p:cond delay="0"/>
                                          </p:stCondLst>
                                        </p:cTn>
                                        <p:tgtEl>
                                          <p:spTgt spid="46"/>
                                        </p:tgtEl>
                                        <p:attrNameLst>
                                          <p:attrName>style.visibility</p:attrName>
                                        </p:attrNameLst>
                                      </p:cBhvr>
                                      <p:to>
                                        <p:strVal val="visible"/>
                                      </p:to>
                                    </p:set>
                                    <p:animEffect transition="in" filter="fade">
                                      <p:cBhvr>
                                        <p:cTn id="68" dur="3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p:bldP spid="47" grpId="0"/>
      <p:bldP spid="48" grpId="0"/>
      <p:bldP spid="49" grpId="0"/>
      <p:bldP spid="50" grpId="0"/>
      <p:bldP spid="51" grpId="0" bldLvl="0" animBg="1"/>
      <p:bldP spid="52" grpId="0" bldLvl="0" animBg="1"/>
      <p:bldP spid="53" grpId="0" bldLvl="0" animBg="1"/>
      <p:bldP spid="54" grpId="0" bldLvl="0" animBg="1"/>
      <p:bldP spid="55" grpId="0" bldLvl="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4635204" y="3997076"/>
            <a:ext cx="2922789" cy="1854200"/>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sp>
        <p:nvSpPr>
          <p:cNvPr id="20" name="Freeform 6"/>
          <p:cNvSpPr/>
          <p:nvPr/>
        </p:nvSpPr>
        <p:spPr bwMode="auto">
          <a:xfrm>
            <a:off x="3235666" y="1957033"/>
            <a:ext cx="1872617" cy="1875071"/>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4"/>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sp>
        <p:nvSpPr>
          <p:cNvPr id="21" name="矩形 20"/>
          <p:cNvSpPr/>
          <p:nvPr/>
        </p:nvSpPr>
        <p:spPr>
          <a:xfrm>
            <a:off x="3510844" y="2627250"/>
            <a:ext cx="1322255" cy="708660"/>
          </a:xfrm>
          <a:prstGeom prst="rect">
            <a:avLst/>
          </a:prstGeom>
        </p:spPr>
        <p:txBody>
          <a:bodyPr wrap="square" lIns="121992" tIns="60996" rIns="121992" bIns="60996">
            <a:spAutoFit/>
          </a:bodyPr>
          <a:lstStyle/>
          <a:p>
            <a:pPr algn="ctr" defTabSz="2130425">
              <a:spcBef>
                <a:spcPct val="0"/>
              </a:spcBef>
            </a:pPr>
            <a:r>
              <a:rPr lang="en-US" altLang="zh-CN"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22" name="Freeform 6"/>
          <p:cNvSpPr/>
          <p:nvPr/>
        </p:nvSpPr>
        <p:spPr bwMode="auto">
          <a:xfrm>
            <a:off x="7074598" y="1957033"/>
            <a:ext cx="1872617" cy="1875071"/>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2"/>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sp>
        <p:nvSpPr>
          <p:cNvPr id="26" name="矩形 25"/>
          <p:cNvSpPr/>
          <p:nvPr/>
        </p:nvSpPr>
        <p:spPr>
          <a:xfrm>
            <a:off x="7349775" y="2627250"/>
            <a:ext cx="1322255" cy="708660"/>
          </a:xfrm>
          <a:prstGeom prst="rect">
            <a:avLst/>
          </a:prstGeom>
        </p:spPr>
        <p:txBody>
          <a:bodyPr wrap="square" lIns="121992" tIns="60996" rIns="121992" bIns="60996">
            <a:spAutoFit/>
          </a:bodyPr>
          <a:lstStyle/>
          <a:p>
            <a:pPr algn="ctr" defTabSz="2130425">
              <a:spcBef>
                <a:spcPct val="0"/>
              </a:spcBef>
            </a:pPr>
            <a:r>
              <a:rPr lang="en-US" altLang="zh-CN"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19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27" name="Freeform 6"/>
          <p:cNvSpPr/>
          <p:nvPr/>
        </p:nvSpPr>
        <p:spPr bwMode="auto">
          <a:xfrm>
            <a:off x="4976776" y="1465242"/>
            <a:ext cx="2239654" cy="2210323"/>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3"/>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8" name="矩形 27"/>
          <p:cNvSpPr/>
          <p:nvPr/>
        </p:nvSpPr>
        <p:spPr>
          <a:xfrm>
            <a:off x="5376715" y="2269983"/>
            <a:ext cx="1545632" cy="770255"/>
          </a:xfrm>
          <a:prstGeom prst="rect">
            <a:avLst/>
          </a:prstGeom>
        </p:spPr>
        <p:txBody>
          <a:bodyPr wrap="square" lIns="121992" tIns="60996" rIns="121992" bIns="60996">
            <a:spAutoFit/>
          </a:bodyPr>
          <a:lstStyle/>
          <a:p>
            <a:pPr algn="ctr" defTabSz="2130425">
              <a:spcBef>
                <a:spcPct val="0"/>
              </a:spcBef>
            </a:pPr>
            <a:r>
              <a:rPr lang="en-US" altLang="zh-CN"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29" name="矩形 28"/>
          <p:cNvSpPr/>
          <p:nvPr/>
        </p:nvSpPr>
        <p:spPr>
          <a:xfrm>
            <a:off x="8541989" y="1460977"/>
            <a:ext cx="3181486" cy="864235"/>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1" name="矩形 30"/>
          <p:cNvSpPr/>
          <p:nvPr/>
        </p:nvSpPr>
        <p:spPr>
          <a:xfrm>
            <a:off x="412831" y="1460981"/>
            <a:ext cx="3278788" cy="864235"/>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2" name="Freeform 6"/>
          <p:cNvSpPr/>
          <p:nvPr/>
        </p:nvSpPr>
        <p:spPr bwMode="auto">
          <a:xfrm>
            <a:off x="2052223" y="3051361"/>
            <a:ext cx="1370206" cy="1372004"/>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5"/>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3" name="矩形 32"/>
          <p:cNvSpPr/>
          <p:nvPr/>
        </p:nvSpPr>
        <p:spPr>
          <a:xfrm>
            <a:off x="2052222" y="3495505"/>
            <a:ext cx="1322255" cy="524510"/>
          </a:xfrm>
          <a:prstGeom prst="rect">
            <a:avLst/>
          </a:prstGeom>
        </p:spPr>
        <p:txBody>
          <a:bodyPr wrap="square" lIns="121992" tIns="60996" rIns="121992" bIns="60996">
            <a:spAutoFit/>
          </a:bodyPr>
          <a:lstStyle/>
          <a:p>
            <a:pPr algn="ctr" defTabSz="2130425">
              <a:spcBef>
                <a:spcPct val="0"/>
              </a:spcBef>
            </a:pPr>
            <a:r>
              <a:rPr lang="en-US" altLang="zh-CN"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34" name="Freeform 6"/>
          <p:cNvSpPr/>
          <p:nvPr/>
        </p:nvSpPr>
        <p:spPr bwMode="auto">
          <a:xfrm>
            <a:off x="8762526" y="3051361"/>
            <a:ext cx="1370206" cy="1372004"/>
          </a:xfrm>
          <a:custGeom>
            <a:avLst/>
            <a:gdLst>
              <a:gd name="T0" fmla="*/ 836 w 1058"/>
              <a:gd name="T1" fmla="*/ 96 h 1042"/>
              <a:gd name="T2" fmla="*/ 848 w 1058"/>
              <a:gd name="T3" fmla="*/ 244 h 1042"/>
              <a:gd name="T4" fmla="*/ 876 w 1058"/>
              <a:gd name="T5" fmla="*/ 278 h 1042"/>
              <a:gd name="T6" fmla="*/ 918 w 1058"/>
              <a:gd name="T7" fmla="*/ 354 h 1042"/>
              <a:gd name="T8" fmla="*/ 1042 w 1058"/>
              <a:gd name="T9" fmla="*/ 394 h 1042"/>
              <a:gd name="T10" fmla="*/ 956 w 1058"/>
              <a:gd name="T11" fmla="*/ 518 h 1042"/>
              <a:gd name="T12" fmla="*/ 954 w 1058"/>
              <a:gd name="T13" fmla="*/ 560 h 1042"/>
              <a:gd name="T14" fmla="*/ 940 w 1058"/>
              <a:gd name="T15" fmla="*/ 646 h 1042"/>
              <a:gd name="T16" fmla="*/ 1008 w 1058"/>
              <a:gd name="T17" fmla="*/ 756 h 1042"/>
              <a:gd name="T18" fmla="*/ 864 w 1058"/>
              <a:gd name="T19" fmla="*/ 794 h 1042"/>
              <a:gd name="T20" fmla="*/ 834 w 1058"/>
              <a:gd name="T21" fmla="*/ 828 h 1042"/>
              <a:gd name="T22" fmla="*/ 768 w 1058"/>
              <a:gd name="T23" fmla="*/ 884 h 1042"/>
              <a:gd name="T24" fmla="*/ 750 w 1058"/>
              <a:gd name="T25" fmla="*/ 1012 h 1042"/>
              <a:gd name="T26" fmla="*/ 614 w 1058"/>
              <a:gd name="T27" fmla="*/ 948 h 1042"/>
              <a:gd name="T28" fmla="*/ 572 w 1058"/>
              <a:gd name="T29" fmla="*/ 954 h 1042"/>
              <a:gd name="T30" fmla="*/ 486 w 1058"/>
              <a:gd name="T31" fmla="*/ 954 h 1042"/>
              <a:gd name="T32" fmla="*/ 388 w 1058"/>
              <a:gd name="T33" fmla="*/ 1042 h 1042"/>
              <a:gd name="T34" fmla="*/ 326 w 1058"/>
              <a:gd name="T35" fmla="*/ 906 h 1042"/>
              <a:gd name="T36" fmla="*/ 288 w 1058"/>
              <a:gd name="T37" fmla="*/ 884 h 1042"/>
              <a:gd name="T38" fmla="*/ 222 w 1058"/>
              <a:gd name="T39" fmla="*/ 828 h 1042"/>
              <a:gd name="T40" fmla="*/ 92 w 1058"/>
              <a:gd name="T41" fmla="*/ 832 h 1042"/>
              <a:gd name="T42" fmla="*/ 132 w 1058"/>
              <a:gd name="T43" fmla="*/ 686 h 1042"/>
              <a:gd name="T44" fmla="*/ 118 w 1058"/>
              <a:gd name="T45" fmla="*/ 646 h 1042"/>
              <a:gd name="T46" fmla="*/ 102 w 1058"/>
              <a:gd name="T47" fmla="*/ 560 h 1042"/>
              <a:gd name="T48" fmla="*/ 0 w 1058"/>
              <a:gd name="T49" fmla="*/ 480 h 1042"/>
              <a:gd name="T50" fmla="*/ 122 w 1058"/>
              <a:gd name="T51" fmla="*/ 394 h 1042"/>
              <a:gd name="T52" fmla="*/ 138 w 1058"/>
              <a:gd name="T53" fmla="*/ 354 h 1042"/>
              <a:gd name="T54" fmla="*/ 182 w 1058"/>
              <a:gd name="T55" fmla="*/ 278 h 1042"/>
              <a:gd name="T56" fmla="*/ 154 w 1058"/>
              <a:gd name="T57" fmla="*/ 152 h 1042"/>
              <a:gd name="T58" fmla="*/ 304 w 1058"/>
              <a:gd name="T59" fmla="*/ 164 h 1042"/>
              <a:gd name="T60" fmla="*/ 342 w 1058"/>
              <a:gd name="T61" fmla="*/ 144 h 1042"/>
              <a:gd name="T62" fmla="*/ 424 w 1058"/>
              <a:gd name="T63" fmla="*/ 114 h 1042"/>
              <a:gd name="T64" fmla="*/ 486 w 1058"/>
              <a:gd name="T65" fmla="*/ 0 h 1042"/>
              <a:gd name="T66" fmla="*/ 590 w 1058"/>
              <a:gd name="T67" fmla="*/ 106 h 1042"/>
              <a:gd name="T68" fmla="*/ 634 w 1058"/>
              <a:gd name="T69" fmla="*/ 114 h 1042"/>
              <a:gd name="T70" fmla="*/ 714 w 1058"/>
              <a:gd name="T71" fmla="*/ 144 h 1042"/>
              <a:gd name="T72" fmla="*/ 752 w 1058"/>
              <a:gd name="T73" fmla="*/ 164 h 10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58" h="1042">
                <a:moveTo>
                  <a:pt x="752" y="164"/>
                </a:moveTo>
                <a:lnTo>
                  <a:pt x="836" y="96"/>
                </a:lnTo>
                <a:lnTo>
                  <a:pt x="902" y="152"/>
                </a:lnTo>
                <a:lnTo>
                  <a:pt x="848" y="244"/>
                </a:lnTo>
                <a:lnTo>
                  <a:pt x="848" y="244"/>
                </a:lnTo>
                <a:lnTo>
                  <a:pt x="876" y="278"/>
                </a:lnTo>
                <a:lnTo>
                  <a:pt x="898" y="316"/>
                </a:lnTo>
                <a:lnTo>
                  <a:pt x="918" y="354"/>
                </a:lnTo>
                <a:lnTo>
                  <a:pt x="934" y="394"/>
                </a:lnTo>
                <a:lnTo>
                  <a:pt x="1042" y="394"/>
                </a:lnTo>
                <a:lnTo>
                  <a:pt x="1058" y="480"/>
                </a:lnTo>
                <a:lnTo>
                  <a:pt x="956" y="518"/>
                </a:lnTo>
                <a:lnTo>
                  <a:pt x="956" y="518"/>
                </a:lnTo>
                <a:lnTo>
                  <a:pt x="954" y="560"/>
                </a:lnTo>
                <a:lnTo>
                  <a:pt x="950" y="604"/>
                </a:lnTo>
                <a:lnTo>
                  <a:pt x="940" y="646"/>
                </a:lnTo>
                <a:lnTo>
                  <a:pt x="926" y="686"/>
                </a:lnTo>
                <a:lnTo>
                  <a:pt x="1008" y="756"/>
                </a:lnTo>
                <a:lnTo>
                  <a:pt x="966" y="832"/>
                </a:lnTo>
                <a:lnTo>
                  <a:pt x="864" y="794"/>
                </a:lnTo>
                <a:lnTo>
                  <a:pt x="864" y="794"/>
                </a:lnTo>
                <a:lnTo>
                  <a:pt x="834" y="828"/>
                </a:lnTo>
                <a:lnTo>
                  <a:pt x="804" y="856"/>
                </a:lnTo>
                <a:lnTo>
                  <a:pt x="768" y="884"/>
                </a:lnTo>
                <a:lnTo>
                  <a:pt x="732" y="906"/>
                </a:lnTo>
                <a:lnTo>
                  <a:pt x="750" y="1012"/>
                </a:lnTo>
                <a:lnTo>
                  <a:pt x="668" y="1042"/>
                </a:lnTo>
                <a:lnTo>
                  <a:pt x="614" y="948"/>
                </a:lnTo>
                <a:lnTo>
                  <a:pt x="614" y="948"/>
                </a:lnTo>
                <a:lnTo>
                  <a:pt x="572" y="954"/>
                </a:lnTo>
                <a:lnTo>
                  <a:pt x="528" y="958"/>
                </a:lnTo>
                <a:lnTo>
                  <a:pt x="486" y="954"/>
                </a:lnTo>
                <a:lnTo>
                  <a:pt x="442" y="948"/>
                </a:lnTo>
                <a:lnTo>
                  <a:pt x="388" y="1042"/>
                </a:lnTo>
                <a:lnTo>
                  <a:pt x="306" y="1012"/>
                </a:lnTo>
                <a:lnTo>
                  <a:pt x="326" y="906"/>
                </a:lnTo>
                <a:lnTo>
                  <a:pt x="326" y="906"/>
                </a:lnTo>
                <a:lnTo>
                  <a:pt x="288" y="884"/>
                </a:lnTo>
                <a:lnTo>
                  <a:pt x="254" y="856"/>
                </a:lnTo>
                <a:lnTo>
                  <a:pt x="222" y="828"/>
                </a:lnTo>
                <a:lnTo>
                  <a:pt x="194" y="794"/>
                </a:lnTo>
                <a:lnTo>
                  <a:pt x="92" y="832"/>
                </a:lnTo>
                <a:lnTo>
                  <a:pt x="48" y="756"/>
                </a:lnTo>
                <a:lnTo>
                  <a:pt x="132" y="686"/>
                </a:lnTo>
                <a:lnTo>
                  <a:pt x="132" y="686"/>
                </a:lnTo>
                <a:lnTo>
                  <a:pt x="118" y="646"/>
                </a:lnTo>
                <a:lnTo>
                  <a:pt x="108" y="604"/>
                </a:lnTo>
                <a:lnTo>
                  <a:pt x="102" y="560"/>
                </a:lnTo>
                <a:lnTo>
                  <a:pt x="102" y="518"/>
                </a:lnTo>
                <a:lnTo>
                  <a:pt x="0" y="480"/>
                </a:lnTo>
                <a:lnTo>
                  <a:pt x="14" y="394"/>
                </a:lnTo>
                <a:lnTo>
                  <a:pt x="122" y="394"/>
                </a:lnTo>
                <a:lnTo>
                  <a:pt x="122" y="394"/>
                </a:lnTo>
                <a:lnTo>
                  <a:pt x="138" y="354"/>
                </a:lnTo>
                <a:lnTo>
                  <a:pt x="158" y="316"/>
                </a:lnTo>
                <a:lnTo>
                  <a:pt x="182" y="278"/>
                </a:lnTo>
                <a:lnTo>
                  <a:pt x="210" y="244"/>
                </a:lnTo>
                <a:lnTo>
                  <a:pt x="154" y="152"/>
                </a:lnTo>
                <a:lnTo>
                  <a:pt x="222" y="96"/>
                </a:lnTo>
                <a:lnTo>
                  <a:pt x="304" y="164"/>
                </a:lnTo>
                <a:lnTo>
                  <a:pt x="304" y="164"/>
                </a:lnTo>
                <a:lnTo>
                  <a:pt x="342" y="144"/>
                </a:lnTo>
                <a:lnTo>
                  <a:pt x="382" y="128"/>
                </a:lnTo>
                <a:lnTo>
                  <a:pt x="424" y="114"/>
                </a:lnTo>
                <a:lnTo>
                  <a:pt x="466" y="106"/>
                </a:lnTo>
                <a:lnTo>
                  <a:pt x="486" y="0"/>
                </a:lnTo>
                <a:lnTo>
                  <a:pt x="572" y="0"/>
                </a:lnTo>
                <a:lnTo>
                  <a:pt x="590" y="106"/>
                </a:lnTo>
                <a:lnTo>
                  <a:pt x="590" y="106"/>
                </a:lnTo>
                <a:lnTo>
                  <a:pt x="634" y="114"/>
                </a:lnTo>
                <a:lnTo>
                  <a:pt x="674" y="128"/>
                </a:lnTo>
                <a:lnTo>
                  <a:pt x="714" y="144"/>
                </a:lnTo>
                <a:lnTo>
                  <a:pt x="752" y="164"/>
                </a:lnTo>
                <a:lnTo>
                  <a:pt x="752" y="164"/>
                </a:lnTo>
                <a:close/>
              </a:path>
            </a:pathLst>
          </a:custGeom>
          <a:solidFill>
            <a:schemeClr val="accent1"/>
          </a:solidFill>
          <a:ln w="28575">
            <a:solidFill>
              <a:schemeClr val="bg1">
                <a:lumMod val="65000"/>
                <a:lumOff val="35000"/>
              </a:schemeClr>
            </a:solidFill>
          </a:ln>
        </p:spPr>
        <p:txBody>
          <a:bodyPr vert="horz" wrap="square" lIns="121992" tIns="60996" rIns="121992" bIns="60996" numCol="1" anchor="t" anchorCtr="0" compatLnSpc="1"/>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5" name="矩形 34"/>
          <p:cNvSpPr/>
          <p:nvPr/>
        </p:nvSpPr>
        <p:spPr>
          <a:xfrm>
            <a:off x="8762526" y="3472590"/>
            <a:ext cx="1322255" cy="524510"/>
          </a:xfrm>
          <a:prstGeom prst="rect">
            <a:avLst/>
          </a:prstGeom>
        </p:spPr>
        <p:txBody>
          <a:bodyPr wrap="square" lIns="121992" tIns="60996" rIns="121992" bIns="60996">
            <a:spAutoFit/>
          </a:bodyPr>
          <a:lstStyle/>
          <a:p>
            <a:pPr algn="ctr" defTabSz="2130425">
              <a:spcBef>
                <a:spcPct val="0"/>
              </a:spcBef>
            </a:pPr>
            <a:r>
              <a:rPr lang="en-US" altLang="zh-CN"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 </a:t>
            </a:r>
            <a:r>
              <a:rPr lang="zh-CN" altLang="en-US"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输入您的</a:t>
            </a:r>
            <a:endParaRPr lang="en-US" altLang="zh-CN"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algn="ctr" defTabSz="2130425">
              <a:spcBef>
                <a:spcPct val="0"/>
              </a:spcBef>
            </a:pPr>
            <a:r>
              <a:rPr lang="zh-CN" altLang="en-US" sz="13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文字</a:t>
            </a:r>
          </a:p>
        </p:txBody>
      </p:sp>
      <p:sp>
        <p:nvSpPr>
          <p:cNvPr id="36" name="矩形 35"/>
          <p:cNvSpPr/>
          <p:nvPr/>
        </p:nvSpPr>
        <p:spPr>
          <a:xfrm>
            <a:off x="8401087" y="4506009"/>
            <a:ext cx="3076624" cy="1854200"/>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sp>
        <p:nvSpPr>
          <p:cNvPr id="37" name="矩形 36"/>
          <p:cNvSpPr/>
          <p:nvPr/>
        </p:nvSpPr>
        <p:spPr>
          <a:xfrm>
            <a:off x="623453" y="4423369"/>
            <a:ext cx="3496355" cy="1606550"/>
          </a:xfrm>
          <a:prstGeom prst="rect">
            <a:avLst/>
          </a:prstGeom>
        </p:spPr>
        <p:txBody>
          <a:bodyPr wrap="square" lIns="121992" tIns="60996" rIns="121992" bIns="60996">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289">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p:cTn id="7" dur="500" fill="hold"/>
                                        <p:tgtEl>
                                          <p:spTgt spid="27"/>
                                        </p:tgtEl>
                                        <p:attrNameLst>
                                          <p:attrName>ppt_w</p:attrName>
                                        </p:attrNameLst>
                                      </p:cBhvr>
                                      <p:tavLst>
                                        <p:tav tm="0">
                                          <p:val>
                                            <p:fltVal val="0"/>
                                          </p:val>
                                        </p:tav>
                                        <p:tav tm="100000">
                                          <p:val>
                                            <p:strVal val="#ppt_w"/>
                                          </p:val>
                                        </p:tav>
                                      </p:tavLst>
                                    </p:anim>
                                    <p:anim calcmode="lin" valueType="num">
                                      <p:cBhvr>
                                        <p:cTn id="8" dur="500" fill="hold"/>
                                        <p:tgtEl>
                                          <p:spTgt spid="27"/>
                                        </p:tgtEl>
                                        <p:attrNameLst>
                                          <p:attrName>ppt_h</p:attrName>
                                        </p:attrNameLst>
                                      </p:cBhvr>
                                      <p:tavLst>
                                        <p:tav tm="0">
                                          <p:val>
                                            <p:fltVal val="0"/>
                                          </p:val>
                                        </p:tav>
                                        <p:tav tm="100000">
                                          <p:val>
                                            <p:strVal val="#ppt_h"/>
                                          </p:val>
                                        </p:tav>
                                      </p:tavLst>
                                    </p:anim>
                                    <p:animEffect transition="in" filter="fade">
                                      <p:cBhvr>
                                        <p:cTn id="9" dur="500"/>
                                        <p:tgtEl>
                                          <p:spTgt spid="27"/>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Effect transition="in" filter="fade">
                                      <p:cBhvr>
                                        <p:cTn id="15" dur="500"/>
                                        <p:tgtEl>
                                          <p:spTgt spid="22"/>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20"/>
                                        </p:tgtEl>
                                        <p:attrNameLst>
                                          <p:attrName>style.visibility</p:attrName>
                                        </p:attrNameLst>
                                      </p:cBhvr>
                                      <p:to>
                                        <p:strVal val="visible"/>
                                      </p:to>
                                    </p:set>
                                    <p:anim calcmode="lin" valueType="num">
                                      <p:cBhvr>
                                        <p:cTn id="18" dur="500" fill="hold"/>
                                        <p:tgtEl>
                                          <p:spTgt spid="20"/>
                                        </p:tgtEl>
                                        <p:attrNameLst>
                                          <p:attrName>ppt_w</p:attrName>
                                        </p:attrNameLst>
                                      </p:cBhvr>
                                      <p:tavLst>
                                        <p:tav tm="0">
                                          <p:val>
                                            <p:fltVal val="0"/>
                                          </p:val>
                                        </p:tav>
                                        <p:tav tm="100000">
                                          <p:val>
                                            <p:strVal val="#ppt_w"/>
                                          </p:val>
                                        </p:tav>
                                      </p:tavLst>
                                    </p:anim>
                                    <p:anim calcmode="lin" valueType="num">
                                      <p:cBhvr>
                                        <p:cTn id="19" dur="500" fill="hold"/>
                                        <p:tgtEl>
                                          <p:spTgt spid="20"/>
                                        </p:tgtEl>
                                        <p:attrNameLst>
                                          <p:attrName>ppt_h</p:attrName>
                                        </p:attrNameLst>
                                      </p:cBhvr>
                                      <p:tavLst>
                                        <p:tav tm="0">
                                          <p:val>
                                            <p:fltVal val="0"/>
                                          </p:val>
                                        </p:tav>
                                        <p:tav tm="100000">
                                          <p:val>
                                            <p:strVal val="#ppt_h"/>
                                          </p:val>
                                        </p:tav>
                                      </p:tavLst>
                                    </p:anim>
                                    <p:animEffect transition="in" filter="fade">
                                      <p:cBhvr>
                                        <p:cTn id="20" dur="500"/>
                                        <p:tgtEl>
                                          <p:spTgt spid="20"/>
                                        </p:tgtEl>
                                      </p:cBhvr>
                                    </p:animEffect>
                                  </p:childTnLst>
                                </p:cTn>
                              </p:par>
                            </p:childTnLst>
                          </p:cTn>
                        </p:par>
                        <p:par>
                          <p:cTn id="21" fill="hold">
                            <p:stCondLst>
                              <p:cond delay="1000"/>
                            </p:stCondLst>
                            <p:childTnLst>
                              <p:par>
                                <p:cTn id="22" presetID="53" presetClass="entr" presetSubtype="16" fill="hold" grpId="0" nodeType="afterEffect">
                                  <p:stCondLst>
                                    <p:cond delay="0"/>
                                  </p:stCondLst>
                                  <p:childTnLst>
                                    <p:set>
                                      <p:cBhvr>
                                        <p:cTn id="23" dur="1" fill="hold">
                                          <p:stCondLst>
                                            <p:cond delay="0"/>
                                          </p:stCondLst>
                                        </p:cTn>
                                        <p:tgtEl>
                                          <p:spTgt spid="34"/>
                                        </p:tgtEl>
                                        <p:attrNameLst>
                                          <p:attrName>style.visibility</p:attrName>
                                        </p:attrNameLst>
                                      </p:cBhvr>
                                      <p:to>
                                        <p:strVal val="visible"/>
                                      </p:to>
                                    </p:set>
                                    <p:anim calcmode="lin" valueType="num">
                                      <p:cBhvr>
                                        <p:cTn id="24" dur="500" fill="hold"/>
                                        <p:tgtEl>
                                          <p:spTgt spid="34"/>
                                        </p:tgtEl>
                                        <p:attrNameLst>
                                          <p:attrName>ppt_w</p:attrName>
                                        </p:attrNameLst>
                                      </p:cBhvr>
                                      <p:tavLst>
                                        <p:tav tm="0">
                                          <p:val>
                                            <p:fltVal val="0"/>
                                          </p:val>
                                        </p:tav>
                                        <p:tav tm="100000">
                                          <p:val>
                                            <p:strVal val="#ppt_w"/>
                                          </p:val>
                                        </p:tav>
                                      </p:tavLst>
                                    </p:anim>
                                    <p:anim calcmode="lin" valueType="num">
                                      <p:cBhvr>
                                        <p:cTn id="25" dur="500" fill="hold"/>
                                        <p:tgtEl>
                                          <p:spTgt spid="34"/>
                                        </p:tgtEl>
                                        <p:attrNameLst>
                                          <p:attrName>ppt_h</p:attrName>
                                        </p:attrNameLst>
                                      </p:cBhvr>
                                      <p:tavLst>
                                        <p:tav tm="0">
                                          <p:val>
                                            <p:fltVal val="0"/>
                                          </p:val>
                                        </p:tav>
                                        <p:tav tm="100000">
                                          <p:val>
                                            <p:strVal val="#ppt_h"/>
                                          </p:val>
                                        </p:tav>
                                      </p:tavLst>
                                    </p:anim>
                                    <p:animEffect transition="in" filter="fade">
                                      <p:cBhvr>
                                        <p:cTn id="26" dur="500"/>
                                        <p:tgtEl>
                                          <p:spTgt spid="3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32"/>
                                        </p:tgtEl>
                                        <p:attrNameLst>
                                          <p:attrName>style.visibility</p:attrName>
                                        </p:attrNameLst>
                                      </p:cBhvr>
                                      <p:to>
                                        <p:strVal val="visible"/>
                                      </p:to>
                                    </p:set>
                                    <p:anim calcmode="lin" valueType="num">
                                      <p:cBhvr>
                                        <p:cTn id="29" dur="500" fill="hold"/>
                                        <p:tgtEl>
                                          <p:spTgt spid="32"/>
                                        </p:tgtEl>
                                        <p:attrNameLst>
                                          <p:attrName>ppt_w</p:attrName>
                                        </p:attrNameLst>
                                      </p:cBhvr>
                                      <p:tavLst>
                                        <p:tav tm="0">
                                          <p:val>
                                            <p:fltVal val="0"/>
                                          </p:val>
                                        </p:tav>
                                        <p:tav tm="100000">
                                          <p:val>
                                            <p:strVal val="#ppt_w"/>
                                          </p:val>
                                        </p:tav>
                                      </p:tavLst>
                                    </p:anim>
                                    <p:anim calcmode="lin" valueType="num">
                                      <p:cBhvr>
                                        <p:cTn id="30" dur="500" fill="hold"/>
                                        <p:tgtEl>
                                          <p:spTgt spid="32"/>
                                        </p:tgtEl>
                                        <p:attrNameLst>
                                          <p:attrName>ppt_h</p:attrName>
                                        </p:attrNameLst>
                                      </p:cBhvr>
                                      <p:tavLst>
                                        <p:tav tm="0">
                                          <p:val>
                                            <p:fltVal val="0"/>
                                          </p:val>
                                        </p:tav>
                                        <p:tav tm="100000">
                                          <p:val>
                                            <p:strVal val="#ppt_h"/>
                                          </p:val>
                                        </p:tav>
                                      </p:tavLst>
                                    </p:anim>
                                    <p:animEffect transition="in" filter="fade">
                                      <p:cBhvr>
                                        <p:cTn id="31" dur="500"/>
                                        <p:tgtEl>
                                          <p:spTgt spid="32"/>
                                        </p:tgtEl>
                                      </p:cBhvr>
                                    </p:animEffect>
                                  </p:childTnLst>
                                </p:cTn>
                              </p:par>
                            </p:childTnLst>
                          </p:cTn>
                        </p:par>
                        <p:par>
                          <p:cTn id="32" fill="hold">
                            <p:stCondLst>
                              <p:cond delay="1500"/>
                            </p:stCondLst>
                            <p:childTnLst>
                              <p:par>
                                <p:cTn id="33" presetID="8" presetClass="emph" presetSubtype="0" fill="hold" grpId="1" nodeType="afterEffect">
                                  <p:stCondLst>
                                    <p:cond delay="0"/>
                                  </p:stCondLst>
                                  <p:childTnLst>
                                    <p:animRot by="43200000">
                                      <p:cBhvr>
                                        <p:cTn id="34" dur="3000" fill="hold"/>
                                        <p:tgtEl>
                                          <p:spTgt spid="27"/>
                                        </p:tgtEl>
                                        <p:attrNameLst>
                                          <p:attrName>r</p:attrName>
                                        </p:attrNameLst>
                                      </p:cBhvr>
                                    </p:animRot>
                                  </p:childTnLst>
                                </p:cTn>
                              </p:par>
                              <p:par>
                                <p:cTn id="35" presetID="8" presetClass="emph" presetSubtype="0" fill="hold" grpId="1" nodeType="withEffect">
                                  <p:stCondLst>
                                    <p:cond delay="0"/>
                                  </p:stCondLst>
                                  <p:childTnLst>
                                    <p:animRot by="-43200000">
                                      <p:cBhvr>
                                        <p:cTn id="36" dur="3000" fill="hold"/>
                                        <p:tgtEl>
                                          <p:spTgt spid="22"/>
                                        </p:tgtEl>
                                        <p:attrNameLst>
                                          <p:attrName>r</p:attrName>
                                        </p:attrNameLst>
                                      </p:cBhvr>
                                    </p:animRot>
                                  </p:childTnLst>
                                </p:cTn>
                              </p:par>
                              <p:par>
                                <p:cTn id="37" presetID="8" presetClass="emph" presetSubtype="0" fill="hold" grpId="1" nodeType="withEffect">
                                  <p:stCondLst>
                                    <p:cond delay="0"/>
                                  </p:stCondLst>
                                  <p:childTnLst>
                                    <p:animRot by="-43200000">
                                      <p:cBhvr>
                                        <p:cTn id="38" dur="3000" fill="hold"/>
                                        <p:tgtEl>
                                          <p:spTgt spid="20"/>
                                        </p:tgtEl>
                                        <p:attrNameLst>
                                          <p:attrName>r</p:attrName>
                                        </p:attrNameLst>
                                      </p:cBhvr>
                                    </p:animRot>
                                  </p:childTnLst>
                                </p:cTn>
                              </p:par>
                              <p:par>
                                <p:cTn id="39" presetID="8" presetClass="emph" presetSubtype="0" fill="hold" grpId="1" nodeType="withEffect">
                                  <p:stCondLst>
                                    <p:cond delay="0"/>
                                  </p:stCondLst>
                                  <p:childTnLst>
                                    <p:animRot by="43200000">
                                      <p:cBhvr>
                                        <p:cTn id="40" dur="3000" fill="hold"/>
                                        <p:tgtEl>
                                          <p:spTgt spid="34"/>
                                        </p:tgtEl>
                                        <p:attrNameLst>
                                          <p:attrName>r</p:attrName>
                                        </p:attrNameLst>
                                      </p:cBhvr>
                                    </p:animRot>
                                  </p:childTnLst>
                                </p:cTn>
                              </p:par>
                              <p:par>
                                <p:cTn id="41" presetID="8" presetClass="emph" presetSubtype="0" fill="hold" grpId="1" nodeType="withEffect">
                                  <p:stCondLst>
                                    <p:cond delay="0"/>
                                  </p:stCondLst>
                                  <p:childTnLst>
                                    <p:animRot by="43200000">
                                      <p:cBhvr>
                                        <p:cTn id="42" dur="3000" fill="hold"/>
                                        <p:tgtEl>
                                          <p:spTgt spid="32"/>
                                        </p:tgtEl>
                                        <p:attrNameLst>
                                          <p:attrName>r</p:attrName>
                                        </p:attrNameLst>
                                      </p:cBhvr>
                                    </p:animRot>
                                  </p:childTnLst>
                                </p:cTn>
                              </p:par>
                              <p:par>
                                <p:cTn id="43" presetID="53" presetClass="entr" presetSubtype="16" fill="hold" grpId="0" nodeType="withEffect">
                                  <p:stCondLst>
                                    <p:cond delay="1000"/>
                                  </p:stCondLst>
                                  <p:childTnLst>
                                    <p:set>
                                      <p:cBhvr>
                                        <p:cTn id="44" dur="1" fill="hold">
                                          <p:stCondLst>
                                            <p:cond delay="0"/>
                                          </p:stCondLst>
                                        </p:cTn>
                                        <p:tgtEl>
                                          <p:spTgt spid="28"/>
                                        </p:tgtEl>
                                        <p:attrNameLst>
                                          <p:attrName>style.visibility</p:attrName>
                                        </p:attrNameLst>
                                      </p:cBhvr>
                                      <p:to>
                                        <p:strVal val="visible"/>
                                      </p:to>
                                    </p:set>
                                    <p:anim calcmode="lin" valueType="num">
                                      <p:cBhvr>
                                        <p:cTn id="45" dur="500" fill="hold"/>
                                        <p:tgtEl>
                                          <p:spTgt spid="28"/>
                                        </p:tgtEl>
                                        <p:attrNameLst>
                                          <p:attrName>ppt_w</p:attrName>
                                        </p:attrNameLst>
                                      </p:cBhvr>
                                      <p:tavLst>
                                        <p:tav tm="0">
                                          <p:val>
                                            <p:fltVal val="0"/>
                                          </p:val>
                                        </p:tav>
                                        <p:tav tm="100000">
                                          <p:val>
                                            <p:strVal val="#ppt_w"/>
                                          </p:val>
                                        </p:tav>
                                      </p:tavLst>
                                    </p:anim>
                                    <p:anim calcmode="lin" valueType="num">
                                      <p:cBhvr>
                                        <p:cTn id="46" dur="500" fill="hold"/>
                                        <p:tgtEl>
                                          <p:spTgt spid="28"/>
                                        </p:tgtEl>
                                        <p:attrNameLst>
                                          <p:attrName>ppt_h</p:attrName>
                                        </p:attrNameLst>
                                      </p:cBhvr>
                                      <p:tavLst>
                                        <p:tav tm="0">
                                          <p:val>
                                            <p:fltVal val="0"/>
                                          </p:val>
                                        </p:tav>
                                        <p:tav tm="100000">
                                          <p:val>
                                            <p:strVal val="#ppt_h"/>
                                          </p:val>
                                        </p:tav>
                                      </p:tavLst>
                                    </p:anim>
                                    <p:animEffect transition="in" filter="fade">
                                      <p:cBhvr>
                                        <p:cTn id="47" dur="500"/>
                                        <p:tgtEl>
                                          <p:spTgt spid="28"/>
                                        </p:tgtEl>
                                      </p:cBhvr>
                                    </p:animEffect>
                                  </p:childTnLst>
                                </p:cTn>
                              </p:par>
                              <p:par>
                                <p:cTn id="48" presetID="53" presetClass="entr" presetSubtype="16" fill="hold" grpId="0" nodeType="withEffect">
                                  <p:stCondLst>
                                    <p:cond delay="1000"/>
                                  </p:stCondLst>
                                  <p:childTnLst>
                                    <p:set>
                                      <p:cBhvr>
                                        <p:cTn id="49" dur="1" fill="hold">
                                          <p:stCondLst>
                                            <p:cond delay="0"/>
                                          </p:stCondLst>
                                        </p:cTn>
                                        <p:tgtEl>
                                          <p:spTgt spid="26"/>
                                        </p:tgtEl>
                                        <p:attrNameLst>
                                          <p:attrName>style.visibility</p:attrName>
                                        </p:attrNameLst>
                                      </p:cBhvr>
                                      <p:to>
                                        <p:strVal val="visible"/>
                                      </p:to>
                                    </p:set>
                                    <p:anim calcmode="lin" valueType="num">
                                      <p:cBhvr>
                                        <p:cTn id="50" dur="500" fill="hold"/>
                                        <p:tgtEl>
                                          <p:spTgt spid="26"/>
                                        </p:tgtEl>
                                        <p:attrNameLst>
                                          <p:attrName>ppt_w</p:attrName>
                                        </p:attrNameLst>
                                      </p:cBhvr>
                                      <p:tavLst>
                                        <p:tav tm="0">
                                          <p:val>
                                            <p:fltVal val="0"/>
                                          </p:val>
                                        </p:tav>
                                        <p:tav tm="100000">
                                          <p:val>
                                            <p:strVal val="#ppt_w"/>
                                          </p:val>
                                        </p:tav>
                                      </p:tavLst>
                                    </p:anim>
                                    <p:anim calcmode="lin" valueType="num">
                                      <p:cBhvr>
                                        <p:cTn id="51" dur="500" fill="hold"/>
                                        <p:tgtEl>
                                          <p:spTgt spid="26"/>
                                        </p:tgtEl>
                                        <p:attrNameLst>
                                          <p:attrName>ppt_h</p:attrName>
                                        </p:attrNameLst>
                                      </p:cBhvr>
                                      <p:tavLst>
                                        <p:tav tm="0">
                                          <p:val>
                                            <p:fltVal val="0"/>
                                          </p:val>
                                        </p:tav>
                                        <p:tav tm="100000">
                                          <p:val>
                                            <p:strVal val="#ppt_h"/>
                                          </p:val>
                                        </p:tav>
                                      </p:tavLst>
                                    </p:anim>
                                    <p:animEffect transition="in" filter="fade">
                                      <p:cBhvr>
                                        <p:cTn id="52" dur="500"/>
                                        <p:tgtEl>
                                          <p:spTgt spid="26"/>
                                        </p:tgtEl>
                                      </p:cBhvr>
                                    </p:animEffect>
                                  </p:childTnLst>
                                </p:cTn>
                              </p:par>
                              <p:par>
                                <p:cTn id="53" presetID="53" presetClass="entr" presetSubtype="16" fill="hold" grpId="0" nodeType="withEffect">
                                  <p:stCondLst>
                                    <p:cond delay="1000"/>
                                  </p:stCondLst>
                                  <p:childTnLst>
                                    <p:set>
                                      <p:cBhvr>
                                        <p:cTn id="54" dur="1" fill="hold">
                                          <p:stCondLst>
                                            <p:cond delay="0"/>
                                          </p:stCondLst>
                                        </p:cTn>
                                        <p:tgtEl>
                                          <p:spTgt spid="35"/>
                                        </p:tgtEl>
                                        <p:attrNameLst>
                                          <p:attrName>style.visibility</p:attrName>
                                        </p:attrNameLst>
                                      </p:cBhvr>
                                      <p:to>
                                        <p:strVal val="visible"/>
                                      </p:to>
                                    </p:set>
                                    <p:anim calcmode="lin" valueType="num">
                                      <p:cBhvr>
                                        <p:cTn id="55" dur="500" fill="hold"/>
                                        <p:tgtEl>
                                          <p:spTgt spid="35"/>
                                        </p:tgtEl>
                                        <p:attrNameLst>
                                          <p:attrName>ppt_w</p:attrName>
                                        </p:attrNameLst>
                                      </p:cBhvr>
                                      <p:tavLst>
                                        <p:tav tm="0">
                                          <p:val>
                                            <p:fltVal val="0"/>
                                          </p:val>
                                        </p:tav>
                                        <p:tav tm="100000">
                                          <p:val>
                                            <p:strVal val="#ppt_w"/>
                                          </p:val>
                                        </p:tav>
                                      </p:tavLst>
                                    </p:anim>
                                    <p:anim calcmode="lin" valueType="num">
                                      <p:cBhvr>
                                        <p:cTn id="56" dur="500" fill="hold"/>
                                        <p:tgtEl>
                                          <p:spTgt spid="35"/>
                                        </p:tgtEl>
                                        <p:attrNameLst>
                                          <p:attrName>ppt_h</p:attrName>
                                        </p:attrNameLst>
                                      </p:cBhvr>
                                      <p:tavLst>
                                        <p:tav tm="0">
                                          <p:val>
                                            <p:fltVal val="0"/>
                                          </p:val>
                                        </p:tav>
                                        <p:tav tm="100000">
                                          <p:val>
                                            <p:strVal val="#ppt_h"/>
                                          </p:val>
                                        </p:tav>
                                      </p:tavLst>
                                    </p:anim>
                                    <p:animEffect transition="in" filter="fade">
                                      <p:cBhvr>
                                        <p:cTn id="57" dur="500"/>
                                        <p:tgtEl>
                                          <p:spTgt spid="35"/>
                                        </p:tgtEl>
                                      </p:cBhvr>
                                    </p:animEffect>
                                  </p:childTnLst>
                                </p:cTn>
                              </p:par>
                              <p:par>
                                <p:cTn id="58" presetID="53" presetClass="entr" presetSubtype="16" fill="hold" grpId="0" nodeType="withEffect">
                                  <p:stCondLst>
                                    <p:cond delay="1000"/>
                                  </p:stCondLst>
                                  <p:childTnLst>
                                    <p:set>
                                      <p:cBhvr>
                                        <p:cTn id="59" dur="1" fill="hold">
                                          <p:stCondLst>
                                            <p:cond delay="0"/>
                                          </p:stCondLst>
                                        </p:cTn>
                                        <p:tgtEl>
                                          <p:spTgt spid="21"/>
                                        </p:tgtEl>
                                        <p:attrNameLst>
                                          <p:attrName>style.visibility</p:attrName>
                                        </p:attrNameLst>
                                      </p:cBhvr>
                                      <p:to>
                                        <p:strVal val="visible"/>
                                      </p:to>
                                    </p:set>
                                    <p:anim calcmode="lin" valueType="num">
                                      <p:cBhvr>
                                        <p:cTn id="60" dur="500" fill="hold"/>
                                        <p:tgtEl>
                                          <p:spTgt spid="21"/>
                                        </p:tgtEl>
                                        <p:attrNameLst>
                                          <p:attrName>ppt_w</p:attrName>
                                        </p:attrNameLst>
                                      </p:cBhvr>
                                      <p:tavLst>
                                        <p:tav tm="0">
                                          <p:val>
                                            <p:fltVal val="0"/>
                                          </p:val>
                                        </p:tav>
                                        <p:tav tm="100000">
                                          <p:val>
                                            <p:strVal val="#ppt_w"/>
                                          </p:val>
                                        </p:tav>
                                      </p:tavLst>
                                    </p:anim>
                                    <p:anim calcmode="lin" valueType="num">
                                      <p:cBhvr>
                                        <p:cTn id="61" dur="500" fill="hold"/>
                                        <p:tgtEl>
                                          <p:spTgt spid="21"/>
                                        </p:tgtEl>
                                        <p:attrNameLst>
                                          <p:attrName>ppt_h</p:attrName>
                                        </p:attrNameLst>
                                      </p:cBhvr>
                                      <p:tavLst>
                                        <p:tav tm="0">
                                          <p:val>
                                            <p:fltVal val="0"/>
                                          </p:val>
                                        </p:tav>
                                        <p:tav tm="100000">
                                          <p:val>
                                            <p:strVal val="#ppt_h"/>
                                          </p:val>
                                        </p:tav>
                                      </p:tavLst>
                                    </p:anim>
                                    <p:animEffect transition="in" filter="fade">
                                      <p:cBhvr>
                                        <p:cTn id="62" dur="500"/>
                                        <p:tgtEl>
                                          <p:spTgt spid="21"/>
                                        </p:tgtEl>
                                      </p:cBhvr>
                                    </p:animEffect>
                                  </p:childTnLst>
                                </p:cTn>
                              </p:par>
                              <p:par>
                                <p:cTn id="63" presetID="53" presetClass="entr" presetSubtype="16" fill="hold" grpId="0" nodeType="withEffect">
                                  <p:stCondLst>
                                    <p:cond delay="1000"/>
                                  </p:stCondLst>
                                  <p:childTnLst>
                                    <p:set>
                                      <p:cBhvr>
                                        <p:cTn id="64" dur="1" fill="hold">
                                          <p:stCondLst>
                                            <p:cond delay="0"/>
                                          </p:stCondLst>
                                        </p:cTn>
                                        <p:tgtEl>
                                          <p:spTgt spid="33"/>
                                        </p:tgtEl>
                                        <p:attrNameLst>
                                          <p:attrName>style.visibility</p:attrName>
                                        </p:attrNameLst>
                                      </p:cBhvr>
                                      <p:to>
                                        <p:strVal val="visible"/>
                                      </p:to>
                                    </p:set>
                                    <p:anim calcmode="lin" valueType="num">
                                      <p:cBhvr>
                                        <p:cTn id="65" dur="500" fill="hold"/>
                                        <p:tgtEl>
                                          <p:spTgt spid="33"/>
                                        </p:tgtEl>
                                        <p:attrNameLst>
                                          <p:attrName>ppt_w</p:attrName>
                                        </p:attrNameLst>
                                      </p:cBhvr>
                                      <p:tavLst>
                                        <p:tav tm="0">
                                          <p:val>
                                            <p:fltVal val="0"/>
                                          </p:val>
                                        </p:tav>
                                        <p:tav tm="100000">
                                          <p:val>
                                            <p:strVal val="#ppt_w"/>
                                          </p:val>
                                        </p:tav>
                                      </p:tavLst>
                                    </p:anim>
                                    <p:anim calcmode="lin" valueType="num">
                                      <p:cBhvr>
                                        <p:cTn id="66" dur="500" fill="hold"/>
                                        <p:tgtEl>
                                          <p:spTgt spid="33"/>
                                        </p:tgtEl>
                                        <p:attrNameLst>
                                          <p:attrName>ppt_h</p:attrName>
                                        </p:attrNameLst>
                                      </p:cBhvr>
                                      <p:tavLst>
                                        <p:tav tm="0">
                                          <p:val>
                                            <p:fltVal val="0"/>
                                          </p:val>
                                        </p:tav>
                                        <p:tav tm="100000">
                                          <p:val>
                                            <p:strVal val="#ppt_h"/>
                                          </p:val>
                                        </p:tav>
                                      </p:tavLst>
                                    </p:anim>
                                    <p:animEffect transition="in" filter="fade">
                                      <p:cBhvr>
                                        <p:cTn id="67" dur="500"/>
                                        <p:tgtEl>
                                          <p:spTgt spid="33"/>
                                        </p:tgtEl>
                                      </p:cBhvr>
                                    </p:animEffect>
                                  </p:childTnLst>
                                </p:cTn>
                              </p:par>
                              <p:par>
                                <p:cTn id="68" presetID="16" presetClass="entr" presetSubtype="21" fill="hold" grpId="0" nodeType="withEffect">
                                  <p:stCondLst>
                                    <p:cond delay="1500"/>
                                  </p:stCondLst>
                                  <p:childTnLst>
                                    <p:set>
                                      <p:cBhvr>
                                        <p:cTn id="69" dur="1" fill="hold">
                                          <p:stCondLst>
                                            <p:cond delay="0"/>
                                          </p:stCondLst>
                                        </p:cTn>
                                        <p:tgtEl>
                                          <p:spTgt spid="31"/>
                                        </p:tgtEl>
                                        <p:attrNameLst>
                                          <p:attrName>style.visibility</p:attrName>
                                        </p:attrNameLst>
                                      </p:cBhvr>
                                      <p:to>
                                        <p:strVal val="visible"/>
                                      </p:to>
                                    </p:set>
                                    <p:animEffect transition="in" filter="barn(inVertical)">
                                      <p:cBhvr>
                                        <p:cTn id="70" dur="500"/>
                                        <p:tgtEl>
                                          <p:spTgt spid="31"/>
                                        </p:tgtEl>
                                      </p:cBhvr>
                                    </p:animEffect>
                                  </p:childTnLst>
                                </p:cTn>
                              </p:par>
                              <p:par>
                                <p:cTn id="71" presetID="16" presetClass="entr" presetSubtype="21" fill="hold" grpId="0" nodeType="withEffect">
                                  <p:stCondLst>
                                    <p:cond delay="1500"/>
                                  </p:stCondLst>
                                  <p:childTnLst>
                                    <p:set>
                                      <p:cBhvr>
                                        <p:cTn id="72" dur="1" fill="hold">
                                          <p:stCondLst>
                                            <p:cond delay="0"/>
                                          </p:stCondLst>
                                        </p:cTn>
                                        <p:tgtEl>
                                          <p:spTgt spid="37"/>
                                        </p:tgtEl>
                                        <p:attrNameLst>
                                          <p:attrName>style.visibility</p:attrName>
                                        </p:attrNameLst>
                                      </p:cBhvr>
                                      <p:to>
                                        <p:strVal val="visible"/>
                                      </p:to>
                                    </p:set>
                                    <p:animEffect transition="in" filter="barn(inVertical)">
                                      <p:cBhvr>
                                        <p:cTn id="73" dur="500"/>
                                        <p:tgtEl>
                                          <p:spTgt spid="37"/>
                                        </p:tgtEl>
                                      </p:cBhvr>
                                    </p:animEffect>
                                  </p:childTnLst>
                                </p:cTn>
                              </p:par>
                              <p:par>
                                <p:cTn id="74" presetID="16" presetClass="entr" presetSubtype="21" fill="hold" grpId="0" nodeType="withEffect">
                                  <p:stCondLst>
                                    <p:cond delay="1500"/>
                                  </p:stCondLst>
                                  <p:childTnLst>
                                    <p:set>
                                      <p:cBhvr>
                                        <p:cTn id="75" dur="1" fill="hold">
                                          <p:stCondLst>
                                            <p:cond delay="0"/>
                                          </p:stCondLst>
                                        </p:cTn>
                                        <p:tgtEl>
                                          <p:spTgt spid="19"/>
                                        </p:tgtEl>
                                        <p:attrNameLst>
                                          <p:attrName>style.visibility</p:attrName>
                                        </p:attrNameLst>
                                      </p:cBhvr>
                                      <p:to>
                                        <p:strVal val="visible"/>
                                      </p:to>
                                    </p:set>
                                    <p:animEffect transition="in" filter="barn(inVertical)">
                                      <p:cBhvr>
                                        <p:cTn id="76" dur="500"/>
                                        <p:tgtEl>
                                          <p:spTgt spid="19"/>
                                        </p:tgtEl>
                                      </p:cBhvr>
                                    </p:animEffect>
                                  </p:childTnLst>
                                </p:cTn>
                              </p:par>
                              <p:par>
                                <p:cTn id="77" presetID="16" presetClass="entr" presetSubtype="21" fill="hold" grpId="0" nodeType="withEffect">
                                  <p:stCondLst>
                                    <p:cond delay="1500"/>
                                  </p:stCondLst>
                                  <p:childTnLst>
                                    <p:set>
                                      <p:cBhvr>
                                        <p:cTn id="78" dur="1" fill="hold">
                                          <p:stCondLst>
                                            <p:cond delay="0"/>
                                          </p:stCondLst>
                                        </p:cTn>
                                        <p:tgtEl>
                                          <p:spTgt spid="36"/>
                                        </p:tgtEl>
                                        <p:attrNameLst>
                                          <p:attrName>style.visibility</p:attrName>
                                        </p:attrNameLst>
                                      </p:cBhvr>
                                      <p:to>
                                        <p:strVal val="visible"/>
                                      </p:to>
                                    </p:set>
                                    <p:animEffect transition="in" filter="barn(inVertical)">
                                      <p:cBhvr>
                                        <p:cTn id="79" dur="500"/>
                                        <p:tgtEl>
                                          <p:spTgt spid="36"/>
                                        </p:tgtEl>
                                      </p:cBhvr>
                                    </p:animEffect>
                                  </p:childTnLst>
                                </p:cTn>
                              </p:par>
                              <p:par>
                                <p:cTn id="80" presetID="16" presetClass="entr" presetSubtype="21" fill="hold" grpId="0" nodeType="withEffect">
                                  <p:stCondLst>
                                    <p:cond delay="1500"/>
                                  </p:stCondLst>
                                  <p:childTnLst>
                                    <p:set>
                                      <p:cBhvr>
                                        <p:cTn id="81" dur="1" fill="hold">
                                          <p:stCondLst>
                                            <p:cond delay="0"/>
                                          </p:stCondLst>
                                        </p:cTn>
                                        <p:tgtEl>
                                          <p:spTgt spid="29"/>
                                        </p:tgtEl>
                                        <p:attrNameLst>
                                          <p:attrName>style.visibility</p:attrName>
                                        </p:attrNameLst>
                                      </p:cBhvr>
                                      <p:to>
                                        <p:strVal val="visible"/>
                                      </p:to>
                                    </p:set>
                                    <p:animEffect transition="in" filter="barn(inVertical)">
                                      <p:cBhvr>
                                        <p:cTn id="8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bldLvl="0" animBg="1"/>
      <p:bldP spid="20" grpId="1" bldLvl="0" animBg="1"/>
      <p:bldP spid="21" grpId="0"/>
      <p:bldP spid="22" grpId="0" bldLvl="0" animBg="1"/>
      <p:bldP spid="22" grpId="1" bldLvl="0" animBg="1"/>
      <p:bldP spid="26" grpId="0"/>
      <p:bldP spid="27" grpId="0" bldLvl="0" animBg="1"/>
      <p:bldP spid="27" grpId="1" bldLvl="0" animBg="1"/>
      <p:bldP spid="28" grpId="0"/>
      <p:bldP spid="29" grpId="0"/>
      <p:bldP spid="31" grpId="0"/>
      <p:bldP spid="32" grpId="0" bldLvl="0" animBg="1"/>
      <p:bldP spid="32" grpId="1" bldLvl="0" animBg="1"/>
      <p:bldP spid="33" grpId="0"/>
      <p:bldP spid="34" grpId="0" bldLvl="0" animBg="1"/>
      <p:bldP spid="34" grpId="1" bldLvl="0" animBg="1"/>
      <p:bldP spid="35" grpId="0"/>
      <p:bldP spid="36" grpId="0"/>
      <p:bldP spid="3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组合 5"/>
          <p:cNvGrpSpPr/>
          <p:nvPr/>
        </p:nvGrpSpPr>
        <p:grpSpPr>
          <a:xfrm>
            <a:off x="4291119" y="1877688"/>
            <a:ext cx="3670853" cy="3679010"/>
            <a:chOff x="3218020" y="2137420"/>
            <a:chExt cx="2752869" cy="2753319"/>
          </a:xfrm>
        </p:grpSpPr>
        <p:sp>
          <p:nvSpPr>
            <p:cNvPr id="7" name="椭圆 6"/>
            <p:cNvSpPr/>
            <p:nvPr/>
          </p:nvSpPr>
          <p:spPr>
            <a:xfrm flipH="1" flipV="1">
              <a:off x="4617911" y="3332449"/>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 name="椭圆 61"/>
            <p:cNvSpPr/>
            <p:nvPr/>
          </p:nvSpPr>
          <p:spPr>
            <a:xfrm flipH="1" flipV="1">
              <a:off x="3218020" y="3537575"/>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9" name="椭圆 6"/>
            <p:cNvSpPr/>
            <p:nvPr/>
          </p:nvSpPr>
          <p:spPr>
            <a:xfrm>
              <a:off x="3218020" y="2137420"/>
              <a:ext cx="1352978" cy="1558290"/>
            </a:xfrm>
            <a:custGeom>
              <a:avLst/>
              <a:gdLst/>
              <a:ahLst/>
              <a:cxnLst/>
              <a:rect l="l" t="t" r="r" b="b"/>
              <a:pathLst>
                <a:path w="1352978" h="1558290">
                  <a:moveTo>
                    <a:pt x="779145" y="0"/>
                  </a:moveTo>
                  <a:cubicBezTo>
                    <a:pt x="1007226" y="0"/>
                    <a:pt x="1212417" y="98002"/>
                    <a:pt x="1352978" y="255954"/>
                  </a:cubicBezTo>
                  <a:cubicBezTo>
                    <a:pt x="1230457" y="395537"/>
                    <a:pt x="1158327" y="578918"/>
                    <a:pt x="1158327" y="779145"/>
                  </a:cubicBezTo>
                  <a:cubicBezTo>
                    <a:pt x="1158327" y="979373"/>
                    <a:pt x="1230457" y="1162753"/>
                    <a:pt x="1352978" y="1302337"/>
                  </a:cubicBezTo>
                  <a:cubicBezTo>
                    <a:pt x="1212417" y="1460288"/>
                    <a:pt x="1007226" y="1558290"/>
                    <a:pt x="779145" y="1558290"/>
                  </a:cubicBezTo>
                  <a:cubicBezTo>
                    <a:pt x="348835" y="1558290"/>
                    <a:pt x="0" y="1209455"/>
                    <a:pt x="0" y="779145"/>
                  </a:cubicBezTo>
                  <a:cubicBezTo>
                    <a:pt x="0" y="611543"/>
                    <a:pt x="52919" y="456302"/>
                    <a:pt x="144162" y="330069"/>
                  </a:cubicBezTo>
                  <a:lnTo>
                    <a:pt x="109784" y="108908"/>
                  </a:lnTo>
                  <a:lnTo>
                    <a:pt x="331101" y="143310"/>
                  </a:lnTo>
                  <a:cubicBezTo>
                    <a:pt x="457190" y="52617"/>
                    <a:pt x="612023" y="0"/>
                    <a:pt x="779145"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latin typeface="Arial" panose="020B0604020202020204" pitchFamily="34" charset="0"/>
                <a:ea typeface="微软雅黑" panose="020B0503020204020204" charset="-122"/>
                <a:sym typeface="Arial" panose="020B0604020202020204" pitchFamily="34" charset="0"/>
              </a:endParaRPr>
            </a:p>
          </p:txBody>
        </p:sp>
        <p:sp>
          <p:nvSpPr>
            <p:cNvPr id="10" name="椭圆 61"/>
            <p:cNvSpPr/>
            <p:nvPr/>
          </p:nvSpPr>
          <p:spPr>
            <a:xfrm>
              <a:off x="4412599" y="2137421"/>
              <a:ext cx="1558290" cy="1353163"/>
            </a:xfrm>
            <a:custGeom>
              <a:avLst/>
              <a:gdLst/>
              <a:ahLst/>
              <a:cxnLst/>
              <a:rect l="l" t="t" r="r" b="b"/>
              <a:pathLst>
                <a:path w="1558290" h="1353163">
                  <a:moveTo>
                    <a:pt x="779145" y="0"/>
                  </a:moveTo>
                  <a:cubicBezTo>
                    <a:pt x="946584" y="0"/>
                    <a:pt x="1101686" y="52816"/>
                    <a:pt x="1227870" y="143872"/>
                  </a:cubicBezTo>
                  <a:lnTo>
                    <a:pt x="1452805" y="108907"/>
                  </a:lnTo>
                  <a:lnTo>
                    <a:pt x="1417746" y="334454"/>
                  </a:lnTo>
                  <a:cubicBezTo>
                    <a:pt x="1506649" y="460075"/>
                    <a:pt x="1558290" y="613579"/>
                    <a:pt x="1558290" y="779145"/>
                  </a:cubicBezTo>
                  <a:cubicBezTo>
                    <a:pt x="1558290" y="1007122"/>
                    <a:pt x="1460378" y="1212230"/>
                    <a:pt x="1302560" y="1352794"/>
                  </a:cubicBezTo>
                  <a:cubicBezTo>
                    <a:pt x="1163008" y="1230383"/>
                    <a:pt x="979715" y="1158329"/>
                    <a:pt x="779593" y="1158329"/>
                  </a:cubicBezTo>
                  <a:cubicBezTo>
                    <a:pt x="579261" y="1158329"/>
                    <a:pt x="395794" y="1230534"/>
                    <a:pt x="256179" y="1353163"/>
                  </a:cubicBezTo>
                  <a:cubicBezTo>
                    <a:pt x="98093" y="1212607"/>
                    <a:pt x="0" y="1007331"/>
                    <a:pt x="0" y="779145"/>
                  </a:cubicBezTo>
                  <a:cubicBezTo>
                    <a:pt x="0" y="348835"/>
                    <a:pt x="348835" y="0"/>
                    <a:pt x="779145"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1" name="椭圆 10"/>
            <p:cNvSpPr/>
            <p:nvPr/>
          </p:nvSpPr>
          <p:spPr>
            <a:xfrm>
              <a:off x="4268518" y="3214227"/>
              <a:ext cx="651872" cy="65187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 name="TextBox 11"/>
            <p:cNvSpPr txBox="1"/>
            <p:nvPr/>
          </p:nvSpPr>
          <p:spPr>
            <a:xfrm>
              <a:off x="4442746" y="3401664"/>
              <a:ext cx="303417" cy="277056"/>
            </a:xfrm>
            <a:prstGeom prst="rect">
              <a:avLst/>
            </a:prstGeom>
            <a:noFill/>
          </p:spPr>
          <p:txBody>
            <a:bodyPr wrap="square" lIns="0" tIns="0" rIns="0" bIns="0" rtlCol="0">
              <a:spAutoFit/>
            </a:bodyPr>
            <a:lstStyle/>
            <a:p>
              <a:pPr algn="ctr"/>
              <a:r>
                <a:rPr lang="en-US" altLang="zh-CN" sz="2405" b="1" dirty="0">
                  <a:solidFill>
                    <a:schemeClr val="bg2"/>
                  </a:solidFill>
                  <a:latin typeface="Arial" panose="020B0604020202020204" pitchFamily="34" charset="0"/>
                  <a:ea typeface="微软雅黑" panose="020B0503020204020204" charset="-122"/>
                  <a:sym typeface="Arial" panose="020B0604020202020204" pitchFamily="34" charset="0"/>
                </a:rPr>
                <a:t>4R</a:t>
              </a:r>
              <a:endParaRPr lang="zh-CN" altLang="en-US" sz="2405" b="1" dirty="0">
                <a:solidFill>
                  <a:schemeClr val="bg2"/>
                </a:solidFill>
                <a:latin typeface="Arial" panose="020B0604020202020204" pitchFamily="34" charset="0"/>
                <a:ea typeface="微软雅黑" panose="020B0503020204020204" charset="-122"/>
                <a:sym typeface="Arial" panose="020B0604020202020204" pitchFamily="34" charset="0"/>
              </a:endParaRPr>
            </a:p>
          </p:txBody>
        </p:sp>
        <p:sp>
          <p:nvSpPr>
            <p:cNvPr id="13" name="TextBox 12"/>
            <p:cNvSpPr txBox="1"/>
            <p:nvPr/>
          </p:nvSpPr>
          <p:spPr>
            <a:xfrm>
              <a:off x="3463304" y="2655410"/>
              <a:ext cx="884467" cy="485205"/>
            </a:xfrm>
            <a:prstGeom prst="rect">
              <a:avLst/>
            </a:prstGeom>
            <a:noFill/>
          </p:spPr>
          <p:txBody>
            <a:bodyPr wrap="square" lIns="0" tIns="0" rIns="0" bIns="0" rtlCol="0">
              <a:spAutoFit/>
            </a:bodyPr>
            <a:lstStyle/>
            <a:p>
              <a:pPr algn="ct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存在不足之处一</a:t>
              </a:r>
            </a:p>
          </p:txBody>
        </p:sp>
        <p:sp>
          <p:nvSpPr>
            <p:cNvPr id="14" name="TextBox 13"/>
            <p:cNvSpPr txBox="1"/>
            <p:nvPr/>
          </p:nvSpPr>
          <p:spPr>
            <a:xfrm>
              <a:off x="4784238" y="2569468"/>
              <a:ext cx="815013" cy="485205"/>
            </a:xfrm>
            <a:prstGeom prst="rect">
              <a:avLst/>
            </a:prstGeom>
            <a:noFill/>
          </p:spPr>
          <p:txBody>
            <a:bodyPr wrap="square" lIns="0" tIns="0" rIns="0" bIns="0" rtlCol="0">
              <a:spAutoFit/>
            </a:bodyPr>
            <a:lstStyle/>
            <a:p>
              <a:pPr algn="ct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存在不足之处二</a:t>
              </a:r>
            </a:p>
          </p:txBody>
        </p:sp>
        <p:sp>
          <p:nvSpPr>
            <p:cNvPr id="15" name="TextBox 14"/>
            <p:cNvSpPr txBox="1"/>
            <p:nvPr/>
          </p:nvSpPr>
          <p:spPr>
            <a:xfrm>
              <a:off x="3506168" y="3943238"/>
              <a:ext cx="911515" cy="485205"/>
            </a:xfrm>
            <a:prstGeom prst="rect">
              <a:avLst/>
            </a:prstGeom>
            <a:noFill/>
          </p:spPr>
          <p:txBody>
            <a:bodyPr wrap="square" lIns="0" tIns="0" rIns="0" bIns="0" rtlCol="0">
              <a:spAutoFit/>
            </a:bodyPr>
            <a:lstStyle/>
            <a:p>
              <a:pPr algn="ct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存在不足之处三</a:t>
              </a:r>
            </a:p>
          </p:txBody>
        </p:sp>
        <p:sp>
          <p:nvSpPr>
            <p:cNvPr id="16" name="TextBox 15"/>
            <p:cNvSpPr txBox="1"/>
            <p:nvPr/>
          </p:nvSpPr>
          <p:spPr>
            <a:xfrm>
              <a:off x="4881641" y="3886086"/>
              <a:ext cx="842487" cy="485205"/>
            </a:xfrm>
            <a:prstGeom prst="rect">
              <a:avLst/>
            </a:prstGeom>
            <a:noFill/>
          </p:spPr>
          <p:txBody>
            <a:bodyPr wrap="square" lIns="0" tIns="0" rIns="0" bIns="0" rtlCol="0">
              <a:spAutoFit/>
            </a:bodyPr>
            <a:lstStyle/>
            <a:p>
              <a:pPr algn="ctr"/>
              <a:r>
                <a:rPr lang="zh-CN" altLang="en-US" sz="21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存在不足之处四</a:t>
              </a:r>
            </a:p>
          </p:txBody>
        </p:sp>
        <p:sp>
          <p:nvSpPr>
            <p:cNvPr id="17" name="椭圆 16"/>
            <p:cNvSpPr/>
            <p:nvPr/>
          </p:nvSpPr>
          <p:spPr>
            <a:xfrm>
              <a:off x="4305758" y="3251467"/>
              <a:ext cx="577392" cy="577392"/>
            </a:xfrm>
            <a:prstGeom prst="ellipse">
              <a:avLst/>
            </a:prstGeom>
            <a:noFill/>
            <a:ln>
              <a:solidFill>
                <a:schemeClr val="bg2">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nvGrpSpPr>
          <p:cNvPr id="22" name="组合 21"/>
          <p:cNvGrpSpPr/>
          <p:nvPr/>
        </p:nvGrpSpPr>
        <p:grpSpPr>
          <a:xfrm>
            <a:off x="431413" y="1630934"/>
            <a:ext cx="3408744" cy="2056318"/>
            <a:chOff x="323528" y="1423693"/>
            <a:chExt cx="2556306" cy="1538919"/>
          </a:xfrm>
        </p:grpSpPr>
        <p:sp>
          <p:nvSpPr>
            <p:cNvPr id="4" name="TextBox 1"/>
            <p:cNvSpPr txBox="1"/>
            <p:nvPr/>
          </p:nvSpPr>
          <p:spPr>
            <a:xfrm>
              <a:off x="323528" y="1851536"/>
              <a:ext cx="2556306" cy="1111076"/>
            </a:xfrm>
            <a:prstGeom prst="rect">
              <a:avLst/>
            </a:prstGeom>
            <a:noFill/>
          </p:spPr>
          <p:txBody>
            <a:bodyPr wrap="square" lIns="0" tIns="0" rIns="0" bIns="0" rtlCol="0">
              <a:spAutoFit/>
            </a:bodyPr>
            <a:lstStyle/>
            <a:p>
              <a:pPr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algn="just" fontAlgn="base">
                <a:spcBef>
                  <a:spcPct val="0"/>
                </a:spcBef>
                <a:spcAft>
                  <a:spcPct val="0"/>
                </a:spcAft>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sp>
          <p:nvSpPr>
            <p:cNvPr id="5" name="矩形 4"/>
            <p:cNvSpPr/>
            <p:nvPr/>
          </p:nvSpPr>
          <p:spPr>
            <a:xfrm>
              <a:off x="741507" y="1423693"/>
              <a:ext cx="1973386" cy="345488"/>
            </a:xfrm>
            <a:prstGeom prst="rect">
              <a:avLst/>
            </a:prstGeom>
          </p:spPr>
          <p:txBody>
            <a:bodyPr wrap="none">
              <a:spAutoFit/>
            </a:bodyPr>
            <a:lstStyle/>
            <a:p>
              <a:pPr algn="r"/>
              <a:r>
                <a:rPr lang="zh-CN" altLang="en-US" sz="2405" b="1" dirty="0">
                  <a:latin typeface="Arial" panose="020B0604020202020204" pitchFamily="34" charset="0"/>
                  <a:ea typeface="微软雅黑" panose="020B0503020204020204" charset="-122"/>
                  <a:sym typeface="Arial" panose="020B0604020202020204" pitchFamily="34" charset="0"/>
                </a:rPr>
                <a:t>此处添加文本标题</a:t>
              </a:r>
            </a:p>
          </p:txBody>
        </p:sp>
      </p:grpSp>
      <p:grpSp>
        <p:nvGrpSpPr>
          <p:cNvPr id="19" name="组合 18"/>
          <p:cNvGrpSpPr/>
          <p:nvPr/>
        </p:nvGrpSpPr>
        <p:grpSpPr>
          <a:xfrm>
            <a:off x="719473" y="3827851"/>
            <a:ext cx="3312723" cy="1839753"/>
            <a:chOff x="539552" y="3067833"/>
            <a:chExt cx="2484298" cy="1376845"/>
          </a:xfrm>
        </p:grpSpPr>
        <p:sp>
          <p:nvSpPr>
            <p:cNvPr id="20" name="TextBox 4"/>
            <p:cNvSpPr txBox="1"/>
            <p:nvPr/>
          </p:nvSpPr>
          <p:spPr>
            <a:xfrm>
              <a:off x="539552" y="3518940"/>
              <a:ext cx="2484298" cy="925738"/>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1" name="矩形 20"/>
            <p:cNvSpPr/>
            <p:nvPr/>
          </p:nvSpPr>
          <p:spPr>
            <a:xfrm>
              <a:off x="885522" y="3067833"/>
              <a:ext cx="1973386" cy="345489"/>
            </a:xfrm>
            <a:prstGeom prst="rect">
              <a:avLst/>
            </a:prstGeom>
          </p:spPr>
          <p:txBody>
            <a:bodyPr wrap="none">
              <a:spAutoFit/>
            </a:bodyPr>
            <a:lstStyle/>
            <a:p>
              <a:pPr algn="r"/>
              <a:r>
                <a:rPr lang="zh-CN" altLang="en-US" sz="2405" b="1" dirty="0">
                  <a:latin typeface="Arial" panose="020B0604020202020204" pitchFamily="34" charset="0"/>
                  <a:ea typeface="微软雅黑" panose="020B0503020204020204" charset="-122"/>
                  <a:sym typeface="Arial" panose="020B0604020202020204" pitchFamily="34" charset="0"/>
                </a:rPr>
                <a:t>此处添加文本标题</a:t>
              </a:r>
            </a:p>
          </p:txBody>
        </p:sp>
      </p:grpSp>
      <p:grpSp>
        <p:nvGrpSpPr>
          <p:cNvPr id="26" name="组合 25"/>
          <p:cNvGrpSpPr/>
          <p:nvPr/>
        </p:nvGrpSpPr>
        <p:grpSpPr>
          <a:xfrm>
            <a:off x="8356737" y="1625494"/>
            <a:ext cx="3309034" cy="1814107"/>
            <a:chOff x="6266933" y="1419622"/>
            <a:chExt cx="2481531" cy="1357652"/>
          </a:xfrm>
        </p:grpSpPr>
        <p:sp>
          <p:nvSpPr>
            <p:cNvPr id="27" name="TextBox 2"/>
            <p:cNvSpPr txBox="1"/>
            <p:nvPr/>
          </p:nvSpPr>
          <p:spPr>
            <a:xfrm>
              <a:off x="6266933" y="1851536"/>
              <a:ext cx="2481531" cy="925738"/>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28" name="矩形 27"/>
            <p:cNvSpPr/>
            <p:nvPr/>
          </p:nvSpPr>
          <p:spPr>
            <a:xfrm>
              <a:off x="6703071" y="1419622"/>
              <a:ext cx="1973385" cy="345489"/>
            </a:xfrm>
            <a:prstGeom prst="rect">
              <a:avLst/>
            </a:prstGeom>
          </p:spPr>
          <p:txBody>
            <a:bodyPr wrap="none">
              <a:spAutoFit/>
            </a:bodyPr>
            <a:lstStyle/>
            <a:p>
              <a:pPr algn="r"/>
              <a:r>
                <a:rPr lang="zh-CN" altLang="en-US" sz="2405" b="1" dirty="0">
                  <a:latin typeface="Arial" panose="020B0604020202020204" pitchFamily="34" charset="0"/>
                  <a:ea typeface="微软雅黑" panose="020B0503020204020204" charset="-122"/>
                  <a:sym typeface="Arial" panose="020B0604020202020204" pitchFamily="34" charset="0"/>
                </a:rPr>
                <a:t>此处添加文本标题</a:t>
              </a:r>
            </a:p>
          </p:txBody>
        </p:sp>
      </p:grpSp>
      <p:grpSp>
        <p:nvGrpSpPr>
          <p:cNvPr id="29" name="组合 28"/>
          <p:cNvGrpSpPr/>
          <p:nvPr/>
        </p:nvGrpSpPr>
        <p:grpSpPr>
          <a:xfrm>
            <a:off x="8356735" y="3702982"/>
            <a:ext cx="3309032" cy="1883074"/>
            <a:chOff x="6266934" y="2974384"/>
            <a:chExt cx="2481530" cy="1409266"/>
          </a:xfrm>
        </p:grpSpPr>
        <p:sp>
          <p:nvSpPr>
            <p:cNvPr id="31" name="TextBox 3"/>
            <p:cNvSpPr txBox="1"/>
            <p:nvPr/>
          </p:nvSpPr>
          <p:spPr>
            <a:xfrm>
              <a:off x="6266934" y="3457912"/>
              <a:ext cx="2481530" cy="925738"/>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p:txBody>
        </p:sp>
        <p:sp>
          <p:nvSpPr>
            <p:cNvPr id="32" name="矩形 31"/>
            <p:cNvSpPr/>
            <p:nvPr/>
          </p:nvSpPr>
          <p:spPr>
            <a:xfrm>
              <a:off x="6430139" y="2974384"/>
              <a:ext cx="1973386" cy="345489"/>
            </a:xfrm>
            <a:prstGeom prst="rect">
              <a:avLst/>
            </a:prstGeom>
          </p:spPr>
          <p:txBody>
            <a:bodyPr wrap="none">
              <a:spAutoFit/>
            </a:bodyPr>
            <a:lstStyle/>
            <a:p>
              <a:pPr algn="r"/>
              <a:r>
                <a:rPr lang="zh-CN" altLang="en-US" sz="2405" b="1" dirty="0">
                  <a:latin typeface="Arial" panose="020B0604020202020204" pitchFamily="34" charset="0"/>
                  <a:ea typeface="微软雅黑" panose="020B0503020204020204" charset="-122"/>
                  <a:sym typeface="Arial" panose="020B0604020202020204" pitchFamily="34" charset="0"/>
                </a:rPr>
                <a:t>此处添加文本标题</a:t>
              </a:r>
            </a:p>
          </p:txBody>
        </p:sp>
      </p:grpSp>
      <p:cxnSp>
        <p:nvCxnSpPr>
          <p:cNvPr id="33" name="直接连接符 32"/>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4" name="组合 33"/>
          <p:cNvGrpSpPr/>
          <p:nvPr userDrawn="1"/>
        </p:nvGrpSpPr>
        <p:grpSpPr>
          <a:xfrm>
            <a:off x="248015" y="208049"/>
            <a:ext cx="625119" cy="557307"/>
            <a:chOff x="247539" y="208088"/>
            <a:chExt cx="623918" cy="557410"/>
          </a:xfrm>
        </p:grpSpPr>
        <p:sp>
          <p:nvSpPr>
            <p:cNvPr id="35" name="矩形 34"/>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36" name="矩形 35"/>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37"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38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1000" fill="hold"/>
                                        <p:tgtEl>
                                          <p:spTgt spid="6"/>
                                        </p:tgtEl>
                                        <p:attrNameLst>
                                          <p:attrName>ppt_w</p:attrName>
                                        </p:attrNameLst>
                                      </p:cBhvr>
                                      <p:tavLst>
                                        <p:tav tm="0">
                                          <p:val>
                                            <p:fltVal val="0"/>
                                          </p:val>
                                        </p:tav>
                                        <p:tav tm="100000">
                                          <p:val>
                                            <p:strVal val="#ppt_w"/>
                                          </p:val>
                                        </p:tav>
                                      </p:tavLst>
                                    </p:anim>
                                    <p:anim calcmode="lin" valueType="num">
                                      <p:cBhvr>
                                        <p:cTn id="8" dur="1000" fill="hold"/>
                                        <p:tgtEl>
                                          <p:spTgt spid="6"/>
                                        </p:tgtEl>
                                        <p:attrNameLst>
                                          <p:attrName>ppt_h</p:attrName>
                                        </p:attrNameLst>
                                      </p:cBhvr>
                                      <p:tavLst>
                                        <p:tav tm="0">
                                          <p:val>
                                            <p:fltVal val="0"/>
                                          </p:val>
                                        </p:tav>
                                        <p:tav tm="100000">
                                          <p:val>
                                            <p:strVal val="#ppt_h"/>
                                          </p:val>
                                        </p:tav>
                                      </p:tavLst>
                                    </p:anim>
                                    <p:animEffect transition="in" filter="fade">
                                      <p:cBhvr>
                                        <p:cTn id="9" dur="1000"/>
                                        <p:tgtEl>
                                          <p:spTgt spid="6"/>
                                        </p:tgtEl>
                                      </p:cBhvr>
                                    </p:animEffect>
                                  </p:childTnLst>
                                </p:cTn>
                              </p:par>
                              <p:par>
                                <p:cTn id="10" presetID="8" presetClass="emph" presetSubtype="0" fill="hold" nodeType="withEffect">
                                  <p:stCondLst>
                                    <p:cond delay="0"/>
                                  </p:stCondLst>
                                  <p:childTnLst>
                                    <p:animRot by="21600000">
                                      <p:cBhvr>
                                        <p:cTn id="11" dur="1000" fill="hold"/>
                                        <p:tgtEl>
                                          <p:spTgt spid="6"/>
                                        </p:tgtEl>
                                        <p:attrNameLst>
                                          <p:attrName>r</p:attrName>
                                        </p:attrNameLst>
                                      </p:cBhvr>
                                    </p:animRot>
                                  </p:childTnLst>
                                </p:cTn>
                              </p:par>
                            </p:childTnLst>
                          </p:cTn>
                        </p:par>
                        <p:par>
                          <p:cTn id="12" fill="hold">
                            <p:stCondLst>
                              <p:cond delay="1000"/>
                            </p:stCondLst>
                            <p:childTnLst>
                              <p:par>
                                <p:cTn id="13" presetID="42" presetClass="entr" presetSubtype="0" fill="hold"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1000"/>
                                        <p:tgtEl>
                                          <p:spTgt spid="22"/>
                                        </p:tgtEl>
                                      </p:cBhvr>
                                    </p:animEffect>
                                    <p:anim calcmode="lin" valueType="num">
                                      <p:cBhvr>
                                        <p:cTn id="16" dur="1000" fill="hold"/>
                                        <p:tgtEl>
                                          <p:spTgt spid="22"/>
                                        </p:tgtEl>
                                        <p:attrNameLst>
                                          <p:attrName>ppt_x</p:attrName>
                                        </p:attrNameLst>
                                      </p:cBhvr>
                                      <p:tavLst>
                                        <p:tav tm="0">
                                          <p:val>
                                            <p:strVal val="#ppt_x"/>
                                          </p:val>
                                        </p:tav>
                                        <p:tav tm="100000">
                                          <p:val>
                                            <p:strVal val="#ppt_x"/>
                                          </p:val>
                                        </p:tav>
                                      </p:tavLst>
                                    </p:anim>
                                    <p:anim calcmode="lin" valueType="num">
                                      <p:cBhvr>
                                        <p:cTn id="17" dur="1000" fill="hold"/>
                                        <p:tgtEl>
                                          <p:spTgt spid="22"/>
                                        </p:tgtEl>
                                        <p:attrNameLst>
                                          <p:attrName>ppt_y</p:attrName>
                                        </p:attrNameLst>
                                      </p:cBhvr>
                                      <p:tavLst>
                                        <p:tav tm="0">
                                          <p:val>
                                            <p:strVal val="#ppt_y+.1"/>
                                          </p:val>
                                        </p:tav>
                                        <p:tav tm="100000">
                                          <p:val>
                                            <p:strVal val="#ppt_y"/>
                                          </p:val>
                                        </p:tav>
                                      </p:tavLst>
                                    </p:anim>
                                  </p:childTnLst>
                                </p:cTn>
                              </p:par>
                            </p:childTnLst>
                          </p:cTn>
                        </p:par>
                        <p:par>
                          <p:cTn id="18" fill="hold">
                            <p:stCondLst>
                              <p:cond delay="2000"/>
                            </p:stCondLst>
                            <p:childTnLst>
                              <p:par>
                                <p:cTn id="19" presetID="42" presetClass="entr" presetSubtype="0"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1000"/>
                                        <p:tgtEl>
                                          <p:spTgt spid="26"/>
                                        </p:tgtEl>
                                      </p:cBhvr>
                                    </p:animEffect>
                                    <p:anim calcmode="lin" valueType="num">
                                      <p:cBhvr>
                                        <p:cTn id="22" dur="1000" fill="hold"/>
                                        <p:tgtEl>
                                          <p:spTgt spid="26"/>
                                        </p:tgtEl>
                                        <p:attrNameLst>
                                          <p:attrName>ppt_x</p:attrName>
                                        </p:attrNameLst>
                                      </p:cBhvr>
                                      <p:tavLst>
                                        <p:tav tm="0">
                                          <p:val>
                                            <p:strVal val="#ppt_x"/>
                                          </p:val>
                                        </p:tav>
                                        <p:tav tm="100000">
                                          <p:val>
                                            <p:strVal val="#ppt_x"/>
                                          </p:val>
                                        </p:tav>
                                      </p:tavLst>
                                    </p:anim>
                                    <p:anim calcmode="lin" valueType="num">
                                      <p:cBhvr>
                                        <p:cTn id="23" dur="1000" fill="hold"/>
                                        <p:tgtEl>
                                          <p:spTgt spid="26"/>
                                        </p:tgtEl>
                                        <p:attrNameLst>
                                          <p:attrName>ppt_y</p:attrName>
                                        </p:attrNameLst>
                                      </p:cBhvr>
                                      <p:tavLst>
                                        <p:tav tm="0">
                                          <p:val>
                                            <p:strVal val="#ppt_y+.1"/>
                                          </p:val>
                                        </p:tav>
                                        <p:tav tm="100000">
                                          <p:val>
                                            <p:strVal val="#ppt_y"/>
                                          </p:val>
                                        </p:tav>
                                      </p:tavLst>
                                    </p:anim>
                                  </p:childTnLst>
                                </p:cTn>
                              </p:par>
                            </p:childTnLst>
                          </p:cTn>
                        </p:par>
                        <p:par>
                          <p:cTn id="24" fill="hold">
                            <p:stCondLst>
                              <p:cond delay="3000"/>
                            </p:stCondLst>
                            <p:childTnLst>
                              <p:par>
                                <p:cTn id="25" presetID="47" presetClass="entr" presetSubtype="0" fill="hold"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fade">
                                      <p:cBhvr>
                                        <p:cTn id="27" dur="1000"/>
                                        <p:tgtEl>
                                          <p:spTgt spid="19"/>
                                        </p:tgtEl>
                                      </p:cBhvr>
                                    </p:animEffect>
                                    <p:anim calcmode="lin" valueType="num">
                                      <p:cBhvr>
                                        <p:cTn id="28" dur="1000" fill="hold"/>
                                        <p:tgtEl>
                                          <p:spTgt spid="19"/>
                                        </p:tgtEl>
                                        <p:attrNameLst>
                                          <p:attrName>ppt_x</p:attrName>
                                        </p:attrNameLst>
                                      </p:cBhvr>
                                      <p:tavLst>
                                        <p:tav tm="0">
                                          <p:val>
                                            <p:strVal val="#ppt_x"/>
                                          </p:val>
                                        </p:tav>
                                        <p:tav tm="100000">
                                          <p:val>
                                            <p:strVal val="#ppt_x"/>
                                          </p:val>
                                        </p:tav>
                                      </p:tavLst>
                                    </p:anim>
                                    <p:anim calcmode="lin" valueType="num">
                                      <p:cBhvr>
                                        <p:cTn id="29" dur="1000" fill="hold"/>
                                        <p:tgtEl>
                                          <p:spTgt spid="19"/>
                                        </p:tgtEl>
                                        <p:attrNameLst>
                                          <p:attrName>ppt_y</p:attrName>
                                        </p:attrNameLst>
                                      </p:cBhvr>
                                      <p:tavLst>
                                        <p:tav tm="0">
                                          <p:val>
                                            <p:strVal val="#ppt_y-.1"/>
                                          </p:val>
                                        </p:tav>
                                        <p:tav tm="100000">
                                          <p:val>
                                            <p:strVal val="#ppt_y"/>
                                          </p:val>
                                        </p:tav>
                                      </p:tavLst>
                                    </p:anim>
                                  </p:childTnLst>
                                </p:cTn>
                              </p:par>
                            </p:childTnLst>
                          </p:cTn>
                        </p:par>
                        <p:par>
                          <p:cTn id="30" fill="hold">
                            <p:stCondLst>
                              <p:cond delay="4000"/>
                            </p:stCondLst>
                            <p:childTnLst>
                              <p:par>
                                <p:cTn id="31" presetID="47" presetClass="entr" presetSubtype="0" fill="hold" nodeType="afterEffect">
                                  <p:stCondLst>
                                    <p:cond delay="0"/>
                                  </p:stCondLst>
                                  <p:childTnLst>
                                    <p:set>
                                      <p:cBhvr>
                                        <p:cTn id="32" dur="1" fill="hold">
                                          <p:stCondLst>
                                            <p:cond delay="0"/>
                                          </p:stCondLst>
                                        </p:cTn>
                                        <p:tgtEl>
                                          <p:spTgt spid="29"/>
                                        </p:tgtEl>
                                        <p:attrNameLst>
                                          <p:attrName>style.visibility</p:attrName>
                                        </p:attrNameLst>
                                      </p:cBhvr>
                                      <p:to>
                                        <p:strVal val="visible"/>
                                      </p:to>
                                    </p:set>
                                    <p:animEffect transition="in" filter="fade">
                                      <p:cBhvr>
                                        <p:cTn id="33" dur="1000"/>
                                        <p:tgtEl>
                                          <p:spTgt spid="29"/>
                                        </p:tgtEl>
                                      </p:cBhvr>
                                    </p:animEffect>
                                    <p:anim calcmode="lin" valueType="num">
                                      <p:cBhvr>
                                        <p:cTn id="34" dur="1000" fill="hold"/>
                                        <p:tgtEl>
                                          <p:spTgt spid="29"/>
                                        </p:tgtEl>
                                        <p:attrNameLst>
                                          <p:attrName>ppt_x</p:attrName>
                                        </p:attrNameLst>
                                      </p:cBhvr>
                                      <p:tavLst>
                                        <p:tav tm="0">
                                          <p:val>
                                            <p:strVal val="#ppt_x"/>
                                          </p:val>
                                        </p:tav>
                                        <p:tav tm="100000">
                                          <p:val>
                                            <p:strVal val="#ppt_x"/>
                                          </p:val>
                                        </p:tav>
                                      </p:tavLst>
                                    </p:anim>
                                    <p:anim calcmode="lin" valueType="num">
                                      <p:cBhvr>
                                        <p:cTn id="35"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Rectangle 3"/>
          <p:cNvSpPr/>
          <p:nvPr/>
        </p:nvSpPr>
        <p:spPr bwMode="auto">
          <a:xfrm>
            <a:off x="1100505" y="299896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accent2"/>
                </a:solidFill>
                <a:latin typeface="Arial" panose="020B0604020202020204" pitchFamily="34" charset="0"/>
                <a:ea typeface="微软雅黑" panose="020B0503020204020204" charset="-122"/>
                <a:cs typeface="Bebas Neue" charset="0"/>
                <a:sym typeface="Arial" panose="020B0604020202020204" pitchFamily="34" charset="0"/>
              </a:rPr>
              <a:t>单击此处添加名称</a:t>
            </a:r>
          </a:p>
        </p:txBody>
      </p:sp>
      <p:sp>
        <p:nvSpPr>
          <p:cNvPr id="2" name="Rectangle 2"/>
          <p:cNvSpPr/>
          <p:nvPr/>
        </p:nvSpPr>
        <p:spPr bwMode="auto">
          <a:xfrm>
            <a:off x="1743796" y="365648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200</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字以内，据统计每页幻灯片的最好控制在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5</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分钟之内。 此处添加详细文本描述，建议与标题相关并符合整体语言风格</a:t>
            </a:r>
            <a:endParaRPr lang="zh-CN" altLang="en-US" sz="1300" dirty="0">
              <a:solidFill>
                <a:schemeClr val="tx1"/>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3" name="椭圆 2"/>
          <p:cNvSpPr/>
          <p:nvPr/>
        </p:nvSpPr>
        <p:spPr>
          <a:xfrm>
            <a:off x="5418465" y="1388500"/>
            <a:ext cx="1355396" cy="1355395"/>
          </a:xfrm>
          <a:prstGeom prst="ellipse">
            <a:avLst/>
          </a:prstGeom>
          <a:solidFill>
            <a:schemeClr val="accent6"/>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6"/>
          <p:cNvSpPr>
            <a:spLocks noEditPoints="1" noChangeArrowheads="1"/>
          </p:cNvSpPr>
          <p:nvPr/>
        </p:nvSpPr>
        <p:spPr bwMode="auto">
          <a:xfrm>
            <a:off x="5669038" y="153909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a:outerShdw blurRad="63500" sx="102000" sy="102000" algn="ctr" rotWithShape="0">
              <a:prstClr val="black">
                <a:alpha val="40000"/>
              </a:prstClr>
            </a:outerShdw>
          </a:effectLst>
        </p:spPr>
        <p:txBody>
          <a:bodyPr lIns="91440" tIns="45720" rIns="91440" bIns="45720"/>
          <a:lstStyle/>
          <a:p>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1497">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bldLvl="0" animBg="1"/>
      <p:bldP spid="19" grpId="0" bldLvl="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144278" y="3333233"/>
            <a:ext cx="2580478" cy="676956"/>
            <a:chOff x="1120140" y="2609650"/>
            <a:chExt cx="1935168" cy="506624"/>
          </a:xfrm>
          <a:solidFill>
            <a:schemeClr val="accent5"/>
          </a:solidFill>
        </p:grpSpPr>
        <p:sp>
          <p:nvSpPr>
            <p:cNvPr id="3" name="圆角矩形 2"/>
            <p:cNvSpPr/>
            <p:nvPr/>
          </p:nvSpPr>
          <p:spPr>
            <a:xfrm>
              <a:off x="1120140"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4" name="等腰三角形 3"/>
            <p:cNvSpPr/>
            <p:nvPr/>
          </p:nvSpPr>
          <p:spPr>
            <a:xfrm>
              <a:off x="2022799"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5" name="椭圆 4"/>
          <p:cNvSpPr/>
          <p:nvPr/>
        </p:nvSpPr>
        <p:spPr>
          <a:xfrm>
            <a:off x="1727506" y="1577004"/>
            <a:ext cx="1414022" cy="141693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nvGrpSpPr>
          <p:cNvPr id="6" name="组合 5"/>
          <p:cNvGrpSpPr/>
          <p:nvPr/>
        </p:nvGrpSpPr>
        <p:grpSpPr>
          <a:xfrm flipV="1">
            <a:off x="3570369" y="3432096"/>
            <a:ext cx="2580478" cy="676956"/>
            <a:chOff x="2939529" y="2609650"/>
            <a:chExt cx="1935168" cy="506624"/>
          </a:xfrm>
          <a:solidFill>
            <a:schemeClr val="accent4"/>
          </a:solidFill>
        </p:grpSpPr>
        <p:sp>
          <p:nvSpPr>
            <p:cNvPr id="7" name="圆角矩形 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9" name="等腰三角形 8"/>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10" name="椭圆 9"/>
          <p:cNvSpPr/>
          <p:nvPr/>
        </p:nvSpPr>
        <p:spPr>
          <a:xfrm>
            <a:off x="4240176" y="4340984"/>
            <a:ext cx="1414022" cy="141693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bg1"/>
              </a:solidFill>
              <a:latin typeface="Arial" panose="020B0604020202020204" pitchFamily="34" charset="0"/>
              <a:ea typeface="微软雅黑" panose="020B0503020204020204" charset="-122"/>
              <a:sym typeface="Arial" panose="020B0604020202020204" pitchFamily="34" charset="0"/>
            </a:endParaRPr>
          </a:p>
        </p:txBody>
      </p:sp>
      <p:grpSp>
        <p:nvGrpSpPr>
          <p:cNvPr id="11" name="组合 10"/>
          <p:cNvGrpSpPr/>
          <p:nvPr/>
        </p:nvGrpSpPr>
        <p:grpSpPr>
          <a:xfrm>
            <a:off x="6002048" y="3333233"/>
            <a:ext cx="2580478" cy="676956"/>
            <a:chOff x="4763109" y="2609650"/>
            <a:chExt cx="1935168" cy="506624"/>
          </a:xfrm>
          <a:solidFill>
            <a:schemeClr val="accent2"/>
          </a:solidFill>
        </p:grpSpPr>
        <p:sp>
          <p:nvSpPr>
            <p:cNvPr id="13" name="圆角矩形 12"/>
            <p:cNvSpPr/>
            <p:nvPr/>
          </p:nvSpPr>
          <p:spPr>
            <a:xfrm>
              <a:off x="476310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4" name="等腰三角形 13"/>
            <p:cNvSpPr/>
            <p:nvPr/>
          </p:nvSpPr>
          <p:spPr>
            <a:xfrm>
              <a:off x="566576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15" name="椭圆 14"/>
          <p:cNvSpPr/>
          <p:nvPr/>
        </p:nvSpPr>
        <p:spPr>
          <a:xfrm>
            <a:off x="6585277" y="1577004"/>
            <a:ext cx="1414022" cy="1416932"/>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6" name="椭圆 15"/>
          <p:cNvSpPr/>
          <p:nvPr/>
        </p:nvSpPr>
        <p:spPr>
          <a:xfrm>
            <a:off x="9011369" y="4340984"/>
            <a:ext cx="1414022" cy="141693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17" name="TextBox 14"/>
          <p:cNvSpPr txBox="1"/>
          <p:nvPr/>
        </p:nvSpPr>
        <p:spPr>
          <a:xfrm>
            <a:off x="1503051" y="4803928"/>
            <a:ext cx="1862933" cy="989965"/>
          </a:xfrm>
          <a:prstGeom prst="rect">
            <a:avLst/>
          </a:prstGeom>
          <a:noFill/>
        </p:spPr>
        <p:txBody>
          <a:bodyPr wrap="square" lIns="0" tIns="0" rIns="0" bIns="0" rtlCol="0">
            <a:spAutoFit/>
          </a:bodyPr>
          <a:lstStyle/>
          <a:p>
            <a:pPr lvl="0" algn="just" fontAlgn="base">
              <a:spcBef>
                <a:spcPct val="0"/>
              </a:spcBef>
              <a:spcAft>
                <a:spcPct val="0"/>
              </a:spcAft>
            </a:pPr>
            <a:r>
              <a:rPr lang="zh-CN" altLang="en-US" sz="1305" dirty="0">
                <a:latin typeface="Arial" panose="020B0604020202020204" pitchFamily="34" charset="0"/>
                <a:ea typeface="微软雅黑" panose="020B0503020204020204" charset="-122"/>
                <a:sym typeface="Arial" panose="020B0604020202020204" pitchFamily="34" charset="0"/>
              </a:rPr>
              <a:t>详</a:t>
            </a: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19" name="TextBox 15"/>
          <p:cNvSpPr txBox="1"/>
          <p:nvPr/>
        </p:nvSpPr>
        <p:spPr>
          <a:xfrm>
            <a:off x="1637845" y="4412568"/>
            <a:ext cx="1593347" cy="247015"/>
          </a:xfrm>
          <a:prstGeom prst="rect">
            <a:avLst/>
          </a:prstGeom>
          <a:noFill/>
        </p:spPr>
        <p:txBody>
          <a:bodyPr wrap="square" lIns="0" tIns="0" rIns="0" bIns="0" rtlCol="0">
            <a:spAutoFit/>
          </a:bodyPr>
          <a:lstStyle/>
          <a:p>
            <a:pPr algn="ctr"/>
            <a:r>
              <a:rPr lang="zh-CN" altLang="en-US" sz="1605" b="1" dirty="0">
                <a:latin typeface="Arial" panose="020B0604020202020204" pitchFamily="34" charset="0"/>
                <a:ea typeface="微软雅黑" panose="020B0503020204020204" charset="-122"/>
                <a:sym typeface="Arial" panose="020B0604020202020204" pitchFamily="34" charset="0"/>
              </a:rPr>
              <a:t>提出建议</a:t>
            </a:r>
          </a:p>
        </p:txBody>
      </p:sp>
      <p:sp>
        <p:nvSpPr>
          <p:cNvPr id="20" name="TextBox 16"/>
          <p:cNvSpPr txBox="1"/>
          <p:nvPr/>
        </p:nvSpPr>
        <p:spPr>
          <a:xfrm>
            <a:off x="1637845" y="3597765"/>
            <a:ext cx="1593347" cy="247015"/>
          </a:xfrm>
          <a:prstGeom prst="rect">
            <a:avLst/>
          </a:prstGeom>
          <a:noFill/>
        </p:spPr>
        <p:txBody>
          <a:bodyPr wrap="square" lIns="0" tIns="0" rIns="0" bIns="0" rtlCol="0">
            <a:spAutoFit/>
          </a:bodyPr>
          <a:lstStyle/>
          <a:p>
            <a:pPr algn="ctr"/>
            <a:r>
              <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rPr>
              <a:t>对策</a:t>
            </a:r>
            <a:r>
              <a:rPr lang="en-US" altLang="zh-CN" sz="1605" b="1" dirty="0">
                <a:solidFill>
                  <a:schemeClr val="bg1"/>
                </a:solidFill>
                <a:latin typeface="Arial" panose="020B0604020202020204" pitchFamily="34" charset="0"/>
                <a:ea typeface="微软雅黑" panose="020B0503020204020204" charset="-122"/>
                <a:sym typeface="Arial" panose="020B0604020202020204" pitchFamily="34" charset="0"/>
              </a:rPr>
              <a:t>1</a:t>
            </a:r>
            <a:endPar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1" name="TextBox 17"/>
          <p:cNvSpPr txBox="1"/>
          <p:nvPr/>
        </p:nvSpPr>
        <p:spPr>
          <a:xfrm>
            <a:off x="4063936" y="3597765"/>
            <a:ext cx="1593347" cy="247015"/>
          </a:xfrm>
          <a:prstGeom prst="rect">
            <a:avLst/>
          </a:prstGeom>
          <a:noFill/>
        </p:spPr>
        <p:txBody>
          <a:bodyPr wrap="square" lIns="0" tIns="0" rIns="0" bIns="0" rtlCol="0">
            <a:spAutoFit/>
          </a:bodyPr>
          <a:lstStyle/>
          <a:p>
            <a:pPr algn="ctr"/>
            <a:r>
              <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rPr>
              <a:t>对策</a:t>
            </a:r>
            <a:r>
              <a:rPr lang="en-US" altLang="zh-CN" sz="1605" b="1" dirty="0">
                <a:solidFill>
                  <a:schemeClr val="bg1"/>
                </a:solidFill>
                <a:latin typeface="Arial" panose="020B0604020202020204" pitchFamily="34" charset="0"/>
                <a:ea typeface="微软雅黑" panose="020B0503020204020204" charset="-122"/>
                <a:sym typeface="Arial" panose="020B0604020202020204" pitchFamily="34" charset="0"/>
              </a:rPr>
              <a:t>2</a:t>
            </a:r>
            <a:endPar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22" name="TextBox 18"/>
          <p:cNvSpPr txBox="1"/>
          <p:nvPr/>
        </p:nvSpPr>
        <p:spPr>
          <a:xfrm>
            <a:off x="6601995" y="3597765"/>
            <a:ext cx="1593347" cy="247015"/>
          </a:xfrm>
          <a:prstGeom prst="rect">
            <a:avLst/>
          </a:prstGeom>
          <a:noFill/>
        </p:spPr>
        <p:txBody>
          <a:bodyPr wrap="square" lIns="0" tIns="0" rIns="0" bIns="0" rtlCol="0">
            <a:spAutoFit/>
          </a:bodyPr>
          <a:lstStyle/>
          <a:p>
            <a:pPr algn="ctr"/>
            <a:r>
              <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rPr>
              <a:t>对策</a:t>
            </a:r>
            <a:r>
              <a:rPr lang="en-US" altLang="zh-CN" sz="1605" b="1" dirty="0">
                <a:solidFill>
                  <a:schemeClr val="bg1"/>
                </a:solidFill>
                <a:latin typeface="Arial" panose="020B0604020202020204" pitchFamily="34" charset="0"/>
                <a:ea typeface="微软雅黑" panose="020B0503020204020204" charset="-122"/>
                <a:sym typeface="Arial" panose="020B0604020202020204" pitchFamily="34" charset="0"/>
              </a:rPr>
              <a:t>3</a:t>
            </a:r>
            <a:endPar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nvGrpSpPr>
          <p:cNvPr id="26" name="组合 25"/>
          <p:cNvGrpSpPr/>
          <p:nvPr/>
        </p:nvGrpSpPr>
        <p:grpSpPr>
          <a:xfrm flipV="1">
            <a:off x="8428139" y="3432096"/>
            <a:ext cx="2580478" cy="676956"/>
            <a:chOff x="2939529" y="2609650"/>
            <a:chExt cx="1935168" cy="506624"/>
          </a:xfrm>
          <a:solidFill>
            <a:schemeClr val="accent3"/>
          </a:solidFill>
        </p:grpSpPr>
        <p:sp>
          <p:nvSpPr>
            <p:cNvPr id="27" name="圆角矩形 26"/>
            <p:cNvSpPr/>
            <p:nvPr/>
          </p:nvSpPr>
          <p:spPr>
            <a:xfrm>
              <a:off x="2939529" y="2683639"/>
              <a:ext cx="1935168" cy="432635"/>
            </a:xfrm>
            <a:prstGeom prst="round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sp>
          <p:nvSpPr>
            <p:cNvPr id="28" name="等腰三角形 27"/>
            <p:cNvSpPr/>
            <p:nvPr/>
          </p:nvSpPr>
          <p:spPr>
            <a:xfrm>
              <a:off x="3842188" y="2609650"/>
              <a:ext cx="129852" cy="952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solidFill>
                  <a:schemeClr val="tx1"/>
                </a:solidFill>
                <a:latin typeface="Arial" panose="020B0604020202020204" pitchFamily="34" charset="0"/>
                <a:ea typeface="微软雅黑" panose="020B0503020204020204" charset="-122"/>
                <a:sym typeface="Arial" panose="020B0604020202020204" pitchFamily="34" charset="0"/>
              </a:endParaRPr>
            </a:p>
          </p:txBody>
        </p:sp>
      </p:grpSp>
      <p:sp>
        <p:nvSpPr>
          <p:cNvPr id="29" name="TextBox 22"/>
          <p:cNvSpPr txBox="1"/>
          <p:nvPr/>
        </p:nvSpPr>
        <p:spPr>
          <a:xfrm>
            <a:off x="8835129" y="3597765"/>
            <a:ext cx="1593347" cy="247015"/>
          </a:xfrm>
          <a:prstGeom prst="rect">
            <a:avLst/>
          </a:prstGeom>
          <a:noFill/>
        </p:spPr>
        <p:txBody>
          <a:bodyPr wrap="square" lIns="0" tIns="0" rIns="0" bIns="0" rtlCol="0">
            <a:spAutoFit/>
          </a:bodyPr>
          <a:lstStyle/>
          <a:p>
            <a:pPr algn="ctr"/>
            <a:r>
              <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rPr>
              <a:t>对策</a:t>
            </a:r>
            <a:r>
              <a:rPr lang="en-US" altLang="zh-CN" sz="1605" b="1" dirty="0">
                <a:solidFill>
                  <a:schemeClr val="bg1"/>
                </a:solidFill>
                <a:latin typeface="Arial" panose="020B0604020202020204" pitchFamily="34" charset="0"/>
                <a:ea typeface="微软雅黑" panose="020B0503020204020204" charset="-122"/>
                <a:sym typeface="Arial" panose="020B0604020202020204" pitchFamily="34" charset="0"/>
              </a:rPr>
              <a:t>4</a:t>
            </a:r>
            <a:endParaRPr lang="zh-CN" altLang="en-US" sz="1605" b="1"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31" name="TextBox 23"/>
          <p:cNvSpPr txBox="1"/>
          <p:nvPr/>
        </p:nvSpPr>
        <p:spPr>
          <a:xfrm>
            <a:off x="4015719" y="1831462"/>
            <a:ext cx="1862933" cy="989965"/>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2" name="TextBox 24"/>
          <p:cNvSpPr txBox="1"/>
          <p:nvPr/>
        </p:nvSpPr>
        <p:spPr>
          <a:xfrm>
            <a:off x="4150516" y="1440103"/>
            <a:ext cx="1593347" cy="247015"/>
          </a:xfrm>
          <a:prstGeom prst="rect">
            <a:avLst/>
          </a:prstGeom>
          <a:noFill/>
        </p:spPr>
        <p:txBody>
          <a:bodyPr wrap="square" lIns="0" tIns="0" rIns="0" bIns="0" rtlCol="0">
            <a:spAutoFit/>
          </a:bodyPr>
          <a:lstStyle/>
          <a:p>
            <a:pPr algn="ctr"/>
            <a:r>
              <a:rPr lang="zh-CN" altLang="en-US" sz="1605" b="1" dirty="0">
                <a:latin typeface="Arial" panose="020B0604020202020204" pitchFamily="34" charset="0"/>
                <a:ea typeface="微软雅黑" panose="020B0503020204020204" charset="-122"/>
                <a:sym typeface="Arial" panose="020B0604020202020204" pitchFamily="34" charset="0"/>
              </a:rPr>
              <a:t>提出建议</a:t>
            </a:r>
          </a:p>
        </p:txBody>
      </p:sp>
      <p:sp>
        <p:nvSpPr>
          <p:cNvPr id="33" name="TextBox 25"/>
          <p:cNvSpPr txBox="1"/>
          <p:nvPr/>
        </p:nvSpPr>
        <p:spPr>
          <a:xfrm>
            <a:off x="6360820" y="4819525"/>
            <a:ext cx="1862933" cy="989965"/>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4" name="TextBox 26"/>
          <p:cNvSpPr txBox="1"/>
          <p:nvPr/>
        </p:nvSpPr>
        <p:spPr>
          <a:xfrm>
            <a:off x="6495616" y="4428165"/>
            <a:ext cx="1593347" cy="247015"/>
          </a:xfrm>
          <a:prstGeom prst="rect">
            <a:avLst/>
          </a:prstGeom>
          <a:noFill/>
        </p:spPr>
        <p:txBody>
          <a:bodyPr wrap="square" lIns="0" tIns="0" rIns="0" bIns="0" rtlCol="0">
            <a:spAutoFit/>
          </a:bodyPr>
          <a:lstStyle/>
          <a:p>
            <a:pPr algn="ctr"/>
            <a:r>
              <a:rPr lang="zh-CN" altLang="en-US" sz="1605" b="1" dirty="0">
                <a:latin typeface="Arial" panose="020B0604020202020204" pitchFamily="34" charset="0"/>
                <a:ea typeface="微软雅黑" panose="020B0503020204020204" charset="-122"/>
                <a:sym typeface="Arial" panose="020B0604020202020204" pitchFamily="34" charset="0"/>
              </a:rPr>
              <a:t>提出建议</a:t>
            </a:r>
          </a:p>
        </p:txBody>
      </p:sp>
      <p:sp>
        <p:nvSpPr>
          <p:cNvPr id="35" name="TextBox 27"/>
          <p:cNvSpPr txBox="1"/>
          <p:nvPr/>
        </p:nvSpPr>
        <p:spPr>
          <a:xfrm>
            <a:off x="8700335" y="1831462"/>
            <a:ext cx="1862933" cy="989965"/>
          </a:xfrm>
          <a:prstGeom prst="rect">
            <a:avLst/>
          </a:prstGeom>
          <a:noFill/>
        </p:spPr>
        <p:txBody>
          <a:bodyPr wrap="square" lIns="0" tIns="0" rIns="0" bIns="0" rtlCol="0">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6" name="TextBox 28"/>
          <p:cNvSpPr txBox="1"/>
          <p:nvPr/>
        </p:nvSpPr>
        <p:spPr>
          <a:xfrm>
            <a:off x="8835129" y="1440103"/>
            <a:ext cx="1593347" cy="247015"/>
          </a:xfrm>
          <a:prstGeom prst="rect">
            <a:avLst/>
          </a:prstGeom>
          <a:noFill/>
        </p:spPr>
        <p:txBody>
          <a:bodyPr wrap="square" lIns="0" tIns="0" rIns="0" bIns="0" rtlCol="0">
            <a:spAutoFit/>
          </a:bodyPr>
          <a:lstStyle/>
          <a:p>
            <a:pPr algn="ctr"/>
            <a:r>
              <a:rPr lang="zh-CN" altLang="en-US" sz="1605" b="1" dirty="0">
                <a:latin typeface="Arial" panose="020B0604020202020204" pitchFamily="34" charset="0"/>
                <a:ea typeface="微软雅黑" panose="020B0503020204020204" charset="-122"/>
                <a:sym typeface="Arial" panose="020B0604020202020204" pitchFamily="34" charset="0"/>
              </a:rPr>
              <a:t>提出建议</a:t>
            </a:r>
          </a:p>
        </p:txBody>
      </p:sp>
      <p:sp>
        <p:nvSpPr>
          <p:cNvPr id="37" name="TextBox 29"/>
          <p:cNvSpPr txBox="1"/>
          <p:nvPr/>
        </p:nvSpPr>
        <p:spPr>
          <a:xfrm>
            <a:off x="2060291" y="1956470"/>
            <a:ext cx="748459" cy="648335"/>
          </a:xfrm>
          <a:prstGeom prst="rect">
            <a:avLst/>
          </a:prstGeom>
          <a:noFill/>
        </p:spPr>
        <p:txBody>
          <a:bodyPr wrap="square" lIns="0" tIns="0" rIns="0" bIns="0" rtlCol="0">
            <a:spAutoFit/>
          </a:bodyPr>
          <a:lstStyle/>
          <a:p>
            <a:pPr algn="ctr"/>
            <a:r>
              <a:rPr lang="zh-CN" altLang="en-US" sz="2105" b="1" dirty="0">
                <a:solidFill>
                  <a:schemeClr val="bg1"/>
                </a:solidFill>
                <a:latin typeface="Arial" panose="020B0604020202020204" pitchFamily="34" charset="0"/>
                <a:ea typeface="微软雅黑" panose="020B0503020204020204" charset="-122"/>
                <a:sym typeface="Arial" panose="020B0604020202020204" pitchFamily="34" charset="0"/>
              </a:rPr>
              <a:t>突出问题</a:t>
            </a:r>
          </a:p>
        </p:txBody>
      </p:sp>
      <p:sp>
        <p:nvSpPr>
          <p:cNvPr id="38" name="TextBox 30"/>
          <p:cNvSpPr txBox="1"/>
          <p:nvPr/>
        </p:nvSpPr>
        <p:spPr>
          <a:xfrm>
            <a:off x="6918062" y="1956470"/>
            <a:ext cx="748459" cy="648335"/>
          </a:xfrm>
          <a:prstGeom prst="rect">
            <a:avLst/>
          </a:prstGeom>
          <a:noFill/>
        </p:spPr>
        <p:txBody>
          <a:bodyPr wrap="square" lIns="0" tIns="0" rIns="0" bIns="0" rtlCol="0">
            <a:spAutoFit/>
          </a:bodyPr>
          <a:lstStyle/>
          <a:p>
            <a:pPr algn="ctr"/>
            <a:r>
              <a:rPr lang="zh-CN" altLang="en-US" sz="2105" b="1" dirty="0">
                <a:solidFill>
                  <a:schemeClr val="bg1"/>
                </a:solidFill>
                <a:latin typeface="Arial" panose="020B0604020202020204" pitchFamily="34" charset="0"/>
                <a:ea typeface="微软雅黑" panose="020B0503020204020204" charset="-122"/>
                <a:sym typeface="Arial" panose="020B0604020202020204" pitchFamily="34" charset="0"/>
              </a:rPr>
              <a:t>突出问题</a:t>
            </a:r>
          </a:p>
        </p:txBody>
      </p:sp>
      <p:sp>
        <p:nvSpPr>
          <p:cNvPr id="39" name="TextBox 31"/>
          <p:cNvSpPr txBox="1"/>
          <p:nvPr/>
        </p:nvSpPr>
        <p:spPr>
          <a:xfrm>
            <a:off x="4572961" y="4720450"/>
            <a:ext cx="748459" cy="648335"/>
          </a:xfrm>
          <a:prstGeom prst="rect">
            <a:avLst/>
          </a:prstGeom>
          <a:noFill/>
        </p:spPr>
        <p:txBody>
          <a:bodyPr wrap="square" lIns="0" tIns="0" rIns="0" bIns="0" rtlCol="0">
            <a:spAutoFit/>
          </a:bodyPr>
          <a:lstStyle/>
          <a:p>
            <a:pPr algn="ctr"/>
            <a:r>
              <a:rPr lang="zh-CN" altLang="en-US" sz="2105" b="1" dirty="0">
                <a:solidFill>
                  <a:schemeClr val="bg1"/>
                </a:solidFill>
                <a:latin typeface="Arial" panose="020B0604020202020204" pitchFamily="34" charset="0"/>
                <a:ea typeface="微软雅黑" panose="020B0503020204020204" charset="-122"/>
                <a:sym typeface="Arial" panose="020B0604020202020204" pitchFamily="34" charset="0"/>
              </a:rPr>
              <a:t>突出问题</a:t>
            </a:r>
          </a:p>
        </p:txBody>
      </p:sp>
      <p:sp>
        <p:nvSpPr>
          <p:cNvPr id="40" name="TextBox 32"/>
          <p:cNvSpPr txBox="1"/>
          <p:nvPr/>
        </p:nvSpPr>
        <p:spPr>
          <a:xfrm>
            <a:off x="9344153" y="4720450"/>
            <a:ext cx="748459" cy="648335"/>
          </a:xfrm>
          <a:prstGeom prst="rect">
            <a:avLst/>
          </a:prstGeom>
          <a:noFill/>
        </p:spPr>
        <p:txBody>
          <a:bodyPr wrap="square" lIns="0" tIns="0" rIns="0" bIns="0" rtlCol="0">
            <a:spAutoFit/>
          </a:bodyPr>
          <a:lstStyle/>
          <a:p>
            <a:pPr algn="ctr"/>
            <a:r>
              <a:rPr lang="zh-CN" altLang="en-US" sz="2105" b="1" dirty="0">
                <a:solidFill>
                  <a:schemeClr val="bg1"/>
                </a:solidFill>
                <a:latin typeface="Arial" panose="020B0604020202020204" pitchFamily="34" charset="0"/>
                <a:ea typeface="微软雅黑" panose="020B0503020204020204" charset="-122"/>
                <a:sym typeface="Arial" panose="020B0604020202020204" pitchFamily="34" charset="0"/>
              </a:rPr>
              <a:t>突出问题</a:t>
            </a:r>
          </a:p>
        </p:txBody>
      </p:sp>
      <p:cxnSp>
        <p:nvCxnSpPr>
          <p:cNvPr id="41" name="直接连接符 40"/>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userDrawn="1"/>
        </p:nvGrpSpPr>
        <p:grpSpPr>
          <a:xfrm>
            <a:off x="248015" y="208049"/>
            <a:ext cx="625119" cy="557307"/>
            <a:chOff x="247539" y="208088"/>
            <a:chExt cx="623918" cy="557410"/>
          </a:xfrm>
        </p:grpSpPr>
        <p:sp>
          <p:nvSpPr>
            <p:cNvPr id="43" name="矩形 42"/>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44" name="矩形 43"/>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45"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4118">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300" fill="hold"/>
                                        <p:tgtEl>
                                          <p:spTgt spid="20"/>
                                        </p:tgtEl>
                                        <p:attrNameLst>
                                          <p:attrName>ppt_w</p:attrName>
                                        </p:attrNameLst>
                                      </p:cBhvr>
                                      <p:tavLst>
                                        <p:tav tm="0">
                                          <p:val>
                                            <p:fltVal val="0"/>
                                          </p:val>
                                        </p:tav>
                                        <p:tav tm="100000">
                                          <p:val>
                                            <p:strVal val="#ppt_w"/>
                                          </p:val>
                                        </p:tav>
                                      </p:tavLst>
                                    </p:anim>
                                    <p:anim calcmode="lin" valueType="num">
                                      <p:cBhvr>
                                        <p:cTn id="8" dur="300" fill="hold"/>
                                        <p:tgtEl>
                                          <p:spTgt spid="20"/>
                                        </p:tgtEl>
                                        <p:attrNameLst>
                                          <p:attrName>ppt_h</p:attrName>
                                        </p:attrNameLst>
                                      </p:cBhvr>
                                      <p:tavLst>
                                        <p:tav tm="0">
                                          <p:val>
                                            <p:fltVal val="0"/>
                                          </p:val>
                                        </p:tav>
                                        <p:tav tm="100000">
                                          <p:val>
                                            <p:strVal val="#ppt_h"/>
                                          </p:val>
                                        </p:tav>
                                      </p:tavLst>
                                    </p:anim>
                                    <p:animEffect transition="in" filter="fade">
                                      <p:cBhvr>
                                        <p:cTn id="9" dur="300"/>
                                        <p:tgtEl>
                                          <p:spTgt spid="20"/>
                                        </p:tgtEl>
                                      </p:cBhvr>
                                    </p:animEffect>
                                  </p:childTnLst>
                                </p:cTn>
                              </p:par>
                              <p:par>
                                <p:cTn id="10" presetID="53" presetClass="entr" presetSubtype="16" fill="hold"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300" fill="hold"/>
                                        <p:tgtEl>
                                          <p:spTgt spid="2"/>
                                        </p:tgtEl>
                                        <p:attrNameLst>
                                          <p:attrName>ppt_w</p:attrName>
                                        </p:attrNameLst>
                                      </p:cBhvr>
                                      <p:tavLst>
                                        <p:tav tm="0">
                                          <p:val>
                                            <p:fltVal val="0"/>
                                          </p:val>
                                        </p:tav>
                                        <p:tav tm="100000">
                                          <p:val>
                                            <p:strVal val="#ppt_w"/>
                                          </p:val>
                                        </p:tav>
                                      </p:tavLst>
                                    </p:anim>
                                    <p:anim calcmode="lin" valueType="num">
                                      <p:cBhvr>
                                        <p:cTn id="13" dur="300" fill="hold"/>
                                        <p:tgtEl>
                                          <p:spTgt spid="2"/>
                                        </p:tgtEl>
                                        <p:attrNameLst>
                                          <p:attrName>ppt_h</p:attrName>
                                        </p:attrNameLst>
                                      </p:cBhvr>
                                      <p:tavLst>
                                        <p:tav tm="0">
                                          <p:val>
                                            <p:fltVal val="0"/>
                                          </p:val>
                                        </p:tav>
                                        <p:tav tm="100000">
                                          <p:val>
                                            <p:strVal val="#ppt_h"/>
                                          </p:val>
                                        </p:tav>
                                      </p:tavLst>
                                    </p:anim>
                                    <p:animEffect transition="in" filter="fade">
                                      <p:cBhvr>
                                        <p:cTn id="14" dur="300"/>
                                        <p:tgtEl>
                                          <p:spTgt spid="2"/>
                                        </p:tgtEl>
                                      </p:cBhvr>
                                    </p:animEffect>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fade">
                                      <p:cBhvr>
                                        <p:cTn id="18" dur="600"/>
                                        <p:tgtEl>
                                          <p:spTgt spid="19"/>
                                        </p:tgtEl>
                                      </p:cBhvr>
                                    </p:animEffect>
                                    <p:anim calcmode="lin" valueType="num">
                                      <p:cBhvr>
                                        <p:cTn id="19" dur="600" fill="hold"/>
                                        <p:tgtEl>
                                          <p:spTgt spid="19"/>
                                        </p:tgtEl>
                                        <p:attrNameLst>
                                          <p:attrName>ppt_x</p:attrName>
                                        </p:attrNameLst>
                                      </p:cBhvr>
                                      <p:tavLst>
                                        <p:tav tm="0">
                                          <p:val>
                                            <p:strVal val="#ppt_x"/>
                                          </p:val>
                                        </p:tav>
                                        <p:tav tm="100000">
                                          <p:val>
                                            <p:strVal val="#ppt_x"/>
                                          </p:val>
                                        </p:tav>
                                      </p:tavLst>
                                    </p:anim>
                                    <p:anim calcmode="lin" valueType="num">
                                      <p:cBhvr>
                                        <p:cTn id="20" dur="600" fill="hold"/>
                                        <p:tgtEl>
                                          <p:spTgt spid="19"/>
                                        </p:tgtEl>
                                        <p:attrNameLst>
                                          <p:attrName>ppt_y</p:attrName>
                                        </p:attrNameLst>
                                      </p:cBhvr>
                                      <p:tavLst>
                                        <p:tav tm="0">
                                          <p:val>
                                            <p:strVal val="#ppt_y+.1"/>
                                          </p:val>
                                        </p:tav>
                                        <p:tav tm="100000">
                                          <p:val>
                                            <p:strVal val="#ppt_y"/>
                                          </p:val>
                                        </p:tav>
                                      </p:tavLst>
                                    </p:anim>
                                  </p:childTnLst>
                                </p:cTn>
                              </p:par>
                              <p:par>
                                <p:cTn id="21" presetID="42" presetClass="entr" presetSubtype="0" fill="hold" grpId="0" nodeType="with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600"/>
                                        <p:tgtEl>
                                          <p:spTgt spid="17"/>
                                        </p:tgtEl>
                                      </p:cBhvr>
                                    </p:animEffect>
                                    <p:anim calcmode="lin" valueType="num">
                                      <p:cBhvr>
                                        <p:cTn id="24" dur="600" fill="hold"/>
                                        <p:tgtEl>
                                          <p:spTgt spid="17"/>
                                        </p:tgtEl>
                                        <p:attrNameLst>
                                          <p:attrName>ppt_x</p:attrName>
                                        </p:attrNameLst>
                                      </p:cBhvr>
                                      <p:tavLst>
                                        <p:tav tm="0">
                                          <p:val>
                                            <p:strVal val="#ppt_x"/>
                                          </p:val>
                                        </p:tav>
                                        <p:tav tm="100000">
                                          <p:val>
                                            <p:strVal val="#ppt_x"/>
                                          </p:val>
                                        </p:tav>
                                      </p:tavLst>
                                    </p:anim>
                                    <p:anim calcmode="lin" valueType="num">
                                      <p:cBhvr>
                                        <p:cTn id="25" dur="600" fill="hold"/>
                                        <p:tgtEl>
                                          <p:spTgt spid="17"/>
                                        </p:tgtEl>
                                        <p:attrNameLst>
                                          <p:attrName>ppt_y</p:attrName>
                                        </p:attrNameLst>
                                      </p:cBhvr>
                                      <p:tavLst>
                                        <p:tav tm="0">
                                          <p:val>
                                            <p:strVal val="#ppt_y+.1"/>
                                          </p:val>
                                        </p:tav>
                                        <p:tav tm="100000">
                                          <p:val>
                                            <p:strVal val="#ppt_y"/>
                                          </p:val>
                                        </p:tav>
                                      </p:tavLst>
                                    </p:anim>
                                  </p:childTnLst>
                                </p:cTn>
                              </p:par>
                              <p:par>
                                <p:cTn id="26" presetID="47" presetClass="entr" presetSubtype="0" fill="hold" grpId="0" nodeType="withEffect">
                                  <p:stCondLst>
                                    <p:cond delay="0"/>
                                  </p:stCondLst>
                                  <p:childTnLst>
                                    <p:set>
                                      <p:cBhvr>
                                        <p:cTn id="27" dur="1" fill="hold">
                                          <p:stCondLst>
                                            <p:cond delay="0"/>
                                          </p:stCondLst>
                                        </p:cTn>
                                        <p:tgtEl>
                                          <p:spTgt spid="5"/>
                                        </p:tgtEl>
                                        <p:attrNameLst>
                                          <p:attrName>style.visibility</p:attrName>
                                        </p:attrNameLst>
                                      </p:cBhvr>
                                      <p:to>
                                        <p:strVal val="visible"/>
                                      </p:to>
                                    </p:set>
                                    <p:animEffect transition="in" filter="fade">
                                      <p:cBhvr>
                                        <p:cTn id="28" dur="600"/>
                                        <p:tgtEl>
                                          <p:spTgt spid="5"/>
                                        </p:tgtEl>
                                      </p:cBhvr>
                                    </p:animEffect>
                                    <p:anim calcmode="lin" valueType="num">
                                      <p:cBhvr>
                                        <p:cTn id="29" dur="600" fill="hold"/>
                                        <p:tgtEl>
                                          <p:spTgt spid="5"/>
                                        </p:tgtEl>
                                        <p:attrNameLst>
                                          <p:attrName>ppt_x</p:attrName>
                                        </p:attrNameLst>
                                      </p:cBhvr>
                                      <p:tavLst>
                                        <p:tav tm="0">
                                          <p:val>
                                            <p:strVal val="#ppt_x"/>
                                          </p:val>
                                        </p:tav>
                                        <p:tav tm="100000">
                                          <p:val>
                                            <p:strVal val="#ppt_x"/>
                                          </p:val>
                                        </p:tav>
                                      </p:tavLst>
                                    </p:anim>
                                    <p:anim calcmode="lin" valueType="num">
                                      <p:cBhvr>
                                        <p:cTn id="30" dur="600" fill="hold"/>
                                        <p:tgtEl>
                                          <p:spTgt spid="5"/>
                                        </p:tgtEl>
                                        <p:attrNameLst>
                                          <p:attrName>ppt_y</p:attrName>
                                        </p:attrNameLst>
                                      </p:cBhvr>
                                      <p:tavLst>
                                        <p:tav tm="0">
                                          <p:val>
                                            <p:strVal val="#ppt_y-.1"/>
                                          </p:val>
                                        </p:tav>
                                        <p:tav tm="100000">
                                          <p:val>
                                            <p:strVal val="#ppt_y"/>
                                          </p:val>
                                        </p:tav>
                                      </p:tavLst>
                                    </p:anim>
                                  </p:childTnLst>
                                </p:cTn>
                              </p:par>
                              <p:par>
                                <p:cTn id="31" presetID="47" presetClass="entr" presetSubtype="0" fill="hold" grpId="0" nodeType="withEffect">
                                  <p:stCondLst>
                                    <p:cond delay="0"/>
                                  </p:stCondLst>
                                  <p:childTnLst>
                                    <p:set>
                                      <p:cBhvr>
                                        <p:cTn id="32" dur="1" fill="hold">
                                          <p:stCondLst>
                                            <p:cond delay="0"/>
                                          </p:stCondLst>
                                        </p:cTn>
                                        <p:tgtEl>
                                          <p:spTgt spid="37"/>
                                        </p:tgtEl>
                                        <p:attrNameLst>
                                          <p:attrName>style.visibility</p:attrName>
                                        </p:attrNameLst>
                                      </p:cBhvr>
                                      <p:to>
                                        <p:strVal val="visible"/>
                                      </p:to>
                                    </p:set>
                                    <p:animEffect transition="in" filter="fade">
                                      <p:cBhvr>
                                        <p:cTn id="33" dur="600"/>
                                        <p:tgtEl>
                                          <p:spTgt spid="37"/>
                                        </p:tgtEl>
                                      </p:cBhvr>
                                    </p:animEffect>
                                    <p:anim calcmode="lin" valueType="num">
                                      <p:cBhvr>
                                        <p:cTn id="34" dur="600" fill="hold"/>
                                        <p:tgtEl>
                                          <p:spTgt spid="37"/>
                                        </p:tgtEl>
                                        <p:attrNameLst>
                                          <p:attrName>ppt_x</p:attrName>
                                        </p:attrNameLst>
                                      </p:cBhvr>
                                      <p:tavLst>
                                        <p:tav tm="0">
                                          <p:val>
                                            <p:strVal val="#ppt_x"/>
                                          </p:val>
                                        </p:tav>
                                        <p:tav tm="100000">
                                          <p:val>
                                            <p:strVal val="#ppt_x"/>
                                          </p:val>
                                        </p:tav>
                                      </p:tavLst>
                                    </p:anim>
                                    <p:anim calcmode="lin" valueType="num">
                                      <p:cBhvr>
                                        <p:cTn id="35" dur="600" fill="hold"/>
                                        <p:tgtEl>
                                          <p:spTgt spid="37"/>
                                        </p:tgtEl>
                                        <p:attrNameLst>
                                          <p:attrName>ppt_y</p:attrName>
                                        </p:attrNameLst>
                                      </p:cBhvr>
                                      <p:tavLst>
                                        <p:tav tm="0">
                                          <p:val>
                                            <p:strVal val="#ppt_y-.1"/>
                                          </p:val>
                                        </p:tav>
                                        <p:tav tm="100000">
                                          <p:val>
                                            <p:strVal val="#ppt_y"/>
                                          </p:val>
                                        </p:tav>
                                      </p:tavLst>
                                    </p:anim>
                                  </p:childTnLst>
                                </p:cTn>
                              </p:par>
                            </p:childTnLst>
                          </p:cTn>
                        </p:par>
                        <p:par>
                          <p:cTn id="36" fill="hold">
                            <p:stCondLst>
                              <p:cond delay="1500"/>
                            </p:stCondLst>
                            <p:childTnLst>
                              <p:par>
                                <p:cTn id="37" presetID="53" presetClass="entr" presetSubtype="16"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 calcmode="lin" valueType="num">
                                      <p:cBhvr>
                                        <p:cTn id="39" dur="300" fill="hold"/>
                                        <p:tgtEl>
                                          <p:spTgt spid="21"/>
                                        </p:tgtEl>
                                        <p:attrNameLst>
                                          <p:attrName>ppt_w</p:attrName>
                                        </p:attrNameLst>
                                      </p:cBhvr>
                                      <p:tavLst>
                                        <p:tav tm="0">
                                          <p:val>
                                            <p:fltVal val="0"/>
                                          </p:val>
                                        </p:tav>
                                        <p:tav tm="100000">
                                          <p:val>
                                            <p:strVal val="#ppt_w"/>
                                          </p:val>
                                        </p:tav>
                                      </p:tavLst>
                                    </p:anim>
                                    <p:anim calcmode="lin" valueType="num">
                                      <p:cBhvr>
                                        <p:cTn id="40" dur="300" fill="hold"/>
                                        <p:tgtEl>
                                          <p:spTgt spid="21"/>
                                        </p:tgtEl>
                                        <p:attrNameLst>
                                          <p:attrName>ppt_h</p:attrName>
                                        </p:attrNameLst>
                                      </p:cBhvr>
                                      <p:tavLst>
                                        <p:tav tm="0">
                                          <p:val>
                                            <p:fltVal val="0"/>
                                          </p:val>
                                        </p:tav>
                                        <p:tav tm="100000">
                                          <p:val>
                                            <p:strVal val="#ppt_h"/>
                                          </p:val>
                                        </p:tav>
                                      </p:tavLst>
                                    </p:anim>
                                    <p:animEffect transition="in" filter="fade">
                                      <p:cBhvr>
                                        <p:cTn id="41" dur="300"/>
                                        <p:tgtEl>
                                          <p:spTgt spid="21"/>
                                        </p:tgtEl>
                                      </p:cBhvr>
                                    </p:animEffect>
                                  </p:childTnLst>
                                </p:cTn>
                              </p:par>
                              <p:par>
                                <p:cTn id="42" presetID="53" presetClass="entr" presetSubtype="16" fill="hold" nodeType="withEffect">
                                  <p:stCondLst>
                                    <p:cond delay="0"/>
                                  </p:stCondLst>
                                  <p:childTnLst>
                                    <p:set>
                                      <p:cBhvr>
                                        <p:cTn id="43" dur="1" fill="hold">
                                          <p:stCondLst>
                                            <p:cond delay="0"/>
                                          </p:stCondLst>
                                        </p:cTn>
                                        <p:tgtEl>
                                          <p:spTgt spid="6"/>
                                        </p:tgtEl>
                                        <p:attrNameLst>
                                          <p:attrName>style.visibility</p:attrName>
                                        </p:attrNameLst>
                                      </p:cBhvr>
                                      <p:to>
                                        <p:strVal val="visible"/>
                                      </p:to>
                                    </p:set>
                                    <p:anim calcmode="lin" valueType="num">
                                      <p:cBhvr>
                                        <p:cTn id="44" dur="300" fill="hold"/>
                                        <p:tgtEl>
                                          <p:spTgt spid="6"/>
                                        </p:tgtEl>
                                        <p:attrNameLst>
                                          <p:attrName>ppt_w</p:attrName>
                                        </p:attrNameLst>
                                      </p:cBhvr>
                                      <p:tavLst>
                                        <p:tav tm="0">
                                          <p:val>
                                            <p:fltVal val="0"/>
                                          </p:val>
                                        </p:tav>
                                        <p:tav tm="100000">
                                          <p:val>
                                            <p:strVal val="#ppt_w"/>
                                          </p:val>
                                        </p:tav>
                                      </p:tavLst>
                                    </p:anim>
                                    <p:anim calcmode="lin" valueType="num">
                                      <p:cBhvr>
                                        <p:cTn id="45" dur="300" fill="hold"/>
                                        <p:tgtEl>
                                          <p:spTgt spid="6"/>
                                        </p:tgtEl>
                                        <p:attrNameLst>
                                          <p:attrName>ppt_h</p:attrName>
                                        </p:attrNameLst>
                                      </p:cBhvr>
                                      <p:tavLst>
                                        <p:tav tm="0">
                                          <p:val>
                                            <p:fltVal val="0"/>
                                          </p:val>
                                        </p:tav>
                                        <p:tav tm="100000">
                                          <p:val>
                                            <p:strVal val="#ppt_h"/>
                                          </p:val>
                                        </p:tav>
                                      </p:tavLst>
                                    </p:anim>
                                    <p:animEffect transition="in" filter="fade">
                                      <p:cBhvr>
                                        <p:cTn id="46" dur="300"/>
                                        <p:tgtEl>
                                          <p:spTgt spid="6"/>
                                        </p:tgtEl>
                                      </p:cBhvr>
                                    </p:animEffect>
                                  </p:childTnLst>
                                </p:cTn>
                              </p:par>
                            </p:childTnLst>
                          </p:cTn>
                        </p:par>
                        <p:par>
                          <p:cTn id="47" fill="hold">
                            <p:stCondLst>
                              <p:cond delay="2000"/>
                            </p:stCondLst>
                            <p:childTnLst>
                              <p:par>
                                <p:cTn id="48" presetID="47" presetClass="entr" presetSubtype="0" fill="hold" grpId="0" nodeType="afterEffect">
                                  <p:stCondLst>
                                    <p:cond delay="0"/>
                                  </p:stCondLst>
                                  <p:childTnLst>
                                    <p:set>
                                      <p:cBhvr>
                                        <p:cTn id="49" dur="1" fill="hold">
                                          <p:stCondLst>
                                            <p:cond delay="0"/>
                                          </p:stCondLst>
                                        </p:cTn>
                                        <p:tgtEl>
                                          <p:spTgt spid="32"/>
                                        </p:tgtEl>
                                        <p:attrNameLst>
                                          <p:attrName>style.visibility</p:attrName>
                                        </p:attrNameLst>
                                      </p:cBhvr>
                                      <p:to>
                                        <p:strVal val="visible"/>
                                      </p:to>
                                    </p:set>
                                    <p:animEffect transition="in" filter="fade">
                                      <p:cBhvr>
                                        <p:cTn id="50" dur="600"/>
                                        <p:tgtEl>
                                          <p:spTgt spid="32"/>
                                        </p:tgtEl>
                                      </p:cBhvr>
                                    </p:animEffect>
                                    <p:anim calcmode="lin" valueType="num">
                                      <p:cBhvr>
                                        <p:cTn id="51" dur="600" fill="hold"/>
                                        <p:tgtEl>
                                          <p:spTgt spid="32"/>
                                        </p:tgtEl>
                                        <p:attrNameLst>
                                          <p:attrName>ppt_x</p:attrName>
                                        </p:attrNameLst>
                                      </p:cBhvr>
                                      <p:tavLst>
                                        <p:tav tm="0">
                                          <p:val>
                                            <p:strVal val="#ppt_x"/>
                                          </p:val>
                                        </p:tav>
                                        <p:tav tm="100000">
                                          <p:val>
                                            <p:strVal val="#ppt_x"/>
                                          </p:val>
                                        </p:tav>
                                      </p:tavLst>
                                    </p:anim>
                                    <p:anim calcmode="lin" valueType="num">
                                      <p:cBhvr>
                                        <p:cTn id="52" dur="600" fill="hold"/>
                                        <p:tgtEl>
                                          <p:spTgt spid="32"/>
                                        </p:tgtEl>
                                        <p:attrNameLst>
                                          <p:attrName>ppt_y</p:attrName>
                                        </p:attrNameLst>
                                      </p:cBhvr>
                                      <p:tavLst>
                                        <p:tav tm="0">
                                          <p:val>
                                            <p:strVal val="#ppt_y-.1"/>
                                          </p:val>
                                        </p:tav>
                                        <p:tav tm="100000">
                                          <p:val>
                                            <p:strVal val="#ppt_y"/>
                                          </p:val>
                                        </p:tav>
                                      </p:tavLst>
                                    </p:anim>
                                  </p:childTnLst>
                                </p:cTn>
                              </p:par>
                              <p:par>
                                <p:cTn id="53" presetID="47" presetClass="entr" presetSubtype="0" fill="hold" grpId="0"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600"/>
                                        <p:tgtEl>
                                          <p:spTgt spid="31"/>
                                        </p:tgtEl>
                                      </p:cBhvr>
                                    </p:animEffect>
                                    <p:anim calcmode="lin" valueType="num">
                                      <p:cBhvr>
                                        <p:cTn id="56" dur="600" fill="hold"/>
                                        <p:tgtEl>
                                          <p:spTgt spid="31"/>
                                        </p:tgtEl>
                                        <p:attrNameLst>
                                          <p:attrName>ppt_x</p:attrName>
                                        </p:attrNameLst>
                                      </p:cBhvr>
                                      <p:tavLst>
                                        <p:tav tm="0">
                                          <p:val>
                                            <p:strVal val="#ppt_x"/>
                                          </p:val>
                                        </p:tav>
                                        <p:tav tm="100000">
                                          <p:val>
                                            <p:strVal val="#ppt_x"/>
                                          </p:val>
                                        </p:tav>
                                      </p:tavLst>
                                    </p:anim>
                                    <p:anim calcmode="lin" valueType="num">
                                      <p:cBhvr>
                                        <p:cTn id="57" dur="600" fill="hold"/>
                                        <p:tgtEl>
                                          <p:spTgt spid="31"/>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0"/>
                                        </p:tgtEl>
                                        <p:attrNameLst>
                                          <p:attrName>style.visibility</p:attrName>
                                        </p:attrNameLst>
                                      </p:cBhvr>
                                      <p:to>
                                        <p:strVal val="visible"/>
                                      </p:to>
                                    </p:set>
                                    <p:animEffect transition="in" filter="fade">
                                      <p:cBhvr>
                                        <p:cTn id="60" dur="600"/>
                                        <p:tgtEl>
                                          <p:spTgt spid="10"/>
                                        </p:tgtEl>
                                      </p:cBhvr>
                                    </p:animEffect>
                                    <p:anim calcmode="lin" valueType="num">
                                      <p:cBhvr>
                                        <p:cTn id="61" dur="600" fill="hold"/>
                                        <p:tgtEl>
                                          <p:spTgt spid="10"/>
                                        </p:tgtEl>
                                        <p:attrNameLst>
                                          <p:attrName>ppt_x</p:attrName>
                                        </p:attrNameLst>
                                      </p:cBhvr>
                                      <p:tavLst>
                                        <p:tav tm="0">
                                          <p:val>
                                            <p:strVal val="#ppt_x"/>
                                          </p:val>
                                        </p:tav>
                                        <p:tav tm="100000">
                                          <p:val>
                                            <p:strVal val="#ppt_x"/>
                                          </p:val>
                                        </p:tav>
                                      </p:tavLst>
                                    </p:anim>
                                    <p:anim calcmode="lin" valueType="num">
                                      <p:cBhvr>
                                        <p:cTn id="62" dur="600" fill="hold"/>
                                        <p:tgtEl>
                                          <p:spTgt spid="10"/>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39"/>
                                        </p:tgtEl>
                                        <p:attrNameLst>
                                          <p:attrName>style.visibility</p:attrName>
                                        </p:attrNameLst>
                                      </p:cBhvr>
                                      <p:to>
                                        <p:strVal val="visible"/>
                                      </p:to>
                                    </p:set>
                                    <p:animEffect transition="in" filter="fade">
                                      <p:cBhvr>
                                        <p:cTn id="65" dur="600"/>
                                        <p:tgtEl>
                                          <p:spTgt spid="39"/>
                                        </p:tgtEl>
                                      </p:cBhvr>
                                    </p:animEffect>
                                    <p:anim calcmode="lin" valueType="num">
                                      <p:cBhvr>
                                        <p:cTn id="66" dur="600" fill="hold"/>
                                        <p:tgtEl>
                                          <p:spTgt spid="39"/>
                                        </p:tgtEl>
                                        <p:attrNameLst>
                                          <p:attrName>ppt_x</p:attrName>
                                        </p:attrNameLst>
                                      </p:cBhvr>
                                      <p:tavLst>
                                        <p:tav tm="0">
                                          <p:val>
                                            <p:strVal val="#ppt_x"/>
                                          </p:val>
                                        </p:tav>
                                        <p:tav tm="100000">
                                          <p:val>
                                            <p:strVal val="#ppt_x"/>
                                          </p:val>
                                        </p:tav>
                                      </p:tavLst>
                                    </p:anim>
                                    <p:anim calcmode="lin" valueType="num">
                                      <p:cBhvr>
                                        <p:cTn id="67" dur="600" fill="hold"/>
                                        <p:tgtEl>
                                          <p:spTgt spid="39"/>
                                        </p:tgtEl>
                                        <p:attrNameLst>
                                          <p:attrName>ppt_y</p:attrName>
                                        </p:attrNameLst>
                                      </p:cBhvr>
                                      <p:tavLst>
                                        <p:tav tm="0">
                                          <p:val>
                                            <p:strVal val="#ppt_y+.1"/>
                                          </p:val>
                                        </p:tav>
                                        <p:tav tm="100000">
                                          <p:val>
                                            <p:strVal val="#ppt_y"/>
                                          </p:val>
                                        </p:tav>
                                      </p:tavLst>
                                    </p:anim>
                                  </p:childTnLst>
                                </p:cTn>
                              </p:par>
                            </p:childTnLst>
                          </p:cTn>
                        </p:par>
                        <p:par>
                          <p:cTn id="68" fill="hold">
                            <p:stCondLst>
                              <p:cond delay="3000"/>
                            </p:stCondLst>
                            <p:childTnLst>
                              <p:par>
                                <p:cTn id="69" presetID="53" presetClass="entr" presetSubtype="16" fill="hold" grpId="0" nodeType="afterEffect">
                                  <p:stCondLst>
                                    <p:cond delay="0"/>
                                  </p:stCondLst>
                                  <p:childTnLst>
                                    <p:set>
                                      <p:cBhvr>
                                        <p:cTn id="70" dur="1" fill="hold">
                                          <p:stCondLst>
                                            <p:cond delay="0"/>
                                          </p:stCondLst>
                                        </p:cTn>
                                        <p:tgtEl>
                                          <p:spTgt spid="22"/>
                                        </p:tgtEl>
                                        <p:attrNameLst>
                                          <p:attrName>style.visibility</p:attrName>
                                        </p:attrNameLst>
                                      </p:cBhvr>
                                      <p:to>
                                        <p:strVal val="visible"/>
                                      </p:to>
                                    </p:set>
                                    <p:anim calcmode="lin" valueType="num">
                                      <p:cBhvr>
                                        <p:cTn id="71" dur="300" fill="hold"/>
                                        <p:tgtEl>
                                          <p:spTgt spid="22"/>
                                        </p:tgtEl>
                                        <p:attrNameLst>
                                          <p:attrName>ppt_w</p:attrName>
                                        </p:attrNameLst>
                                      </p:cBhvr>
                                      <p:tavLst>
                                        <p:tav tm="0">
                                          <p:val>
                                            <p:fltVal val="0"/>
                                          </p:val>
                                        </p:tav>
                                        <p:tav tm="100000">
                                          <p:val>
                                            <p:strVal val="#ppt_w"/>
                                          </p:val>
                                        </p:tav>
                                      </p:tavLst>
                                    </p:anim>
                                    <p:anim calcmode="lin" valueType="num">
                                      <p:cBhvr>
                                        <p:cTn id="72" dur="300" fill="hold"/>
                                        <p:tgtEl>
                                          <p:spTgt spid="22"/>
                                        </p:tgtEl>
                                        <p:attrNameLst>
                                          <p:attrName>ppt_h</p:attrName>
                                        </p:attrNameLst>
                                      </p:cBhvr>
                                      <p:tavLst>
                                        <p:tav tm="0">
                                          <p:val>
                                            <p:fltVal val="0"/>
                                          </p:val>
                                        </p:tav>
                                        <p:tav tm="100000">
                                          <p:val>
                                            <p:strVal val="#ppt_h"/>
                                          </p:val>
                                        </p:tav>
                                      </p:tavLst>
                                    </p:anim>
                                    <p:animEffect transition="in" filter="fade">
                                      <p:cBhvr>
                                        <p:cTn id="73" dur="300"/>
                                        <p:tgtEl>
                                          <p:spTgt spid="22"/>
                                        </p:tgtEl>
                                      </p:cBhvr>
                                    </p:animEffect>
                                  </p:childTnLst>
                                </p:cTn>
                              </p:par>
                              <p:par>
                                <p:cTn id="74" presetID="53" presetClass="entr" presetSubtype="16" fill="hold" nodeType="withEffect">
                                  <p:stCondLst>
                                    <p:cond delay="0"/>
                                  </p:stCondLst>
                                  <p:childTnLst>
                                    <p:set>
                                      <p:cBhvr>
                                        <p:cTn id="75" dur="1" fill="hold">
                                          <p:stCondLst>
                                            <p:cond delay="0"/>
                                          </p:stCondLst>
                                        </p:cTn>
                                        <p:tgtEl>
                                          <p:spTgt spid="11"/>
                                        </p:tgtEl>
                                        <p:attrNameLst>
                                          <p:attrName>style.visibility</p:attrName>
                                        </p:attrNameLst>
                                      </p:cBhvr>
                                      <p:to>
                                        <p:strVal val="visible"/>
                                      </p:to>
                                    </p:set>
                                    <p:anim calcmode="lin" valueType="num">
                                      <p:cBhvr>
                                        <p:cTn id="76" dur="300" fill="hold"/>
                                        <p:tgtEl>
                                          <p:spTgt spid="11"/>
                                        </p:tgtEl>
                                        <p:attrNameLst>
                                          <p:attrName>ppt_w</p:attrName>
                                        </p:attrNameLst>
                                      </p:cBhvr>
                                      <p:tavLst>
                                        <p:tav tm="0">
                                          <p:val>
                                            <p:fltVal val="0"/>
                                          </p:val>
                                        </p:tav>
                                        <p:tav tm="100000">
                                          <p:val>
                                            <p:strVal val="#ppt_w"/>
                                          </p:val>
                                        </p:tav>
                                      </p:tavLst>
                                    </p:anim>
                                    <p:anim calcmode="lin" valueType="num">
                                      <p:cBhvr>
                                        <p:cTn id="77" dur="300" fill="hold"/>
                                        <p:tgtEl>
                                          <p:spTgt spid="11"/>
                                        </p:tgtEl>
                                        <p:attrNameLst>
                                          <p:attrName>ppt_h</p:attrName>
                                        </p:attrNameLst>
                                      </p:cBhvr>
                                      <p:tavLst>
                                        <p:tav tm="0">
                                          <p:val>
                                            <p:fltVal val="0"/>
                                          </p:val>
                                        </p:tav>
                                        <p:tav tm="100000">
                                          <p:val>
                                            <p:strVal val="#ppt_h"/>
                                          </p:val>
                                        </p:tav>
                                      </p:tavLst>
                                    </p:anim>
                                    <p:animEffect transition="in" filter="fade">
                                      <p:cBhvr>
                                        <p:cTn id="78" dur="300"/>
                                        <p:tgtEl>
                                          <p:spTgt spid="11"/>
                                        </p:tgtEl>
                                      </p:cBhvr>
                                    </p:animEffect>
                                  </p:childTnLst>
                                </p:cTn>
                              </p:par>
                            </p:childTnLst>
                          </p:cTn>
                        </p:par>
                        <p:par>
                          <p:cTn id="79" fill="hold">
                            <p:stCondLst>
                              <p:cond delay="3500"/>
                            </p:stCondLst>
                            <p:childTnLst>
                              <p:par>
                                <p:cTn id="80" presetID="42" presetClass="entr" presetSubtype="0" fill="hold" grpId="0" nodeType="after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600"/>
                                        <p:tgtEl>
                                          <p:spTgt spid="34"/>
                                        </p:tgtEl>
                                      </p:cBhvr>
                                    </p:animEffect>
                                    <p:anim calcmode="lin" valueType="num">
                                      <p:cBhvr>
                                        <p:cTn id="83" dur="600" fill="hold"/>
                                        <p:tgtEl>
                                          <p:spTgt spid="34"/>
                                        </p:tgtEl>
                                        <p:attrNameLst>
                                          <p:attrName>ppt_x</p:attrName>
                                        </p:attrNameLst>
                                      </p:cBhvr>
                                      <p:tavLst>
                                        <p:tav tm="0">
                                          <p:val>
                                            <p:strVal val="#ppt_x"/>
                                          </p:val>
                                        </p:tav>
                                        <p:tav tm="100000">
                                          <p:val>
                                            <p:strVal val="#ppt_x"/>
                                          </p:val>
                                        </p:tav>
                                      </p:tavLst>
                                    </p:anim>
                                    <p:anim calcmode="lin" valueType="num">
                                      <p:cBhvr>
                                        <p:cTn id="84" dur="600" fill="hold"/>
                                        <p:tgtEl>
                                          <p:spTgt spid="34"/>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33"/>
                                        </p:tgtEl>
                                        <p:attrNameLst>
                                          <p:attrName>style.visibility</p:attrName>
                                        </p:attrNameLst>
                                      </p:cBhvr>
                                      <p:to>
                                        <p:strVal val="visible"/>
                                      </p:to>
                                    </p:set>
                                    <p:animEffect transition="in" filter="fade">
                                      <p:cBhvr>
                                        <p:cTn id="87" dur="600"/>
                                        <p:tgtEl>
                                          <p:spTgt spid="33"/>
                                        </p:tgtEl>
                                      </p:cBhvr>
                                    </p:animEffect>
                                    <p:anim calcmode="lin" valueType="num">
                                      <p:cBhvr>
                                        <p:cTn id="88" dur="600" fill="hold"/>
                                        <p:tgtEl>
                                          <p:spTgt spid="33"/>
                                        </p:tgtEl>
                                        <p:attrNameLst>
                                          <p:attrName>ppt_x</p:attrName>
                                        </p:attrNameLst>
                                      </p:cBhvr>
                                      <p:tavLst>
                                        <p:tav tm="0">
                                          <p:val>
                                            <p:strVal val="#ppt_x"/>
                                          </p:val>
                                        </p:tav>
                                        <p:tav tm="100000">
                                          <p:val>
                                            <p:strVal val="#ppt_x"/>
                                          </p:val>
                                        </p:tav>
                                      </p:tavLst>
                                    </p:anim>
                                    <p:anim calcmode="lin" valueType="num">
                                      <p:cBhvr>
                                        <p:cTn id="89" dur="600" fill="hold"/>
                                        <p:tgtEl>
                                          <p:spTgt spid="33"/>
                                        </p:tgtEl>
                                        <p:attrNameLst>
                                          <p:attrName>ppt_y</p:attrName>
                                        </p:attrNameLst>
                                      </p:cBhvr>
                                      <p:tavLst>
                                        <p:tav tm="0">
                                          <p:val>
                                            <p:strVal val="#ppt_y+.1"/>
                                          </p:val>
                                        </p:tav>
                                        <p:tav tm="100000">
                                          <p:val>
                                            <p:strVal val="#ppt_y"/>
                                          </p:val>
                                        </p:tav>
                                      </p:tavLst>
                                    </p:anim>
                                  </p:childTnLst>
                                </p:cTn>
                              </p:par>
                              <p:par>
                                <p:cTn id="90" presetID="47" presetClass="entr" presetSubtype="0" fill="hold" grpId="0" nodeType="with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fade">
                                      <p:cBhvr>
                                        <p:cTn id="92" dur="600"/>
                                        <p:tgtEl>
                                          <p:spTgt spid="15"/>
                                        </p:tgtEl>
                                      </p:cBhvr>
                                    </p:animEffect>
                                    <p:anim calcmode="lin" valueType="num">
                                      <p:cBhvr>
                                        <p:cTn id="93" dur="600" fill="hold"/>
                                        <p:tgtEl>
                                          <p:spTgt spid="15"/>
                                        </p:tgtEl>
                                        <p:attrNameLst>
                                          <p:attrName>ppt_x</p:attrName>
                                        </p:attrNameLst>
                                      </p:cBhvr>
                                      <p:tavLst>
                                        <p:tav tm="0">
                                          <p:val>
                                            <p:strVal val="#ppt_x"/>
                                          </p:val>
                                        </p:tav>
                                        <p:tav tm="100000">
                                          <p:val>
                                            <p:strVal val="#ppt_x"/>
                                          </p:val>
                                        </p:tav>
                                      </p:tavLst>
                                    </p:anim>
                                    <p:anim calcmode="lin" valueType="num">
                                      <p:cBhvr>
                                        <p:cTn id="94" dur="600" fill="hold"/>
                                        <p:tgtEl>
                                          <p:spTgt spid="15"/>
                                        </p:tgtEl>
                                        <p:attrNameLst>
                                          <p:attrName>ppt_y</p:attrName>
                                        </p:attrNameLst>
                                      </p:cBhvr>
                                      <p:tavLst>
                                        <p:tav tm="0">
                                          <p:val>
                                            <p:strVal val="#ppt_y-.1"/>
                                          </p:val>
                                        </p:tav>
                                        <p:tav tm="100000">
                                          <p:val>
                                            <p:strVal val="#ppt_y"/>
                                          </p:val>
                                        </p:tav>
                                      </p:tavLst>
                                    </p:anim>
                                  </p:childTnLst>
                                </p:cTn>
                              </p:par>
                              <p:par>
                                <p:cTn id="95" presetID="47" presetClass="entr" presetSubtype="0" fill="hold" grpId="0" nodeType="withEffect">
                                  <p:stCondLst>
                                    <p:cond delay="0"/>
                                  </p:stCondLst>
                                  <p:childTnLst>
                                    <p:set>
                                      <p:cBhvr>
                                        <p:cTn id="96" dur="1" fill="hold">
                                          <p:stCondLst>
                                            <p:cond delay="0"/>
                                          </p:stCondLst>
                                        </p:cTn>
                                        <p:tgtEl>
                                          <p:spTgt spid="38"/>
                                        </p:tgtEl>
                                        <p:attrNameLst>
                                          <p:attrName>style.visibility</p:attrName>
                                        </p:attrNameLst>
                                      </p:cBhvr>
                                      <p:to>
                                        <p:strVal val="visible"/>
                                      </p:to>
                                    </p:set>
                                    <p:animEffect transition="in" filter="fade">
                                      <p:cBhvr>
                                        <p:cTn id="97" dur="600"/>
                                        <p:tgtEl>
                                          <p:spTgt spid="38"/>
                                        </p:tgtEl>
                                      </p:cBhvr>
                                    </p:animEffect>
                                    <p:anim calcmode="lin" valueType="num">
                                      <p:cBhvr>
                                        <p:cTn id="98" dur="600" fill="hold"/>
                                        <p:tgtEl>
                                          <p:spTgt spid="38"/>
                                        </p:tgtEl>
                                        <p:attrNameLst>
                                          <p:attrName>ppt_x</p:attrName>
                                        </p:attrNameLst>
                                      </p:cBhvr>
                                      <p:tavLst>
                                        <p:tav tm="0">
                                          <p:val>
                                            <p:strVal val="#ppt_x"/>
                                          </p:val>
                                        </p:tav>
                                        <p:tav tm="100000">
                                          <p:val>
                                            <p:strVal val="#ppt_x"/>
                                          </p:val>
                                        </p:tav>
                                      </p:tavLst>
                                    </p:anim>
                                    <p:anim calcmode="lin" valueType="num">
                                      <p:cBhvr>
                                        <p:cTn id="99" dur="600" fill="hold"/>
                                        <p:tgtEl>
                                          <p:spTgt spid="38"/>
                                        </p:tgtEl>
                                        <p:attrNameLst>
                                          <p:attrName>ppt_y</p:attrName>
                                        </p:attrNameLst>
                                      </p:cBhvr>
                                      <p:tavLst>
                                        <p:tav tm="0">
                                          <p:val>
                                            <p:strVal val="#ppt_y-.1"/>
                                          </p:val>
                                        </p:tav>
                                        <p:tav tm="100000">
                                          <p:val>
                                            <p:strVal val="#ppt_y"/>
                                          </p:val>
                                        </p:tav>
                                      </p:tavLst>
                                    </p:anim>
                                  </p:childTnLst>
                                </p:cTn>
                              </p:par>
                            </p:childTnLst>
                          </p:cTn>
                        </p:par>
                        <p:par>
                          <p:cTn id="100" fill="hold">
                            <p:stCondLst>
                              <p:cond delay="4500"/>
                            </p:stCondLst>
                            <p:childTnLst>
                              <p:par>
                                <p:cTn id="101" presetID="53" presetClass="entr" presetSubtype="16" fill="hold" grpId="0" nodeType="afterEffect">
                                  <p:stCondLst>
                                    <p:cond delay="0"/>
                                  </p:stCondLst>
                                  <p:childTnLst>
                                    <p:set>
                                      <p:cBhvr>
                                        <p:cTn id="102" dur="1" fill="hold">
                                          <p:stCondLst>
                                            <p:cond delay="0"/>
                                          </p:stCondLst>
                                        </p:cTn>
                                        <p:tgtEl>
                                          <p:spTgt spid="29"/>
                                        </p:tgtEl>
                                        <p:attrNameLst>
                                          <p:attrName>style.visibility</p:attrName>
                                        </p:attrNameLst>
                                      </p:cBhvr>
                                      <p:to>
                                        <p:strVal val="visible"/>
                                      </p:to>
                                    </p:set>
                                    <p:anim calcmode="lin" valueType="num">
                                      <p:cBhvr>
                                        <p:cTn id="103" dur="300" fill="hold"/>
                                        <p:tgtEl>
                                          <p:spTgt spid="29"/>
                                        </p:tgtEl>
                                        <p:attrNameLst>
                                          <p:attrName>ppt_w</p:attrName>
                                        </p:attrNameLst>
                                      </p:cBhvr>
                                      <p:tavLst>
                                        <p:tav tm="0">
                                          <p:val>
                                            <p:fltVal val="0"/>
                                          </p:val>
                                        </p:tav>
                                        <p:tav tm="100000">
                                          <p:val>
                                            <p:strVal val="#ppt_w"/>
                                          </p:val>
                                        </p:tav>
                                      </p:tavLst>
                                    </p:anim>
                                    <p:anim calcmode="lin" valueType="num">
                                      <p:cBhvr>
                                        <p:cTn id="104" dur="300" fill="hold"/>
                                        <p:tgtEl>
                                          <p:spTgt spid="29"/>
                                        </p:tgtEl>
                                        <p:attrNameLst>
                                          <p:attrName>ppt_h</p:attrName>
                                        </p:attrNameLst>
                                      </p:cBhvr>
                                      <p:tavLst>
                                        <p:tav tm="0">
                                          <p:val>
                                            <p:fltVal val="0"/>
                                          </p:val>
                                        </p:tav>
                                        <p:tav tm="100000">
                                          <p:val>
                                            <p:strVal val="#ppt_h"/>
                                          </p:val>
                                        </p:tav>
                                      </p:tavLst>
                                    </p:anim>
                                    <p:animEffect transition="in" filter="fade">
                                      <p:cBhvr>
                                        <p:cTn id="105" dur="300"/>
                                        <p:tgtEl>
                                          <p:spTgt spid="29"/>
                                        </p:tgtEl>
                                      </p:cBhvr>
                                    </p:animEffect>
                                  </p:childTnLst>
                                </p:cTn>
                              </p:par>
                              <p:par>
                                <p:cTn id="106" presetID="53" presetClass="entr" presetSubtype="16" fill="hold" nodeType="withEffect">
                                  <p:stCondLst>
                                    <p:cond delay="0"/>
                                  </p:stCondLst>
                                  <p:childTnLst>
                                    <p:set>
                                      <p:cBhvr>
                                        <p:cTn id="107" dur="1" fill="hold">
                                          <p:stCondLst>
                                            <p:cond delay="0"/>
                                          </p:stCondLst>
                                        </p:cTn>
                                        <p:tgtEl>
                                          <p:spTgt spid="26"/>
                                        </p:tgtEl>
                                        <p:attrNameLst>
                                          <p:attrName>style.visibility</p:attrName>
                                        </p:attrNameLst>
                                      </p:cBhvr>
                                      <p:to>
                                        <p:strVal val="visible"/>
                                      </p:to>
                                    </p:set>
                                    <p:anim calcmode="lin" valueType="num">
                                      <p:cBhvr>
                                        <p:cTn id="108" dur="300" fill="hold"/>
                                        <p:tgtEl>
                                          <p:spTgt spid="26"/>
                                        </p:tgtEl>
                                        <p:attrNameLst>
                                          <p:attrName>ppt_w</p:attrName>
                                        </p:attrNameLst>
                                      </p:cBhvr>
                                      <p:tavLst>
                                        <p:tav tm="0">
                                          <p:val>
                                            <p:fltVal val="0"/>
                                          </p:val>
                                        </p:tav>
                                        <p:tav tm="100000">
                                          <p:val>
                                            <p:strVal val="#ppt_w"/>
                                          </p:val>
                                        </p:tav>
                                      </p:tavLst>
                                    </p:anim>
                                    <p:anim calcmode="lin" valueType="num">
                                      <p:cBhvr>
                                        <p:cTn id="109" dur="300" fill="hold"/>
                                        <p:tgtEl>
                                          <p:spTgt spid="26"/>
                                        </p:tgtEl>
                                        <p:attrNameLst>
                                          <p:attrName>ppt_h</p:attrName>
                                        </p:attrNameLst>
                                      </p:cBhvr>
                                      <p:tavLst>
                                        <p:tav tm="0">
                                          <p:val>
                                            <p:fltVal val="0"/>
                                          </p:val>
                                        </p:tav>
                                        <p:tav tm="100000">
                                          <p:val>
                                            <p:strVal val="#ppt_h"/>
                                          </p:val>
                                        </p:tav>
                                      </p:tavLst>
                                    </p:anim>
                                    <p:animEffect transition="in" filter="fade">
                                      <p:cBhvr>
                                        <p:cTn id="110" dur="300"/>
                                        <p:tgtEl>
                                          <p:spTgt spid="26"/>
                                        </p:tgtEl>
                                      </p:cBhvr>
                                    </p:animEffect>
                                  </p:childTnLst>
                                </p:cTn>
                              </p:par>
                            </p:childTnLst>
                          </p:cTn>
                        </p:par>
                        <p:par>
                          <p:cTn id="111" fill="hold">
                            <p:stCondLst>
                              <p:cond delay="5000"/>
                            </p:stCondLst>
                            <p:childTnLst>
                              <p:par>
                                <p:cTn id="112" presetID="47" presetClass="entr" presetSubtype="0" fill="hold" grpId="0" nodeType="afterEffect">
                                  <p:stCondLst>
                                    <p:cond delay="0"/>
                                  </p:stCondLst>
                                  <p:childTnLst>
                                    <p:set>
                                      <p:cBhvr>
                                        <p:cTn id="113" dur="1" fill="hold">
                                          <p:stCondLst>
                                            <p:cond delay="0"/>
                                          </p:stCondLst>
                                        </p:cTn>
                                        <p:tgtEl>
                                          <p:spTgt spid="36"/>
                                        </p:tgtEl>
                                        <p:attrNameLst>
                                          <p:attrName>style.visibility</p:attrName>
                                        </p:attrNameLst>
                                      </p:cBhvr>
                                      <p:to>
                                        <p:strVal val="visible"/>
                                      </p:to>
                                    </p:set>
                                    <p:animEffect transition="in" filter="fade">
                                      <p:cBhvr>
                                        <p:cTn id="114" dur="600"/>
                                        <p:tgtEl>
                                          <p:spTgt spid="36"/>
                                        </p:tgtEl>
                                      </p:cBhvr>
                                    </p:animEffect>
                                    <p:anim calcmode="lin" valueType="num">
                                      <p:cBhvr>
                                        <p:cTn id="115" dur="600" fill="hold"/>
                                        <p:tgtEl>
                                          <p:spTgt spid="36"/>
                                        </p:tgtEl>
                                        <p:attrNameLst>
                                          <p:attrName>ppt_x</p:attrName>
                                        </p:attrNameLst>
                                      </p:cBhvr>
                                      <p:tavLst>
                                        <p:tav tm="0">
                                          <p:val>
                                            <p:strVal val="#ppt_x"/>
                                          </p:val>
                                        </p:tav>
                                        <p:tav tm="100000">
                                          <p:val>
                                            <p:strVal val="#ppt_x"/>
                                          </p:val>
                                        </p:tav>
                                      </p:tavLst>
                                    </p:anim>
                                    <p:anim calcmode="lin" valueType="num">
                                      <p:cBhvr>
                                        <p:cTn id="116" dur="600" fill="hold"/>
                                        <p:tgtEl>
                                          <p:spTgt spid="36"/>
                                        </p:tgtEl>
                                        <p:attrNameLst>
                                          <p:attrName>ppt_y</p:attrName>
                                        </p:attrNameLst>
                                      </p:cBhvr>
                                      <p:tavLst>
                                        <p:tav tm="0">
                                          <p:val>
                                            <p:strVal val="#ppt_y-.1"/>
                                          </p:val>
                                        </p:tav>
                                        <p:tav tm="100000">
                                          <p:val>
                                            <p:strVal val="#ppt_y"/>
                                          </p:val>
                                        </p:tav>
                                      </p:tavLst>
                                    </p:anim>
                                  </p:childTnLst>
                                </p:cTn>
                              </p:par>
                              <p:par>
                                <p:cTn id="117" presetID="47" presetClass="entr" presetSubtype="0" fill="hold" grpId="0" nodeType="withEffect">
                                  <p:stCondLst>
                                    <p:cond delay="0"/>
                                  </p:stCondLst>
                                  <p:childTnLst>
                                    <p:set>
                                      <p:cBhvr>
                                        <p:cTn id="118" dur="1" fill="hold">
                                          <p:stCondLst>
                                            <p:cond delay="0"/>
                                          </p:stCondLst>
                                        </p:cTn>
                                        <p:tgtEl>
                                          <p:spTgt spid="35"/>
                                        </p:tgtEl>
                                        <p:attrNameLst>
                                          <p:attrName>style.visibility</p:attrName>
                                        </p:attrNameLst>
                                      </p:cBhvr>
                                      <p:to>
                                        <p:strVal val="visible"/>
                                      </p:to>
                                    </p:set>
                                    <p:animEffect transition="in" filter="fade">
                                      <p:cBhvr>
                                        <p:cTn id="119" dur="600"/>
                                        <p:tgtEl>
                                          <p:spTgt spid="35"/>
                                        </p:tgtEl>
                                      </p:cBhvr>
                                    </p:animEffect>
                                    <p:anim calcmode="lin" valueType="num">
                                      <p:cBhvr>
                                        <p:cTn id="120" dur="600" fill="hold"/>
                                        <p:tgtEl>
                                          <p:spTgt spid="35"/>
                                        </p:tgtEl>
                                        <p:attrNameLst>
                                          <p:attrName>ppt_x</p:attrName>
                                        </p:attrNameLst>
                                      </p:cBhvr>
                                      <p:tavLst>
                                        <p:tav tm="0">
                                          <p:val>
                                            <p:strVal val="#ppt_x"/>
                                          </p:val>
                                        </p:tav>
                                        <p:tav tm="100000">
                                          <p:val>
                                            <p:strVal val="#ppt_x"/>
                                          </p:val>
                                        </p:tav>
                                      </p:tavLst>
                                    </p:anim>
                                    <p:anim calcmode="lin" valueType="num">
                                      <p:cBhvr>
                                        <p:cTn id="121" dur="600" fill="hold"/>
                                        <p:tgtEl>
                                          <p:spTgt spid="35"/>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16"/>
                                        </p:tgtEl>
                                        <p:attrNameLst>
                                          <p:attrName>style.visibility</p:attrName>
                                        </p:attrNameLst>
                                      </p:cBhvr>
                                      <p:to>
                                        <p:strVal val="visible"/>
                                      </p:to>
                                    </p:set>
                                    <p:animEffect transition="in" filter="fade">
                                      <p:cBhvr>
                                        <p:cTn id="124" dur="600"/>
                                        <p:tgtEl>
                                          <p:spTgt spid="16"/>
                                        </p:tgtEl>
                                      </p:cBhvr>
                                    </p:animEffect>
                                    <p:anim calcmode="lin" valueType="num">
                                      <p:cBhvr>
                                        <p:cTn id="125" dur="600" fill="hold"/>
                                        <p:tgtEl>
                                          <p:spTgt spid="16"/>
                                        </p:tgtEl>
                                        <p:attrNameLst>
                                          <p:attrName>ppt_x</p:attrName>
                                        </p:attrNameLst>
                                      </p:cBhvr>
                                      <p:tavLst>
                                        <p:tav tm="0">
                                          <p:val>
                                            <p:strVal val="#ppt_x"/>
                                          </p:val>
                                        </p:tav>
                                        <p:tav tm="100000">
                                          <p:val>
                                            <p:strVal val="#ppt_x"/>
                                          </p:val>
                                        </p:tav>
                                      </p:tavLst>
                                    </p:anim>
                                    <p:anim calcmode="lin" valueType="num">
                                      <p:cBhvr>
                                        <p:cTn id="126" dur="600" fill="hold"/>
                                        <p:tgtEl>
                                          <p:spTgt spid="16"/>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0"/>
                                        </p:tgtEl>
                                        <p:attrNameLst>
                                          <p:attrName>style.visibility</p:attrName>
                                        </p:attrNameLst>
                                      </p:cBhvr>
                                      <p:to>
                                        <p:strVal val="visible"/>
                                      </p:to>
                                    </p:set>
                                    <p:animEffect transition="in" filter="fade">
                                      <p:cBhvr>
                                        <p:cTn id="129" dur="600"/>
                                        <p:tgtEl>
                                          <p:spTgt spid="40"/>
                                        </p:tgtEl>
                                      </p:cBhvr>
                                    </p:animEffect>
                                    <p:anim calcmode="lin" valueType="num">
                                      <p:cBhvr>
                                        <p:cTn id="130" dur="600" fill="hold"/>
                                        <p:tgtEl>
                                          <p:spTgt spid="40"/>
                                        </p:tgtEl>
                                        <p:attrNameLst>
                                          <p:attrName>ppt_x</p:attrName>
                                        </p:attrNameLst>
                                      </p:cBhvr>
                                      <p:tavLst>
                                        <p:tav tm="0">
                                          <p:val>
                                            <p:strVal val="#ppt_x"/>
                                          </p:val>
                                        </p:tav>
                                        <p:tav tm="100000">
                                          <p:val>
                                            <p:strVal val="#ppt_x"/>
                                          </p:val>
                                        </p:tav>
                                      </p:tavLst>
                                    </p:anim>
                                    <p:anim calcmode="lin" valueType="num">
                                      <p:cBhvr>
                                        <p:cTn id="131" dur="6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P spid="10" grpId="0" bldLvl="0" animBg="1"/>
      <p:bldP spid="15" grpId="0" bldLvl="0" animBg="1"/>
      <p:bldP spid="16" grpId="0" bldLvl="0" animBg="1"/>
      <p:bldP spid="17" grpId="0"/>
      <p:bldP spid="19" grpId="0"/>
      <p:bldP spid="20" grpId="0"/>
      <p:bldP spid="21" grpId="0"/>
      <p:bldP spid="22" grpId="0"/>
      <p:bldP spid="29" grpId="0"/>
      <p:bldP spid="31" grpId="0"/>
      <p:bldP spid="32" grpId="0"/>
      <p:bldP spid="33" grpId="0"/>
      <p:bldP spid="34" grpId="0"/>
      <p:bldP spid="35" grpId="0"/>
      <p:bldP spid="36" grpId="0"/>
      <p:bldP spid="37" grpId="0"/>
      <p:bldP spid="38" grpId="0"/>
      <p:bldP spid="39" grpId="0"/>
      <p:bldP spid="4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1831448" y="2383767"/>
            <a:ext cx="8310769" cy="2596057"/>
            <a:chOff x="1941025" y="2658890"/>
            <a:chExt cx="8309951" cy="2590469"/>
          </a:xfrm>
          <a:solidFill>
            <a:schemeClr val="accent3"/>
          </a:solidFill>
        </p:grpSpPr>
        <p:sp>
          <p:nvSpPr>
            <p:cNvPr id="41" name="空心弧 40"/>
            <p:cNvSpPr/>
            <p:nvPr/>
          </p:nvSpPr>
          <p:spPr>
            <a:xfrm>
              <a:off x="7687775"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2" name="空心弧 41"/>
            <p:cNvSpPr/>
            <p:nvPr/>
          </p:nvSpPr>
          <p:spPr>
            <a:xfrm rot="10800000">
              <a:off x="5772192"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3" name="空心弧 42"/>
            <p:cNvSpPr/>
            <p:nvPr/>
          </p:nvSpPr>
          <p:spPr>
            <a:xfrm rot="10800000">
              <a:off x="1941025" y="2658890"/>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4" name="空心弧 43"/>
            <p:cNvSpPr/>
            <p:nvPr/>
          </p:nvSpPr>
          <p:spPr>
            <a:xfrm>
              <a:off x="3856609"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45" name="组合 44"/>
          <p:cNvGrpSpPr/>
          <p:nvPr/>
        </p:nvGrpSpPr>
        <p:grpSpPr>
          <a:xfrm>
            <a:off x="1830813" y="2364287"/>
            <a:ext cx="8310769" cy="2610453"/>
            <a:chOff x="1941025" y="2644525"/>
            <a:chExt cx="8309951" cy="2604834"/>
          </a:xfrm>
          <a:solidFill>
            <a:schemeClr val="accent5"/>
          </a:solidFill>
        </p:grpSpPr>
        <p:sp>
          <p:nvSpPr>
            <p:cNvPr id="46" name="空心弧 45"/>
            <p:cNvSpPr/>
            <p:nvPr/>
          </p:nvSpPr>
          <p:spPr>
            <a:xfrm>
              <a:off x="1941025" y="2686157"/>
              <a:ext cx="2563201" cy="2563202"/>
            </a:xfrm>
            <a:prstGeom prst="blockArc">
              <a:avLst>
                <a:gd name="adj1" fmla="val 10800000"/>
                <a:gd name="adj2" fmla="val 21532483"/>
                <a:gd name="adj3" fmla="val 24916"/>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7" name="空心弧 46"/>
            <p:cNvSpPr/>
            <p:nvPr/>
          </p:nvSpPr>
          <p:spPr>
            <a:xfrm>
              <a:off x="5772192" y="2686157"/>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8" name="空心弧 47"/>
            <p:cNvSpPr/>
            <p:nvPr/>
          </p:nvSpPr>
          <p:spPr>
            <a:xfrm rot="10800000">
              <a:off x="3856609"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sp>
          <p:nvSpPr>
            <p:cNvPr id="49" name="空心弧 48"/>
            <p:cNvSpPr/>
            <p:nvPr/>
          </p:nvSpPr>
          <p:spPr>
            <a:xfrm rot="10800000">
              <a:off x="7687775" y="2644525"/>
              <a:ext cx="2563201" cy="2563202"/>
            </a:xfrm>
            <a:prstGeom prst="blockArc">
              <a:avLst>
                <a:gd name="adj1" fmla="val 10800000"/>
                <a:gd name="adj2" fmla="val 21532483"/>
                <a:gd name="adj3" fmla="val 2491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dirty="0">
                <a:solidFill>
                  <a:schemeClr val="bg1"/>
                </a:solidFill>
                <a:latin typeface="Arial" panose="020B0604020202020204" pitchFamily="34" charset="0"/>
                <a:ea typeface="微软雅黑" panose="020B0503020204020204" charset="-122"/>
                <a:sym typeface="Arial" panose="020B0604020202020204" pitchFamily="34" charset="0"/>
              </a:endParaRPr>
            </a:p>
          </p:txBody>
        </p:sp>
      </p:grpSp>
      <p:grpSp>
        <p:nvGrpSpPr>
          <p:cNvPr id="50" name="组合 49"/>
          <p:cNvGrpSpPr/>
          <p:nvPr/>
        </p:nvGrpSpPr>
        <p:grpSpPr>
          <a:xfrm>
            <a:off x="1954901" y="2837418"/>
            <a:ext cx="2439998" cy="3604218"/>
            <a:chOff x="2064470" y="3111561"/>
            <a:chExt cx="2439757" cy="3596461"/>
          </a:xfrm>
        </p:grpSpPr>
        <p:sp>
          <p:nvSpPr>
            <p:cNvPr id="51" name="椭圆 50"/>
            <p:cNvSpPr/>
            <p:nvPr/>
          </p:nvSpPr>
          <p:spPr>
            <a:xfrm>
              <a:off x="2727050" y="3486549"/>
              <a:ext cx="952557" cy="95255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rPr>
                <a:t>1</a:t>
              </a:r>
              <a:endParaRPr lang="zh-CN" altLang="en-US"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52" name="文本框 20"/>
            <p:cNvSpPr txBox="1"/>
            <p:nvPr/>
          </p:nvSpPr>
          <p:spPr>
            <a:xfrm rot="723832">
              <a:off x="2413719" y="3111561"/>
              <a:ext cx="1707868" cy="1155747"/>
            </a:xfrm>
            <a:prstGeom prst="rect">
              <a:avLst/>
            </a:prstGeom>
            <a:noFill/>
          </p:spPr>
          <p:txBody>
            <a:bodyPr wrap="square" rtlCol="0">
              <a:prstTxWarp prst="textArchUp">
                <a:avLst>
                  <a:gd name="adj" fmla="val 10683234"/>
                </a:avLst>
              </a:prstTxWarp>
              <a:spAutoFit/>
            </a:bodyPr>
            <a:lstStyle/>
            <a:p>
              <a:r>
                <a:rPr lang="zh-CN" altLang="en-US" sz="20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点击输入小标题</a:t>
              </a:r>
            </a:p>
          </p:txBody>
        </p:sp>
        <p:sp>
          <p:nvSpPr>
            <p:cNvPr id="53" name="矩形 52"/>
            <p:cNvSpPr/>
            <p:nvPr/>
          </p:nvSpPr>
          <p:spPr>
            <a:xfrm>
              <a:off x="2064470" y="5628944"/>
              <a:ext cx="2439757" cy="1079078"/>
            </a:xfrm>
            <a:prstGeom prst="rect">
              <a:avLst/>
            </a:prstGeom>
          </p:spPr>
          <p:txBody>
            <a:bodyPr wrap="square">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4" name="Freeform 5"/>
            <p:cNvSpPr>
              <a:spLocks noEditPoints="1"/>
            </p:cNvSpPr>
            <p:nvPr/>
          </p:nvSpPr>
          <p:spPr bwMode="auto">
            <a:xfrm>
              <a:off x="3093488"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accent5">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616" tIns="45808" rIns="91616" bIns="45808" numCol="1" spcCol="0" rtlCol="0" fromWordArt="0" anchor="ctr" anchorCtr="0" forceAA="0" compatLnSpc="1">
              <a:noAutofit/>
            </a:bodyPr>
            <a:lstStyle/>
            <a:p>
              <a:pPr algn="ctr"/>
              <a:endParaRPr lang="zh-CN" altLang="en-US" sz="2405"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5" name="组合 54"/>
          <p:cNvGrpSpPr/>
          <p:nvPr/>
        </p:nvGrpSpPr>
        <p:grpSpPr>
          <a:xfrm>
            <a:off x="5909906" y="2820567"/>
            <a:ext cx="2474259" cy="3621068"/>
            <a:chOff x="6019083" y="3094749"/>
            <a:chExt cx="2474014" cy="3613271"/>
          </a:xfrm>
        </p:grpSpPr>
        <p:sp>
          <p:nvSpPr>
            <p:cNvPr id="56" name="椭圆 55"/>
            <p:cNvSpPr/>
            <p:nvPr/>
          </p:nvSpPr>
          <p:spPr>
            <a:xfrm>
              <a:off x="6577513" y="3486549"/>
              <a:ext cx="952557" cy="95255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rPr>
                <a:t>3</a:t>
              </a:r>
              <a:endParaRPr lang="zh-CN" altLang="en-US"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57" name="文本框 28"/>
            <p:cNvSpPr txBox="1"/>
            <p:nvPr/>
          </p:nvSpPr>
          <p:spPr>
            <a:xfrm rot="893704">
              <a:off x="6273353" y="3094749"/>
              <a:ext cx="1707868" cy="1155748"/>
            </a:xfrm>
            <a:prstGeom prst="rect">
              <a:avLst/>
            </a:prstGeom>
            <a:noFill/>
          </p:spPr>
          <p:txBody>
            <a:bodyPr wrap="square" rtlCol="0">
              <a:prstTxWarp prst="textArchUp">
                <a:avLst>
                  <a:gd name="adj" fmla="val 10683234"/>
                </a:avLst>
              </a:prstTxWarp>
              <a:spAutoFit/>
            </a:bodyPr>
            <a:lstStyle/>
            <a:p>
              <a:r>
                <a:rPr lang="zh-CN" altLang="en-US" sz="20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点击输入小标题</a:t>
              </a:r>
            </a:p>
          </p:txBody>
        </p:sp>
        <p:sp>
          <p:nvSpPr>
            <p:cNvPr id="58" name="矩形 57"/>
            <p:cNvSpPr/>
            <p:nvPr/>
          </p:nvSpPr>
          <p:spPr>
            <a:xfrm>
              <a:off x="6019083" y="5628944"/>
              <a:ext cx="2474014" cy="1079076"/>
            </a:xfrm>
            <a:prstGeom prst="rect">
              <a:avLst/>
            </a:prstGeom>
          </p:spPr>
          <p:txBody>
            <a:bodyPr wrap="square">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9" name="Freeform 5"/>
            <p:cNvSpPr>
              <a:spLocks noEditPoints="1"/>
            </p:cNvSpPr>
            <p:nvPr/>
          </p:nvSpPr>
          <p:spPr bwMode="auto">
            <a:xfrm>
              <a:off x="7050647" y="5310014"/>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accent3">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616" tIns="45808" rIns="91616" bIns="45808" numCol="1" spcCol="0" rtlCol="0" fromWordArt="0" anchor="ctr" anchorCtr="0" forceAA="0" compatLnSpc="1">
              <a:noAutofit/>
            </a:bodyPr>
            <a:lstStyle/>
            <a:p>
              <a:pPr algn="ctr"/>
              <a:endParaRPr lang="zh-CN" altLang="en-US" sz="2405"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60" name="组合 59"/>
          <p:cNvGrpSpPr/>
          <p:nvPr/>
        </p:nvGrpSpPr>
        <p:grpSpPr>
          <a:xfrm>
            <a:off x="3747220" y="1152698"/>
            <a:ext cx="2439997" cy="3446969"/>
            <a:chOff x="3856608" y="1430465"/>
            <a:chExt cx="2439755" cy="3439551"/>
          </a:xfrm>
        </p:grpSpPr>
        <p:sp>
          <p:nvSpPr>
            <p:cNvPr id="61" name="椭圆 60"/>
            <p:cNvSpPr/>
            <p:nvPr/>
          </p:nvSpPr>
          <p:spPr>
            <a:xfrm>
              <a:off x="4661930" y="3486549"/>
              <a:ext cx="952557" cy="95255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rPr>
                <a:t>2</a:t>
              </a:r>
              <a:endParaRPr lang="zh-CN" altLang="en-US"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62" name="文本框 26"/>
            <p:cNvSpPr txBox="1"/>
            <p:nvPr/>
          </p:nvSpPr>
          <p:spPr>
            <a:xfrm rot="21215758">
              <a:off x="4372924" y="3714268"/>
              <a:ext cx="1707868" cy="1155748"/>
            </a:xfrm>
            <a:prstGeom prst="rect">
              <a:avLst/>
            </a:prstGeom>
            <a:noFill/>
          </p:spPr>
          <p:txBody>
            <a:bodyPr wrap="square" rtlCol="0">
              <a:prstTxWarp prst="textArchDown">
                <a:avLst/>
              </a:prstTxWarp>
              <a:spAutoFit/>
            </a:bodyPr>
            <a:lstStyle/>
            <a:p>
              <a:r>
                <a:rPr lang="zh-CN" altLang="en-US" sz="20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点击输入小标题</a:t>
              </a:r>
            </a:p>
          </p:txBody>
        </p:sp>
        <p:sp>
          <p:nvSpPr>
            <p:cNvPr id="63" name="矩形 62"/>
            <p:cNvSpPr/>
            <p:nvPr/>
          </p:nvSpPr>
          <p:spPr>
            <a:xfrm>
              <a:off x="3856608" y="1430465"/>
              <a:ext cx="2439755" cy="1079078"/>
            </a:xfrm>
            <a:prstGeom prst="rect">
              <a:avLst/>
            </a:prstGeom>
          </p:spPr>
          <p:txBody>
            <a:bodyPr wrap="square">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64" name="Freeform 5"/>
            <p:cNvSpPr>
              <a:spLocks noEditPoints="1"/>
            </p:cNvSpPr>
            <p:nvPr/>
          </p:nvSpPr>
          <p:spPr bwMode="auto">
            <a:xfrm>
              <a:off x="4968584"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accent4">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616" tIns="45808" rIns="91616" bIns="45808" numCol="1" spcCol="0" rtlCol="0" fromWordArt="0" anchor="ctr" anchorCtr="0" forceAA="0" compatLnSpc="1">
              <a:noAutofit/>
            </a:bodyPr>
            <a:lstStyle/>
            <a:p>
              <a:pPr algn="ctr"/>
              <a:endParaRPr lang="zh-CN" altLang="en-US" sz="2405"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65" name="组合 64"/>
          <p:cNvGrpSpPr/>
          <p:nvPr/>
        </p:nvGrpSpPr>
        <p:grpSpPr>
          <a:xfrm>
            <a:off x="7702221" y="1116214"/>
            <a:ext cx="2439997" cy="3450895"/>
            <a:chOff x="7811220" y="1394063"/>
            <a:chExt cx="2439755" cy="3443468"/>
          </a:xfrm>
        </p:grpSpPr>
        <p:sp>
          <p:nvSpPr>
            <p:cNvPr id="66" name="椭圆 65"/>
            <p:cNvSpPr/>
            <p:nvPr/>
          </p:nvSpPr>
          <p:spPr>
            <a:xfrm>
              <a:off x="8493097" y="3486549"/>
              <a:ext cx="952557" cy="95255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rPr>
                <a:t>4</a:t>
              </a:r>
              <a:endParaRPr lang="zh-CN" altLang="en-US" sz="4410" b="1" dirty="0">
                <a:solidFill>
                  <a:schemeClr val="bg1"/>
                </a:solidFill>
                <a:effectLst>
                  <a:outerShdw blurRad="38100" dist="38100" dir="2700000" algn="tl">
                    <a:srgbClr val="000000">
                      <a:alpha val="43137"/>
                    </a:srgbClr>
                  </a:outerShdw>
                </a:effectLst>
                <a:latin typeface="Arial" panose="020B0604020202020204" pitchFamily="34" charset="0"/>
                <a:ea typeface="微软雅黑" panose="020B0503020204020204" charset="-122"/>
                <a:cs typeface="Arial" panose="020B0604020202020204" pitchFamily="34" charset="0"/>
                <a:sym typeface="Arial" panose="020B0604020202020204" pitchFamily="34" charset="0"/>
              </a:endParaRPr>
            </a:p>
          </p:txBody>
        </p:sp>
        <p:sp>
          <p:nvSpPr>
            <p:cNvPr id="67" name="文本框 29"/>
            <p:cNvSpPr txBox="1"/>
            <p:nvPr/>
          </p:nvSpPr>
          <p:spPr>
            <a:xfrm rot="20739839">
              <a:off x="8139873" y="3681783"/>
              <a:ext cx="1707868" cy="1155748"/>
            </a:xfrm>
            <a:prstGeom prst="rect">
              <a:avLst/>
            </a:prstGeom>
            <a:noFill/>
          </p:spPr>
          <p:txBody>
            <a:bodyPr wrap="square" rtlCol="0">
              <a:prstTxWarp prst="textArchDown">
                <a:avLst/>
              </a:prstTxWarp>
              <a:spAutoFit/>
            </a:bodyPr>
            <a:lstStyle/>
            <a:p>
              <a:r>
                <a:rPr lang="zh-CN" altLang="en-US" sz="20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点击输入小标题</a:t>
              </a:r>
            </a:p>
          </p:txBody>
        </p:sp>
        <p:sp>
          <p:nvSpPr>
            <p:cNvPr id="68" name="矩形 67"/>
            <p:cNvSpPr/>
            <p:nvPr/>
          </p:nvSpPr>
          <p:spPr>
            <a:xfrm>
              <a:off x="7811220" y="1394063"/>
              <a:ext cx="2439755" cy="1079078"/>
            </a:xfrm>
            <a:prstGeom prst="rect">
              <a:avLst/>
            </a:prstGeom>
          </p:spPr>
          <p:txBody>
            <a:bodyPr wrap="square">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69" name="Freeform 5"/>
            <p:cNvSpPr>
              <a:spLocks noEditPoints="1"/>
            </p:cNvSpPr>
            <p:nvPr/>
          </p:nvSpPr>
          <p:spPr bwMode="auto">
            <a:xfrm>
              <a:off x="8840238" y="2329676"/>
              <a:ext cx="258274" cy="258274"/>
            </a:xfrm>
            <a:custGeom>
              <a:avLst/>
              <a:gdLst>
                <a:gd name="T0" fmla="*/ 76 w 152"/>
                <a:gd name="T1" fmla="*/ 0 h 152"/>
                <a:gd name="T2" fmla="*/ 0 w 152"/>
                <a:gd name="T3" fmla="*/ 76 h 152"/>
                <a:gd name="T4" fmla="*/ 76 w 152"/>
                <a:gd name="T5" fmla="*/ 152 h 152"/>
                <a:gd name="T6" fmla="*/ 152 w 152"/>
                <a:gd name="T7" fmla="*/ 76 h 152"/>
                <a:gd name="T8" fmla="*/ 76 w 152"/>
                <a:gd name="T9" fmla="*/ 0 h 152"/>
                <a:gd name="T10" fmla="*/ 90 w 152"/>
                <a:gd name="T11" fmla="*/ 90 h 152"/>
                <a:gd name="T12" fmla="*/ 90 w 152"/>
                <a:gd name="T13" fmla="*/ 131 h 152"/>
                <a:gd name="T14" fmla="*/ 62 w 152"/>
                <a:gd name="T15" fmla="*/ 131 h 152"/>
                <a:gd name="T16" fmla="*/ 62 w 152"/>
                <a:gd name="T17" fmla="*/ 90 h 152"/>
                <a:gd name="T18" fmla="*/ 21 w 152"/>
                <a:gd name="T19" fmla="*/ 90 h 152"/>
                <a:gd name="T20" fmla="*/ 21 w 152"/>
                <a:gd name="T21" fmla="*/ 62 h 152"/>
                <a:gd name="T22" fmla="*/ 62 w 152"/>
                <a:gd name="T23" fmla="*/ 62 h 152"/>
                <a:gd name="T24" fmla="*/ 62 w 152"/>
                <a:gd name="T25" fmla="*/ 21 h 152"/>
                <a:gd name="T26" fmla="*/ 90 w 152"/>
                <a:gd name="T27" fmla="*/ 21 h 152"/>
                <a:gd name="T28" fmla="*/ 90 w 152"/>
                <a:gd name="T29" fmla="*/ 62 h 152"/>
                <a:gd name="T30" fmla="*/ 131 w 152"/>
                <a:gd name="T31" fmla="*/ 62 h 152"/>
                <a:gd name="T32" fmla="*/ 131 w 152"/>
                <a:gd name="T33" fmla="*/ 90 h 152"/>
                <a:gd name="T34" fmla="*/ 90 w 152"/>
                <a:gd name="T35" fmla="*/ 9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52" h="152">
                  <a:moveTo>
                    <a:pt x="76" y="0"/>
                  </a:moveTo>
                  <a:cubicBezTo>
                    <a:pt x="34" y="0"/>
                    <a:pt x="0" y="34"/>
                    <a:pt x="0" y="76"/>
                  </a:cubicBezTo>
                  <a:cubicBezTo>
                    <a:pt x="0" y="118"/>
                    <a:pt x="34" y="152"/>
                    <a:pt x="76" y="152"/>
                  </a:cubicBezTo>
                  <a:cubicBezTo>
                    <a:pt x="118" y="152"/>
                    <a:pt x="152" y="118"/>
                    <a:pt x="152" y="76"/>
                  </a:cubicBezTo>
                  <a:cubicBezTo>
                    <a:pt x="152" y="34"/>
                    <a:pt x="118" y="0"/>
                    <a:pt x="76" y="0"/>
                  </a:cubicBezTo>
                  <a:close/>
                  <a:moveTo>
                    <a:pt x="90" y="90"/>
                  </a:moveTo>
                  <a:cubicBezTo>
                    <a:pt x="90" y="131"/>
                    <a:pt x="90" y="131"/>
                    <a:pt x="90" y="131"/>
                  </a:cubicBezTo>
                  <a:cubicBezTo>
                    <a:pt x="62" y="131"/>
                    <a:pt x="62" y="131"/>
                    <a:pt x="62" y="131"/>
                  </a:cubicBezTo>
                  <a:cubicBezTo>
                    <a:pt x="62" y="90"/>
                    <a:pt x="62" y="90"/>
                    <a:pt x="62" y="90"/>
                  </a:cubicBezTo>
                  <a:cubicBezTo>
                    <a:pt x="21" y="90"/>
                    <a:pt x="21" y="90"/>
                    <a:pt x="21" y="90"/>
                  </a:cubicBezTo>
                  <a:cubicBezTo>
                    <a:pt x="21" y="62"/>
                    <a:pt x="21" y="62"/>
                    <a:pt x="21" y="62"/>
                  </a:cubicBezTo>
                  <a:cubicBezTo>
                    <a:pt x="62" y="62"/>
                    <a:pt x="62" y="62"/>
                    <a:pt x="62" y="62"/>
                  </a:cubicBezTo>
                  <a:cubicBezTo>
                    <a:pt x="62" y="21"/>
                    <a:pt x="62" y="21"/>
                    <a:pt x="62" y="21"/>
                  </a:cubicBezTo>
                  <a:cubicBezTo>
                    <a:pt x="90" y="21"/>
                    <a:pt x="90" y="21"/>
                    <a:pt x="90" y="21"/>
                  </a:cubicBezTo>
                  <a:cubicBezTo>
                    <a:pt x="90" y="62"/>
                    <a:pt x="90" y="62"/>
                    <a:pt x="90" y="62"/>
                  </a:cubicBezTo>
                  <a:cubicBezTo>
                    <a:pt x="131" y="62"/>
                    <a:pt x="131" y="62"/>
                    <a:pt x="131" y="62"/>
                  </a:cubicBezTo>
                  <a:cubicBezTo>
                    <a:pt x="131" y="90"/>
                    <a:pt x="131" y="90"/>
                    <a:pt x="131" y="90"/>
                  </a:cubicBezTo>
                  <a:lnTo>
                    <a:pt x="90" y="90"/>
                  </a:lnTo>
                  <a:close/>
                </a:path>
              </a:pathLst>
            </a:custGeom>
            <a:solidFill>
              <a:schemeClr val="accent2">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616" tIns="45808" rIns="91616" bIns="45808" numCol="1" spcCol="0" rtlCol="0" fromWordArt="0" anchor="ctr" anchorCtr="0" forceAA="0" compatLnSpc="1">
              <a:noAutofit/>
            </a:bodyPr>
            <a:lstStyle/>
            <a:p>
              <a:pPr algn="ctr"/>
              <a:endParaRPr lang="zh-CN" altLang="en-US" sz="2405" dirty="0">
                <a:solidFill>
                  <a:schemeClr val="tx1">
                    <a:lumMod val="85000"/>
                    <a:lumOff val="15000"/>
                  </a:schemeClr>
                </a:solidFill>
                <a:latin typeface="Arial" panose="020B0604020202020204" pitchFamily="34" charset="0"/>
                <a:ea typeface="微软雅黑" panose="020B0503020204020204" charset="-122"/>
                <a:sym typeface="Arial" panose="020B0604020202020204" pitchFamily="34" charset="0"/>
              </a:endParaRPr>
            </a:p>
          </p:txBody>
        </p:sp>
      </p:gr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435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50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1000"/>
                                        <p:tgtEl>
                                          <p:spTgt spid="45"/>
                                        </p:tgtEl>
                                      </p:cBhvr>
                                    </p:animEffect>
                                  </p:childTnLst>
                                </p:cTn>
                              </p:par>
                              <p:par>
                                <p:cTn id="8" presetID="22" presetClass="entr" presetSubtype="2" fill="hold" nodeType="withEffect">
                                  <p:stCondLst>
                                    <p:cond delay="500"/>
                                  </p:stCondLst>
                                  <p:childTnLst>
                                    <p:set>
                                      <p:cBhvr>
                                        <p:cTn id="9" dur="1" fill="hold">
                                          <p:stCondLst>
                                            <p:cond delay="0"/>
                                          </p:stCondLst>
                                        </p:cTn>
                                        <p:tgtEl>
                                          <p:spTgt spid="40"/>
                                        </p:tgtEl>
                                        <p:attrNameLst>
                                          <p:attrName>style.visibility</p:attrName>
                                        </p:attrNameLst>
                                      </p:cBhvr>
                                      <p:to>
                                        <p:strVal val="visible"/>
                                      </p:to>
                                    </p:set>
                                    <p:animEffect transition="in" filter="wipe(right)">
                                      <p:cBhvr>
                                        <p:cTn id="10" dur="1000"/>
                                        <p:tgtEl>
                                          <p:spTgt spid="40"/>
                                        </p:tgtEl>
                                      </p:cBhvr>
                                    </p:animEffect>
                                  </p:childTnLst>
                                </p:cTn>
                              </p:par>
                              <p:par>
                                <p:cTn id="11" presetID="10" presetClass="entr" presetSubtype="0" fill="hold" nodeType="withEffect">
                                  <p:stCondLst>
                                    <p:cond delay="20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750"/>
                                        <p:tgtEl>
                                          <p:spTgt spid="50"/>
                                        </p:tgtEl>
                                      </p:cBhvr>
                                    </p:animEffect>
                                  </p:childTnLst>
                                </p:cTn>
                              </p:par>
                              <p:par>
                                <p:cTn id="14" presetID="10" presetClass="entr" presetSubtype="0" fill="hold" nodeType="withEffect">
                                  <p:stCondLst>
                                    <p:cond delay="2500"/>
                                  </p:stCondLst>
                                  <p:childTnLst>
                                    <p:set>
                                      <p:cBhvr>
                                        <p:cTn id="15" dur="1" fill="hold">
                                          <p:stCondLst>
                                            <p:cond delay="0"/>
                                          </p:stCondLst>
                                        </p:cTn>
                                        <p:tgtEl>
                                          <p:spTgt spid="60"/>
                                        </p:tgtEl>
                                        <p:attrNameLst>
                                          <p:attrName>style.visibility</p:attrName>
                                        </p:attrNameLst>
                                      </p:cBhvr>
                                      <p:to>
                                        <p:strVal val="visible"/>
                                      </p:to>
                                    </p:set>
                                    <p:animEffect transition="in" filter="fade">
                                      <p:cBhvr>
                                        <p:cTn id="16" dur="750"/>
                                        <p:tgtEl>
                                          <p:spTgt spid="60"/>
                                        </p:tgtEl>
                                      </p:cBhvr>
                                    </p:animEffect>
                                  </p:childTnLst>
                                </p:cTn>
                              </p:par>
                              <p:par>
                                <p:cTn id="17" presetID="10" presetClass="entr" presetSubtype="0" fill="hold" nodeType="withEffect">
                                  <p:stCondLst>
                                    <p:cond delay="3000"/>
                                  </p:stCondLst>
                                  <p:childTnLst>
                                    <p:set>
                                      <p:cBhvr>
                                        <p:cTn id="18" dur="1" fill="hold">
                                          <p:stCondLst>
                                            <p:cond delay="0"/>
                                          </p:stCondLst>
                                        </p:cTn>
                                        <p:tgtEl>
                                          <p:spTgt spid="55"/>
                                        </p:tgtEl>
                                        <p:attrNameLst>
                                          <p:attrName>style.visibility</p:attrName>
                                        </p:attrNameLst>
                                      </p:cBhvr>
                                      <p:to>
                                        <p:strVal val="visible"/>
                                      </p:to>
                                    </p:set>
                                    <p:animEffect transition="in" filter="fade">
                                      <p:cBhvr>
                                        <p:cTn id="19" dur="750"/>
                                        <p:tgtEl>
                                          <p:spTgt spid="55"/>
                                        </p:tgtEl>
                                      </p:cBhvr>
                                    </p:animEffect>
                                  </p:childTnLst>
                                </p:cTn>
                              </p:par>
                              <p:par>
                                <p:cTn id="20" presetID="10" presetClass="entr" presetSubtype="0" fill="hold" nodeType="withEffect">
                                  <p:stCondLst>
                                    <p:cond delay="3500"/>
                                  </p:stCondLst>
                                  <p:childTnLst>
                                    <p:set>
                                      <p:cBhvr>
                                        <p:cTn id="21" dur="1" fill="hold">
                                          <p:stCondLst>
                                            <p:cond delay="0"/>
                                          </p:stCondLst>
                                        </p:cTn>
                                        <p:tgtEl>
                                          <p:spTgt spid="65"/>
                                        </p:tgtEl>
                                        <p:attrNameLst>
                                          <p:attrName>style.visibility</p:attrName>
                                        </p:attrNameLst>
                                      </p:cBhvr>
                                      <p:to>
                                        <p:strVal val="visible"/>
                                      </p:to>
                                    </p:set>
                                    <p:animEffect transition="in" filter="fade">
                                      <p:cBhvr>
                                        <p:cTn id="22" dur="750"/>
                                        <p:tgtEl>
                                          <p:spTgt spid="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9"/>
          <p:cNvSpPr>
            <a:spLocks noChangeArrowheads="1"/>
          </p:cNvSpPr>
          <p:nvPr/>
        </p:nvSpPr>
        <p:spPr bwMode="auto">
          <a:xfrm>
            <a:off x="3" y="4383714"/>
            <a:ext cx="12205902" cy="814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42719B"/>
                </a:solidFill>
                <a:bevel/>
              </a14:hiddenLine>
            </a:ext>
          </a:extLst>
        </p:spPr>
        <p:txBody>
          <a:bodyPr lIns="91494" tIns="45746" rIns="91494" bIns="4574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sp>
        <p:nvSpPr>
          <p:cNvPr id="17" name="Rectangle 11"/>
          <p:cNvSpPr>
            <a:spLocks noChangeArrowheads="1"/>
          </p:cNvSpPr>
          <p:nvPr/>
        </p:nvSpPr>
        <p:spPr bwMode="auto">
          <a:xfrm>
            <a:off x="-11114" y="4383717"/>
            <a:ext cx="12226543" cy="684097"/>
          </a:xfrm>
          <a:prstGeom prst="rect">
            <a:avLst/>
          </a:prstGeom>
          <a:solidFill>
            <a:schemeClr val="accent5"/>
          </a:solidFill>
          <a:ln>
            <a:noFill/>
          </a:ln>
        </p:spPr>
        <p:txBody>
          <a:bodyPr lIns="91494" tIns="45746" rIns="91494" bIns="4574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2" name="组合 3"/>
          <p:cNvGrpSpPr/>
          <p:nvPr/>
        </p:nvGrpSpPr>
        <p:grpSpPr bwMode="auto">
          <a:xfrm>
            <a:off x="4327955" y="2143693"/>
            <a:ext cx="3537299" cy="2138202"/>
            <a:chOff x="0" y="0"/>
            <a:chExt cx="3536515" cy="2133600"/>
          </a:xfrm>
        </p:grpSpPr>
        <p:pic>
          <p:nvPicPr>
            <p:cNvPr id="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Rectangle 18"/>
            <p:cNvSpPr>
              <a:spLocks noChangeArrowheads="1"/>
            </p:cNvSpPr>
            <p:nvPr/>
          </p:nvSpPr>
          <p:spPr bwMode="auto">
            <a:xfrm>
              <a:off x="519687" y="255892"/>
              <a:ext cx="2450592" cy="1530000"/>
            </a:xfrm>
            <a:prstGeom prst="rect">
              <a:avLst/>
            </a:prstGeom>
            <a:blipFill dpi="0" rotWithShape="1">
              <a:blip r:embed="rId4"/>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grpSp>
        <p:nvGrpSpPr>
          <p:cNvPr id="21" name="组合 2"/>
          <p:cNvGrpSpPr/>
          <p:nvPr/>
        </p:nvGrpSpPr>
        <p:grpSpPr bwMode="auto">
          <a:xfrm>
            <a:off x="873215" y="2143693"/>
            <a:ext cx="3537299" cy="2138202"/>
            <a:chOff x="0" y="0"/>
            <a:chExt cx="3536515" cy="2133600"/>
          </a:xfrm>
        </p:grpSpPr>
        <p:pic>
          <p:nvPicPr>
            <p:cNvPr id="22"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Rectangle 19"/>
            <p:cNvSpPr>
              <a:spLocks noChangeArrowheads="1"/>
            </p:cNvSpPr>
            <p:nvPr/>
          </p:nvSpPr>
          <p:spPr bwMode="auto">
            <a:xfrm>
              <a:off x="524581" y="255892"/>
              <a:ext cx="2450592" cy="1530000"/>
            </a:xfrm>
            <a:prstGeom prst="rect">
              <a:avLst/>
            </a:prstGeom>
            <a:blipFill dpi="0" rotWithShape="1">
              <a:blip r:embed="rId5"/>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grpSp>
        <p:nvGrpSpPr>
          <p:cNvPr id="4" name="组合 4"/>
          <p:cNvGrpSpPr/>
          <p:nvPr/>
        </p:nvGrpSpPr>
        <p:grpSpPr bwMode="auto">
          <a:xfrm>
            <a:off x="7782692" y="2143693"/>
            <a:ext cx="3535711" cy="2138202"/>
            <a:chOff x="0" y="0"/>
            <a:chExt cx="3536515" cy="2133600"/>
          </a:xfrm>
        </p:grpSpPr>
        <p:pic>
          <p:nvPicPr>
            <p:cNvPr id="5"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3536515" cy="213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 name="Rectangle 20"/>
            <p:cNvSpPr>
              <a:spLocks noChangeArrowheads="1"/>
            </p:cNvSpPr>
            <p:nvPr/>
          </p:nvSpPr>
          <p:spPr bwMode="auto">
            <a:xfrm>
              <a:off x="515715" y="255890"/>
              <a:ext cx="2450592" cy="1530000"/>
            </a:xfrm>
            <a:prstGeom prst="rect">
              <a:avLst/>
            </a:prstGeom>
            <a:blipFill dpi="0" rotWithShape="1">
              <a:blip r:embed="rId6"/>
              <a:srcRect/>
              <a:stretch>
                <a:fillRect/>
              </a:stretch>
            </a:bli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sp>
        <p:nvSpPr>
          <p:cNvPr id="28" name="矩形 38"/>
          <p:cNvSpPr>
            <a:spLocks noChangeArrowheads="1"/>
          </p:cNvSpPr>
          <p:nvPr/>
        </p:nvSpPr>
        <p:spPr bwMode="auto">
          <a:xfrm>
            <a:off x="1817793" y="4493490"/>
            <a:ext cx="1649730" cy="44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86" tIns="45742" rIns="91486" bIns="4574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solidFill>
                  <a:schemeClr val="bg1">
                    <a:lumMod val="95000"/>
                  </a:schemeClr>
                </a:solidFill>
                <a:ea typeface="微软雅黑" panose="020B0503020204020204" charset="-122"/>
                <a:sym typeface="Arial" panose="020B0604020202020204" pitchFamily="34" charset="0"/>
              </a:rPr>
              <a:t>项目展示一</a:t>
            </a:r>
            <a:endParaRPr lang="en-US" altLang="zh-CN" sz="2305" dirty="0">
              <a:solidFill>
                <a:schemeClr val="bg1">
                  <a:lumMod val="95000"/>
                </a:schemeClr>
              </a:solidFill>
              <a:ea typeface="微软雅黑" panose="020B0503020204020204" charset="-122"/>
              <a:sym typeface="Arial" panose="020B0604020202020204" pitchFamily="34" charset="0"/>
            </a:endParaRPr>
          </a:p>
        </p:txBody>
      </p:sp>
      <p:sp>
        <p:nvSpPr>
          <p:cNvPr id="29" name="矩形 51"/>
          <p:cNvSpPr>
            <a:spLocks noChangeArrowheads="1"/>
          </p:cNvSpPr>
          <p:nvPr/>
        </p:nvSpPr>
        <p:spPr bwMode="auto">
          <a:xfrm>
            <a:off x="5272530" y="4493490"/>
            <a:ext cx="1649730" cy="44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86" tIns="45742" rIns="91486" bIns="4574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solidFill>
                  <a:schemeClr val="bg1">
                    <a:lumMod val="95000"/>
                  </a:schemeClr>
                </a:solidFill>
                <a:ea typeface="微软雅黑" panose="020B0503020204020204" charset="-122"/>
                <a:sym typeface="Arial" panose="020B0604020202020204" pitchFamily="34" charset="0"/>
              </a:rPr>
              <a:t>项目展示二</a:t>
            </a:r>
            <a:endParaRPr lang="en-US" altLang="zh-CN" sz="2305" dirty="0">
              <a:solidFill>
                <a:schemeClr val="bg1">
                  <a:lumMod val="95000"/>
                </a:schemeClr>
              </a:solidFill>
              <a:ea typeface="微软雅黑" panose="020B0503020204020204" charset="-122"/>
              <a:sym typeface="Arial" panose="020B0604020202020204" pitchFamily="34" charset="0"/>
            </a:endParaRPr>
          </a:p>
        </p:txBody>
      </p:sp>
      <p:sp>
        <p:nvSpPr>
          <p:cNvPr id="6" name="矩形 53"/>
          <p:cNvSpPr>
            <a:spLocks noChangeArrowheads="1"/>
          </p:cNvSpPr>
          <p:nvPr/>
        </p:nvSpPr>
        <p:spPr bwMode="auto">
          <a:xfrm>
            <a:off x="8725682" y="4493490"/>
            <a:ext cx="1649730" cy="4464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86" tIns="45742" rIns="91486" bIns="4574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solidFill>
                  <a:schemeClr val="bg1">
                    <a:lumMod val="95000"/>
                  </a:schemeClr>
                </a:solidFill>
                <a:ea typeface="微软雅黑" panose="020B0503020204020204" charset="-122"/>
                <a:sym typeface="Arial" panose="020B0604020202020204" pitchFamily="34" charset="0"/>
              </a:rPr>
              <a:t>项目展示三</a:t>
            </a:r>
            <a:endParaRPr lang="en-US" altLang="zh-CN" sz="2305" dirty="0">
              <a:solidFill>
                <a:schemeClr val="bg1">
                  <a:lumMod val="95000"/>
                </a:schemeClr>
              </a:solidFill>
              <a:ea typeface="微软雅黑" panose="020B0503020204020204" charset="-122"/>
              <a:sym typeface="Arial" panose="020B0604020202020204" pitchFamily="34" charset="0"/>
            </a:endParaRPr>
          </a:p>
        </p:txBody>
      </p:sp>
      <p:sp>
        <p:nvSpPr>
          <p:cNvPr id="31" name="矩形 47"/>
          <p:cNvSpPr>
            <a:spLocks noChangeArrowheads="1"/>
          </p:cNvSpPr>
          <p:nvPr/>
        </p:nvSpPr>
        <p:spPr bwMode="auto">
          <a:xfrm>
            <a:off x="873212" y="5133042"/>
            <a:ext cx="2933989" cy="83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2" name="矩形 47"/>
          <p:cNvSpPr>
            <a:spLocks noChangeArrowheads="1"/>
          </p:cNvSpPr>
          <p:nvPr/>
        </p:nvSpPr>
        <p:spPr bwMode="auto">
          <a:xfrm>
            <a:off x="4931262" y="5133042"/>
            <a:ext cx="2933989" cy="83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3" name="矩形 47"/>
          <p:cNvSpPr>
            <a:spLocks noChangeArrowheads="1"/>
          </p:cNvSpPr>
          <p:nvPr/>
        </p:nvSpPr>
        <p:spPr bwMode="auto">
          <a:xfrm>
            <a:off x="8209044" y="5133042"/>
            <a:ext cx="2976624" cy="8337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34" name="矩形 47"/>
          <p:cNvSpPr>
            <a:spLocks noChangeArrowheads="1"/>
          </p:cNvSpPr>
          <p:nvPr/>
        </p:nvSpPr>
        <p:spPr bwMode="auto">
          <a:xfrm>
            <a:off x="716216" y="1162862"/>
            <a:ext cx="11042313"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just" fontAlgn="base">
              <a:spcBef>
                <a:spcPct val="0"/>
              </a:spcBef>
              <a:spcAft>
                <a:spcPct val="0"/>
              </a:spcAft>
              <a:buNone/>
            </a:pPr>
            <a:r>
              <a:rPr lang="zh-CN" altLang="en-US" sz="21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cxnSp>
        <p:nvCxnSpPr>
          <p:cNvPr id="7" name="直接连接符 6"/>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9" name="组合 8"/>
          <p:cNvGrpSpPr/>
          <p:nvPr userDrawn="1"/>
        </p:nvGrpSpPr>
        <p:grpSpPr>
          <a:xfrm>
            <a:off x="248015" y="208049"/>
            <a:ext cx="625119" cy="557307"/>
            <a:chOff x="247539" y="208088"/>
            <a:chExt cx="623918" cy="557410"/>
          </a:xfrm>
        </p:grpSpPr>
        <p:sp>
          <p:nvSpPr>
            <p:cNvPr id="10" name="矩形 9"/>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11" name="矩形 10"/>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13"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3604">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barn(inVertical)">
                                      <p:cBhvr>
                                        <p:cTn id="7" dur="500"/>
                                        <p:tgtEl>
                                          <p:spTgt spid="34"/>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500"/>
                                        <p:tgtEl>
                                          <p:spTgt spid="2"/>
                                        </p:tgtEl>
                                        <p:attrNameLst>
                                          <p:attrName>ppt_y</p:attrName>
                                        </p:attrNameLst>
                                      </p:cBhvr>
                                      <p:tavLst>
                                        <p:tav tm="0">
                                          <p:val>
                                            <p:strVal val="#ppt_y-#ppt_h*1.125000"/>
                                          </p:val>
                                        </p:tav>
                                        <p:tav tm="100000">
                                          <p:val>
                                            <p:strVal val="#ppt_y"/>
                                          </p:val>
                                        </p:tav>
                                      </p:tavLst>
                                    </p:anim>
                                    <p:animEffect>
                                      <p:cBhvr>
                                        <p:cTn id="12" dur="500"/>
                                        <p:tgtEl>
                                          <p:spTgt spid="2"/>
                                        </p:tgtEl>
                                      </p:cBhvr>
                                    </p:animEffect>
                                  </p:childTnLst>
                                </p:cTn>
                              </p:par>
                            </p:childTnLst>
                          </p:cTn>
                        </p:par>
                        <p:par>
                          <p:cTn id="13" fill="hold">
                            <p:stCondLst>
                              <p:cond delay="1000"/>
                            </p:stCondLst>
                            <p:childTnLst>
                              <p:par>
                                <p:cTn id="14" presetID="12" presetClass="entr" presetSubtype="2" fill="hold" nodeType="afterEffect">
                                  <p:stCondLst>
                                    <p:cond delay="0"/>
                                  </p:stCondLst>
                                  <p:childTnLst>
                                    <p:set>
                                      <p:cBhvr>
                                        <p:cTn id="15" dur="1" fill="hold">
                                          <p:stCondLst>
                                            <p:cond delay="0"/>
                                          </p:stCondLst>
                                        </p:cTn>
                                        <p:tgtEl>
                                          <p:spTgt spid="21"/>
                                        </p:tgtEl>
                                        <p:attrNameLst>
                                          <p:attrName>style.visibility</p:attrName>
                                        </p:attrNameLst>
                                      </p:cBhvr>
                                      <p:to>
                                        <p:strVal val="visible"/>
                                      </p:to>
                                    </p:set>
                                    <p:anim calcmode="lin" valueType="num">
                                      <p:cBhvr>
                                        <p:cTn id="16" dur="500"/>
                                        <p:tgtEl>
                                          <p:spTgt spid="21"/>
                                        </p:tgtEl>
                                        <p:attrNameLst>
                                          <p:attrName>ppt_x</p:attrName>
                                        </p:attrNameLst>
                                      </p:cBhvr>
                                      <p:tavLst>
                                        <p:tav tm="0">
                                          <p:val>
                                            <p:strVal val="#ppt_x+#ppt_w*1.125000"/>
                                          </p:val>
                                        </p:tav>
                                        <p:tav tm="100000">
                                          <p:val>
                                            <p:strVal val="#ppt_x"/>
                                          </p:val>
                                        </p:tav>
                                      </p:tavLst>
                                    </p:anim>
                                    <p:animEffect>
                                      <p:cBhvr>
                                        <p:cTn id="17" dur="500"/>
                                        <p:tgtEl>
                                          <p:spTgt spid="21"/>
                                        </p:tgtEl>
                                      </p:cBhvr>
                                    </p:animEffect>
                                  </p:childTnLst>
                                </p:cTn>
                              </p:par>
                              <p:par>
                                <p:cTn id="18" presetID="12" presetClass="entr" presetSubtype="8" fill="hold"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p:tgtEl>
                                          <p:spTgt spid="4"/>
                                        </p:tgtEl>
                                        <p:attrNameLst>
                                          <p:attrName>ppt_x</p:attrName>
                                        </p:attrNameLst>
                                      </p:cBhvr>
                                      <p:tavLst>
                                        <p:tav tm="0">
                                          <p:val>
                                            <p:strVal val="#ppt_x-#ppt_w*1.125000"/>
                                          </p:val>
                                        </p:tav>
                                        <p:tav tm="100000">
                                          <p:val>
                                            <p:strVal val="#ppt_x"/>
                                          </p:val>
                                        </p:tav>
                                      </p:tavLst>
                                    </p:anim>
                                    <p:animEffect>
                                      <p:cBhvr>
                                        <p:cTn id="21" dur="500"/>
                                        <p:tgtEl>
                                          <p:spTgt spid="4"/>
                                        </p:tgtEl>
                                      </p:cBhvr>
                                    </p:animEffect>
                                  </p:childTnLst>
                                </p:cTn>
                              </p:par>
                            </p:childTnLst>
                          </p:cTn>
                        </p:par>
                        <p:par>
                          <p:cTn id="22" fill="hold">
                            <p:stCondLst>
                              <p:cond delay="1500"/>
                            </p:stCondLst>
                            <p:childTnLst>
                              <p:par>
                                <p:cTn id="23" presetID="22" presetClass="entr" presetSubtype="8" fill="hold" grpId="0"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left)">
                                      <p:cBhvr>
                                        <p:cTn id="25" dur="500"/>
                                        <p:tgtEl>
                                          <p:spTgt spid="17"/>
                                        </p:tgtEl>
                                      </p:cBhvr>
                                    </p:animEffect>
                                  </p:childTnLst>
                                </p:cTn>
                              </p:par>
                            </p:childTnLst>
                          </p:cTn>
                        </p:par>
                        <p:par>
                          <p:cTn id="26" fill="hold">
                            <p:stCondLst>
                              <p:cond delay="2000"/>
                            </p:stCondLst>
                            <p:childTnLst>
                              <p:par>
                                <p:cTn id="27" presetID="23" presetClass="entr" presetSubtype="16" fill="hold" grpId="0" nodeType="after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childTnLst>
                                </p:cTn>
                              </p:par>
                              <p:par>
                                <p:cTn id="31" presetID="23" presetClass="entr" presetSubtype="16" fill="hold" grpId="0" nodeType="withEffect">
                                  <p:stCondLst>
                                    <p:cond delay="0"/>
                                  </p:stCondLst>
                                  <p:childTnLst>
                                    <p:set>
                                      <p:cBhvr>
                                        <p:cTn id="32" dur="1" fill="hold">
                                          <p:stCondLst>
                                            <p:cond delay="0"/>
                                          </p:stCondLst>
                                        </p:cTn>
                                        <p:tgtEl>
                                          <p:spTgt spid="28"/>
                                        </p:tgtEl>
                                        <p:attrNameLst>
                                          <p:attrName>style.visibility</p:attrName>
                                        </p:attrNameLst>
                                      </p:cBhvr>
                                      <p:to>
                                        <p:strVal val="visible"/>
                                      </p:to>
                                    </p:set>
                                    <p:anim calcmode="lin" valueType="num">
                                      <p:cBhvr>
                                        <p:cTn id="33" dur="500" fill="hold"/>
                                        <p:tgtEl>
                                          <p:spTgt spid="28"/>
                                        </p:tgtEl>
                                        <p:attrNameLst>
                                          <p:attrName>ppt_w</p:attrName>
                                        </p:attrNameLst>
                                      </p:cBhvr>
                                      <p:tavLst>
                                        <p:tav tm="0">
                                          <p:val>
                                            <p:fltVal val="0"/>
                                          </p:val>
                                        </p:tav>
                                        <p:tav tm="100000">
                                          <p:val>
                                            <p:strVal val="#ppt_w"/>
                                          </p:val>
                                        </p:tav>
                                      </p:tavLst>
                                    </p:anim>
                                    <p:anim calcmode="lin" valueType="num">
                                      <p:cBhvr>
                                        <p:cTn id="34" dur="500" fill="hold"/>
                                        <p:tgtEl>
                                          <p:spTgt spid="28"/>
                                        </p:tgtEl>
                                        <p:attrNameLst>
                                          <p:attrName>ppt_h</p:attrName>
                                        </p:attrNameLst>
                                      </p:cBhvr>
                                      <p:tavLst>
                                        <p:tav tm="0">
                                          <p:val>
                                            <p:fltVal val="0"/>
                                          </p:val>
                                        </p:tav>
                                        <p:tav tm="100000">
                                          <p:val>
                                            <p:strVal val="#ppt_h"/>
                                          </p:val>
                                        </p:tav>
                                      </p:tavLst>
                                    </p:anim>
                                  </p:childTnLst>
                                </p:cTn>
                              </p:par>
                              <p:par>
                                <p:cTn id="35" presetID="23" presetClass="entr" presetSubtype="16" fill="hold" grpId="0" nodeType="with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childTnLst>
                                </p:cTn>
                              </p:par>
                            </p:childTnLst>
                          </p:cTn>
                        </p:par>
                        <p:par>
                          <p:cTn id="39" fill="hold">
                            <p:stCondLst>
                              <p:cond delay="2500"/>
                            </p:stCondLst>
                            <p:childTnLst>
                              <p:par>
                                <p:cTn id="40" presetID="20" presetClass="entr" presetSubtype="0" fill="hold" grpId="0" nodeType="afterEffect">
                                  <p:stCondLst>
                                    <p:cond delay="0"/>
                                  </p:stCondLst>
                                  <p:childTnLst>
                                    <p:set>
                                      <p:cBhvr>
                                        <p:cTn id="41" dur="1" fill="hold">
                                          <p:stCondLst>
                                            <p:cond delay="0"/>
                                          </p:stCondLst>
                                        </p:cTn>
                                        <p:tgtEl>
                                          <p:spTgt spid="32"/>
                                        </p:tgtEl>
                                        <p:attrNameLst>
                                          <p:attrName>style.visibility</p:attrName>
                                        </p:attrNameLst>
                                      </p:cBhvr>
                                      <p:to>
                                        <p:strVal val="visible"/>
                                      </p:to>
                                    </p:set>
                                    <p:animEffect>
                                      <p:cBhvr>
                                        <p:cTn id="42" dur="750"/>
                                        <p:tgtEl>
                                          <p:spTgt spid="32"/>
                                        </p:tgtEl>
                                      </p:cBhvr>
                                    </p:animEffect>
                                  </p:childTnLst>
                                </p:cTn>
                              </p:par>
                              <p:par>
                                <p:cTn id="43" presetID="20" presetClass="entr" presetSubtype="0" fill="hold" grpId="0" nodeType="withEffect">
                                  <p:stCondLst>
                                    <p:cond delay="0"/>
                                  </p:stCondLst>
                                  <p:childTnLst>
                                    <p:set>
                                      <p:cBhvr>
                                        <p:cTn id="44" dur="1" fill="hold">
                                          <p:stCondLst>
                                            <p:cond delay="0"/>
                                          </p:stCondLst>
                                        </p:cTn>
                                        <p:tgtEl>
                                          <p:spTgt spid="31"/>
                                        </p:tgtEl>
                                        <p:attrNameLst>
                                          <p:attrName>style.visibility</p:attrName>
                                        </p:attrNameLst>
                                      </p:cBhvr>
                                      <p:to>
                                        <p:strVal val="visible"/>
                                      </p:to>
                                    </p:set>
                                    <p:animEffect>
                                      <p:cBhvr>
                                        <p:cTn id="45" dur="750"/>
                                        <p:tgtEl>
                                          <p:spTgt spid="31"/>
                                        </p:tgtEl>
                                      </p:cBhvr>
                                    </p:animEffect>
                                  </p:childTnLst>
                                </p:cTn>
                              </p:par>
                              <p:par>
                                <p:cTn id="46" presetID="20" presetClass="entr" presetSubtype="0" fill="hold" grpId="0" nodeType="withEffect">
                                  <p:stCondLst>
                                    <p:cond delay="0"/>
                                  </p:stCondLst>
                                  <p:childTnLst>
                                    <p:set>
                                      <p:cBhvr>
                                        <p:cTn id="47" dur="1" fill="hold">
                                          <p:stCondLst>
                                            <p:cond delay="0"/>
                                          </p:stCondLst>
                                        </p:cTn>
                                        <p:tgtEl>
                                          <p:spTgt spid="33"/>
                                        </p:tgtEl>
                                        <p:attrNameLst>
                                          <p:attrName>style.visibility</p:attrName>
                                        </p:attrNameLst>
                                      </p:cBhvr>
                                      <p:to>
                                        <p:strVal val="visible"/>
                                      </p:to>
                                    </p:set>
                                    <p:animEffect>
                                      <p:cBhvr>
                                        <p:cTn id="48" dur="7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bldLvl="0" animBg="1"/>
      <p:bldP spid="28" grpId="0" bldLvl="0" autoUpdateAnimBg="0"/>
      <p:bldP spid="29" grpId="0" bldLvl="0" autoUpdateAnimBg="0"/>
      <p:bldP spid="6" grpId="0" bldLvl="0" autoUpdateAnimBg="0"/>
      <p:bldP spid="31" grpId="0" bldLvl="0" autoUpdateAnimBg="0"/>
      <p:bldP spid="32" grpId="0" bldLvl="0" autoUpdateAnimBg="0"/>
      <p:bldP spid="33" grpId="0" bldLvl="0" autoUpdateAnimBg="0"/>
      <p:bldP spid="3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860246" y="4410190"/>
            <a:ext cx="7057011" cy="151439"/>
          </a:xfrm>
          <a:prstGeom prst="rect">
            <a:avLst/>
          </a:prstGeom>
          <a:pattFill prst="ltDnDiag">
            <a:fgClr>
              <a:schemeClr val="accent2"/>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3039" tIns="51519" rIns="103039" bIns="51519"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 name="矩形 2"/>
          <p:cNvSpPr/>
          <p:nvPr/>
        </p:nvSpPr>
        <p:spPr>
          <a:xfrm>
            <a:off x="2211327" y="1928639"/>
            <a:ext cx="7057011" cy="151439"/>
          </a:xfrm>
          <a:prstGeom prst="rect">
            <a:avLst/>
          </a:prstGeom>
          <a:pattFill prst="ltUpDiag">
            <a:fgClr>
              <a:schemeClr val="accent5"/>
            </a:fgClr>
            <a:bgClr>
              <a:srgbClr val="E8E8E6"/>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103039" tIns="51519" rIns="103039" bIns="51519"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 name="椭圆 64"/>
          <p:cNvSpPr>
            <a:spLocks noChangeArrowheads="1"/>
          </p:cNvSpPr>
          <p:nvPr/>
        </p:nvSpPr>
        <p:spPr bwMode="auto">
          <a:xfrm>
            <a:off x="469164" y="1336908"/>
            <a:ext cx="1868514" cy="1872917"/>
          </a:xfrm>
          <a:prstGeom prst="ellipse">
            <a:avLst/>
          </a:prstGeom>
          <a:solidFill>
            <a:schemeClr val="accent5"/>
          </a:solidFill>
          <a:ln w="190500" cap="sq" cmpd="sng">
            <a:solidFill>
              <a:schemeClr val="accent6"/>
            </a:solidFill>
            <a:round/>
          </a:ln>
        </p:spPr>
        <p:txBody>
          <a:bodyPr lIns="103039" tIns="51519" rIns="103039" bIns="51519" anchor="ctr"/>
          <a:lstStyle/>
          <a:p>
            <a:pPr algn="ctr"/>
            <a:r>
              <a:rPr lang="zh-CN" altLang="en-US" sz="32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项目展示</a:t>
            </a:r>
            <a:endParaRPr lang="zh-CN" altLang="zh-CN" sz="32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 name="椭圆 64"/>
          <p:cNvSpPr>
            <a:spLocks noChangeArrowheads="1"/>
          </p:cNvSpPr>
          <p:nvPr/>
        </p:nvSpPr>
        <p:spPr bwMode="auto">
          <a:xfrm>
            <a:off x="9673911" y="3717748"/>
            <a:ext cx="1868514" cy="1872917"/>
          </a:xfrm>
          <a:prstGeom prst="ellipse">
            <a:avLst/>
          </a:prstGeom>
          <a:solidFill>
            <a:schemeClr val="accent3"/>
          </a:solidFill>
          <a:ln w="190500" cap="sq" cmpd="sng">
            <a:solidFill>
              <a:schemeClr val="accent4"/>
            </a:solidFill>
            <a:round/>
          </a:ln>
        </p:spPr>
        <p:txBody>
          <a:bodyPr lIns="103039" tIns="51519" rIns="103039" bIns="51519" anchor="ctr"/>
          <a:lstStyle/>
          <a:p>
            <a:pPr algn="ctr"/>
            <a:r>
              <a:rPr lang="zh-CN" altLang="en-US" sz="32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项目说明</a:t>
            </a:r>
            <a:endParaRPr lang="zh-CN" altLang="zh-CN" sz="32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7" name="TextBox 6"/>
          <p:cNvSpPr txBox="1"/>
          <p:nvPr/>
        </p:nvSpPr>
        <p:spPr>
          <a:xfrm>
            <a:off x="2734900" y="4679925"/>
            <a:ext cx="6651435" cy="1570990"/>
          </a:xfrm>
          <a:prstGeom prst="rect">
            <a:avLst/>
          </a:prstGeom>
          <a:noFill/>
        </p:spPr>
        <p:txBody>
          <a:bodyPr wrap="square" lIns="103039" tIns="51519" rIns="103039" bIns="51519" rtlCol="0">
            <a:spAutoFit/>
          </a:bodyPr>
          <a:lstStyle/>
          <a:p>
            <a:pPr algn="just" fontAlgn="base">
              <a:spcBef>
                <a:spcPct val="0"/>
              </a:spcBef>
              <a:spcAft>
                <a:spcPct val="0"/>
              </a:spcAft>
            </a:pPr>
            <a:r>
              <a:rPr lang="zh-CN" altLang="en-US" sz="19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pic>
        <p:nvPicPr>
          <p:cNvPr id="9" name="图片 8" descr="C:\Users\Administrator\Desktop\QQ截图20170621203940.pngQQ截图20170621203940"/>
          <p:cNvPicPr>
            <a:picLocks noChangeAspect="1"/>
          </p:cNvPicPr>
          <p:nvPr/>
        </p:nvPicPr>
        <p:blipFill>
          <a:blip r:embed="rId3"/>
          <a:srcRect/>
          <a:stretch>
            <a:fillRect/>
          </a:stretch>
        </p:blipFill>
        <p:spPr>
          <a:xfrm>
            <a:off x="3376295" y="2278380"/>
            <a:ext cx="2470150" cy="158623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10" name="图片 9" descr="C:\Users\Administrator\Desktop\QQ截图20170621203859.pngQQ截图20170621203859"/>
          <p:cNvPicPr>
            <a:picLocks noChangeAspect="1"/>
          </p:cNvPicPr>
          <p:nvPr/>
        </p:nvPicPr>
        <p:blipFill>
          <a:blip r:embed="rId4"/>
          <a:srcRect/>
          <a:stretch>
            <a:fillRect/>
          </a:stretch>
        </p:blipFill>
        <p:spPr>
          <a:xfrm>
            <a:off x="6814185" y="2279015"/>
            <a:ext cx="2453640" cy="158559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cxnSp>
        <p:nvCxnSpPr>
          <p:cNvPr id="5" name="直接连接符 4"/>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userDrawn="1"/>
        </p:nvGrpSpPr>
        <p:grpSpPr>
          <a:xfrm>
            <a:off x="248015" y="208049"/>
            <a:ext cx="625119" cy="557307"/>
            <a:chOff x="247539" y="208088"/>
            <a:chExt cx="623918" cy="557410"/>
          </a:xfrm>
        </p:grpSpPr>
        <p:sp>
          <p:nvSpPr>
            <p:cNvPr id="13" name="矩形 12"/>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14" name="矩形 13"/>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15"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4821">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0-#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par>
                                <p:cTn id="9" presetID="8" presetClass="emph" presetSubtype="0" fill="hold" grpId="1" nodeType="withEffect">
                                  <p:stCondLst>
                                    <p:cond delay="0"/>
                                  </p:stCondLst>
                                  <p:childTnLst>
                                    <p:animRot by="21600000">
                                      <p:cBhvr>
                                        <p:cTn id="10" dur="500" fill="hold"/>
                                        <p:tgtEl>
                                          <p:spTgt spid="4"/>
                                        </p:tgtEl>
                                        <p:attrNameLst>
                                          <p:attrName>r</p:attrName>
                                        </p:attrNameLst>
                                      </p:cBhvr>
                                    </p:animRot>
                                  </p:childTnLst>
                                </p:cTn>
                              </p:par>
                            </p:childTnLst>
                          </p:cTn>
                        </p:par>
                        <p:par>
                          <p:cTn id="11" fill="hold">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left)">
                                      <p:cBhvr>
                                        <p:cTn id="14" dur="500"/>
                                        <p:tgtEl>
                                          <p:spTgt spid="3"/>
                                        </p:tgtEl>
                                      </p:cBhvr>
                                    </p:animEffect>
                                  </p:childTnLst>
                                </p:cTn>
                              </p:par>
                            </p:childTnLst>
                          </p:cTn>
                        </p:par>
                        <p:par>
                          <p:cTn id="15" fill="hold">
                            <p:stCondLst>
                              <p:cond delay="1000"/>
                            </p:stCondLst>
                            <p:childTnLst>
                              <p:par>
                                <p:cTn id="16" presetID="22" presetClass="entr" presetSubtype="8" fill="hold" nodeType="afterEffect">
                                  <p:stCondLst>
                                    <p:cond delay="0"/>
                                  </p:stCondLst>
                                  <p:childTnLst>
                                    <p:set>
                                      <p:cBhvr>
                                        <p:cTn id="17" dur="1" fill="hold">
                                          <p:stCondLst>
                                            <p:cond delay="0"/>
                                          </p:stCondLst>
                                        </p:cTn>
                                        <p:tgtEl>
                                          <p:spTgt spid="9"/>
                                        </p:tgtEl>
                                        <p:attrNameLst>
                                          <p:attrName>style.visibility</p:attrName>
                                        </p:attrNameLst>
                                      </p:cBhvr>
                                      <p:to>
                                        <p:strVal val="visible"/>
                                      </p:to>
                                    </p:set>
                                    <p:animEffect transition="in" filter="wipe(left)">
                                      <p:cBhvr>
                                        <p:cTn id="18" dur="500"/>
                                        <p:tgtEl>
                                          <p:spTgt spid="9"/>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500"/>
                                        <p:tgtEl>
                                          <p:spTgt spid="10"/>
                                        </p:tgtEl>
                                      </p:cBhvr>
                                    </p:animEffect>
                                  </p:childTnLst>
                                </p:cTn>
                              </p:par>
                            </p:childTnLst>
                          </p:cTn>
                        </p:par>
                        <p:par>
                          <p:cTn id="23" fill="hold">
                            <p:stCondLst>
                              <p:cond delay="20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8" presetClass="emph" presetSubtype="0" fill="hold" grpId="1" nodeType="withEffect">
                                  <p:stCondLst>
                                    <p:cond delay="0"/>
                                  </p:stCondLst>
                                  <p:childTnLst>
                                    <p:animRot by="-21600000">
                                      <p:cBhvr>
                                        <p:cTn id="29" dur="500" fill="hold"/>
                                        <p:tgtEl>
                                          <p:spTgt spid="6"/>
                                        </p:tgtEl>
                                        <p:attrNameLst>
                                          <p:attrName>r</p:attrName>
                                        </p:attrNameLst>
                                      </p:cBhvr>
                                    </p:animRot>
                                  </p:childTnLst>
                                </p:cTn>
                              </p:par>
                            </p:childTnLst>
                          </p:cTn>
                        </p:par>
                        <p:par>
                          <p:cTn id="30" fill="hold">
                            <p:stCondLst>
                              <p:cond delay="2500"/>
                            </p:stCondLst>
                            <p:childTnLst>
                              <p:par>
                                <p:cTn id="31" presetID="22" presetClass="entr" presetSubtype="2"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right)">
                                      <p:cBhvr>
                                        <p:cTn id="33" dur="500"/>
                                        <p:tgtEl>
                                          <p:spTgt spid="2"/>
                                        </p:tgtEl>
                                      </p:cBhvr>
                                    </p:animEffect>
                                  </p:childTnLst>
                                </p:cTn>
                              </p:par>
                            </p:childTnLst>
                          </p:cTn>
                        </p:par>
                        <p:par>
                          <p:cTn id="34" fill="hold">
                            <p:stCondLst>
                              <p:cond delay="3000"/>
                            </p:stCondLst>
                            <p:childTnLst>
                              <p:par>
                                <p:cTn id="35" presetID="16" presetClass="entr" presetSubtype="2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barn(inVertical)">
                                      <p:cBhvr>
                                        <p:cTn id="3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4" grpId="0" bldLvl="0" animBg="1"/>
      <p:bldP spid="4" grpId="1" bldLvl="0" animBg="1"/>
      <p:bldP spid="6" grpId="0" bldLvl="0" animBg="1"/>
      <p:bldP spid="6" grpId="1" bldLvl="0" animBg="1"/>
      <p:bldP spid="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 name="Picture 5"/>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797209" y="2346961"/>
            <a:ext cx="2072231" cy="19521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2" name="Picture 4"/>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568357" y="4442626"/>
            <a:ext cx="2072231" cy="19513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 name="Picture 3" descr="C:\Users\Administrator\Desktop\热点图谱\摄影图素材\商务\15.jpg15"/>
          <p:cNvPicPr>
            <a:picLocks noChangeAspect="1" noChangeArrowheads="1"/>
          </p:cNvPicPr>
          <p:nvPr/>
        </p:nvPicPr>
        <p:blipFill>
          <a:blip r:embed="rId5"/>
          <a:srcRect/>
          <a:stretch>
            <a:fillRect/>
          </a:stretch>
        </p:blipFill>
        <p:spPr bwMode="auto">
          <a:xfrm>
            <a:off x="4348480" y="2346325"/>
            <a:ext cx="2070100" cy="1952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4" name="矩形 43"/>
          <p:cNvSpPr/>
          <p:nvPr/>
        </p:nvSpPr>
        <p:spPr>
          <a:xfrm flipH="1">
            <a:off x="1551363" y="2346970"/>
            <a:ext cx="2635325" cy="556260"/>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056" tIns="51528" rIns="103056" bIns="51528" rtlCol="0" anchor="ctr"/>
          <a:lstStyle/>
          <a:p>
            <a:pPr algn="ct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45" name="矩形 44"/>
          <p:cNvSpPr/>
          <p:nvPr/>
        </p:nvSpPr>
        <p:spPr>
          <a:xfrm flipH="1">
            <a:off x="1551363" y="2903226"/>
            <a:ext cx="2635325" cy="3510723"/>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056" tIns="51528" rIns="103056" bIns="51528" rtlCol="0" anchor="ctr"/>
          <a:lstStyle/>
          <a:p>
            <a:pPr algn="ct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46" name="矩形 45"/>
          <p:cNvSpPr/>
          <p:nvPr/>
        </p:nvSpPr>
        <p:spPr>
          <a:xfrm flipH="1">
            <a:off x="1551363" y="2346966"/>
            <a:ext cx="2635325" cy="4066983"/>
          </a:xfrm>
          <a:prstGeom prst="rect">
            <a:avLst/>
          </a:prstGeom>
          <a:solidFill>
            <a:schemeClr val="accent5"/>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103056" tIns="51528" rIns="103056" bIns="51528" anchor="ctr"/>
          <a:lstStyle/>
          <a:p>
            <a:pPr algn="ctr"/>
            <a:endParaRPr lang="zh-CN" altLang="en-US" sz="19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47" name="组合 46"/>
          <p:cNvGrpSpPr/>
          <p:nvPr/>
        </p:nvGrpSpPr>
        <p:grpSpPr>
          <a:xfrm>
            <a:off x="1551363" y="3404404"/>
            <a:ext cx="2635325" cy="1963320"/>
            <a:chOff x="0" y="1635646"/>
            <a:chExt cx="2339752" cy="1738078"/>
          </a:xfrm>
        </p:grpSpPr>
        <p:sp>
          <p:nvSpPr>
            <p:cNvPr id="48" name="TextBox 47"/>
            <p:cNvSpPr txBox="1"/>
            <p:nvPr/>
          </p:nvSpPr>
          <p:spPr>
            <a:xfrm>
              <a:off x="0" y="2609763"/>
              <a:ext cx="2339752" cy="763961"/>
            </a:xfrm>
            <a:prstGeom prst="rect">
              <a:avLst/>
            </a:prstGeom>
            <a:noFill/>
          </p:spPr>
          <p:txBody>
            <a:bodyPr vert="horz" wrap="square" lIns="91616" tIns="45808" rIns="91616" bIns="45808" numCol="1" anchor="t" anchorCtr="0" compatLnSpc="1">
              <a:spAutoFit/>
            </a:bodyPr>
            <a:lstStyle/>
            <a:p>
              <a:pPr lvl="0" algn="ctr" fontAlgn="base">
                <a:spcBef>
                  <a:spcPct val="0"/>
                </a:spcBef>
                <a:spcAft>
                  <a:spcPct val="0"/>
                </a:spcAft>
              </a:pPr>
              <a:r>
                <a:rPr lang="zh-CN" altLang="en-US" sz="2705" b="1"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rPr>
                <a:t>成功项目</a:t>
              </a:r>
              <a:endParaRPr lang="en-US" altLang="zh-CN" sz="2705" b="1"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a:p>
              <a:pPr lvl="0" algn="ctr" fontAlgn="base">
                <a:spcBef>
                  <a:spcPct val="0"/>
                </a:spcBef>
                <a:spcAft>
                  <a:spcPct val="0"/>
                </a:spcAft>
              </a:pPr>
              <a:r>
                <a:rPr lang="zh-CN" altLang="en-US" sz="2305" b="1"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rPr>
                <a:t>展示</a:t>
              </a:r>
            </a:p>
          </p:txBody>
        </p:sp>
        <p:pic>
          <p:nvPicPr>
            <p:cNvPr id="49" name="Picture 2" descr="F:\Y原创素材\4_ks02\PPT\PPT-5\PPT-056-2015工作总结\img\工作总结\image 1403.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9966" y="1635646"/>
              <a:ext cx="919820" cy="864074"/>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50" name="组合 49"/>
          <p:cNvGrpSpPr/>
          <p:nvPr/>
        </p:nvGrpSpPr>
        <p:grpSpPr>
          <a:xfrm>
            <a:off x="4346352" y="4441810"/>
            <a:ext cx="2164024" cy="1952156"/>
            <a:chOff x="2481508" y="2554055"/>
            <a:chExt cx="1921311" cy="1728197"/>
          </a:xfrm>
          <a:solidFill>
            <a:schemeClr val="accent4"/>
          </a:solidFill>
        </p:grpSpPr>
        <p:sp>
          <p:nvSpPr>
            <p:cNvPr id="51" name="矩形 50"/>
            <p:cNvSpPr/>
            <p:nvPr/>
          </p:nvSpPr>
          <p:spPr>
            <a:xfrm flipV="1">
              <a:off x="2481508" y="2554055"/>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52" name="TextBox 51"/>
            <p:cNvSpPr txBox="1"/>
            <p:nvPr/>
          </p:nvSpPr>
          <p:spPr>
            <a:xfrm>
              <a:off x="2517750" y="3244756"/>
              <a:ext cx="1885069" cy="902813"/>
            </a:xfrm>
            <a:prstGeom prst="rect">
              <a:avLst/>
            </a:prstGeom>
            <a:noFill/>
          </p:spPr>
          <p:txBody>
            <a:bodyPr wrap="square" rtlCol="0">
              <a:spAutoFit/>
            </a:bodyPr>
            <a:lstStyle/>
            <a:p>
              <a:pPr algn="ctr"/>
              <a:r>
                <a:rPr lang="zh-CN" altLang="en-US" sz="15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sp>
          <p:nvSpPr>
            <p:cNvPr id="53" name="TextBox 52"/>
            <p:cNvSpPr txBox="1"/>
            <p:nvPr/>
          </p:nvSpPr>
          <p:spPr>
            <a:xfrm>
              <a:off x="2794659" y="2859781"/>
              <a:ext cx="1368152" cy="408683"/>
            </a:xfrm>
            <a:prstGeom prst="rect">
              <a:avLst/>
            </a:prstGeom>
            <a:grpFill/>
          </p:spPr>
          <p:txBody>
            <a:bodyPr wrap="square" rtlCol="0">
              <a:spAutoFit/>
            </a:bodyPr>
            <a:lstStyle/>
            <a:p>
              <a:pPr algn="ct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项目一</a:t>
              </a:r>
              <a:endParaRPr lang="en-US" altLang="zh-CN"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4" name="组合 53"/>
          <p:cNvGrpSpPr/>
          <p:nvPr/>
        </p:nvGrpSpPr>
        <p:grpSpPr>
          <a:xfrm>
            <a:off x="6568357" y="2346960"/>
            <a:ext cx="2072231" cy="1952156"/>
            <a:chOff x="4454299" y="699537"/>
            <a:chExt cx="1839814" cy="1728197"/>
          </a:xfrm>
          <a:solidFill>
            <a:srgbClr val="FF6699"/>
          </a:solidFill>
        </p:grpSpPr>
        <p:sp>
          <p:nvSpPr>
            <p:cNvPr id="55" name="矩形 54"/>
            <p:cNvSpPr/>
            <p:nvPr/>
          </p:nvSpPr>
          <p:spPr>
            <a:xfrm flipV="1">
              <a:off x="4454299" y="699537"/>
              <a:ext cx="1839814" cy="1728197"/>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56" name="TextBox 55"/>
            <p:cNvSpPr txBox="1"/>
            <p:nvPr/>
          </p:nvSpPr>
          <p:spPr>
            <a:xfrm>
              <a:off x="4454301" y="1392293"/>
              <a:ext cx="1839812" cy="902813"/>
            </a:xfrm>
            <a:prstGeom prst="rect">
              <a:avLst/>
            </a:prstGeom>
            <a:noFill/>
          </p:spPr>
          <p:txBody>
            <a:bodyPr wrap="square" rtlCol="0">
              <a:spAutoFit/>
            </a:bodyPr>
            <a:lstStyle/>
            <a:p>
              <a:pPr algn="ctr"/>
              <a:r>
                <a:rPr lang="zh-CN" altLang="en-US" sz="15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sp>
          <p:nvSpPr>
            <p:cNvPr id="57" name="TextBox 56"/>
            <p:cNvSpPr txBox="1"/>
            <p:nvPr/>
          </p:nvSpPr>
          <p:spPr>
            <a:xfrm>
              <a:off x="4762138" y="1007319"/>
              <a:ext cx="1368152" cy="408683"/>
            </a:xfrm>
            <a:prstGeom prst="rect">
              <a:avLst/>
            </a:prstGeom>
            <a:noFill/>
          </p:spPr>
          <p:txBody>
            <a:bodyPr wrap="square" rtlCol="0">
              <a:spAutoFit/>
            </a:bodyPr>
            <a:lstStyle/>
            <a:p>
              <a:pPr algn="ct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项目二</a:t>
              </a:r>
              <a:endParaRPr lang="en-US" altLang="zh-CN"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grpSp>
        <p:nvGrpSpPr>
          <p:cNvPr id="58" name="组合 57"/>
          <p:cNvGrpSpPr/>
          <p:nvPr/>
        </p:nvGrpSpPr>
        <p:grpSpPr>
          <a:xfrm>
            <a:off x="8797212" y="4441816"/>
            <a:ext cx="2177312" cy="1952156"/>
            <a:chOff x="6433169" y="2554060"/>
            <a:chExt cx="1933109" cy="1728197"/>
          </a:xfrm>
          <a:solidFill>
            <a:schemeClr val="accent2"/>
          </a:solidFill>
        </p:grpSpPr>
        <p:sp>
          <p:nvSpPr>
            <p:cNvPr id="59" name="矩形 58"/>
            <p:cNvSpPr/>
            <p:nvPr/>
          </p:nvSpPr>
          <p:spPr>
            <a:xfrm flipV="1">
              <a:off x="6433169" y="2554060"/>
              <a:ext cx="1839814" cy="1728197"/>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2405">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60" name="TextBox 59"/>
            <p:cNvSpPr txBox="1"/>
            <p:nvPr/>
          </p:nvSpPr>
          <p:spPr>
            <a:xfrm>
              <a:off x="6433169" y="3244756"/>
              <a:ext cx="1933109" cy="902813"/>
            </a:xfrm>
            <a:prstGeom prst="rect">
              <a:avLst/>
            </a:prstGeom>
            <a:noFill/>
          </p:spPr>
          <p:txBody>
            <a:bodyPr wrap="square" rtlCol="0">
              <a:spAutoFit/>
            </a:bodyPr>
            <a:lstStyle/>
            <a:p>
              <a:pPr algn="ctr"/>
              <a:r>
                <a:rPr lang="zh-CN" altLang="en-US" sz="15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sp>
          <p:nvSpPr>
            <p:cNvPr id="61" name="TextBox 60"/>
            <p:cNvSpPr txBox="1"/>
            <p:nvPr/>
          </p:nvSpPr>
          <p:spPr>
            <a:xfrm>
              <a:off x="6556781" y="2859782"/>
              <a:ext cx="1625271" cy="408683"/>
            </a:xfrm>
            <a:prstGeom prst="rect">
              <a:avLst/>
            </a:prstGeom>
            <a:grpFill/>
          </p:spPr>
          <p:txBody>
            <a:bodyPr wrap="square" rtlCol="0">
              <a:spAutoFit/>
            </a:bodyPr>
            <a:lstStyle/>
            <a:p>
              <a:pPr algn="ct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项目三</a:t>
              </a:r>
              <a:endParaRPr lang="en-US" altLang="zh-CN"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sp>
        <p:nvSpPr>
          <p:cNvPr id="2" name="矩形 47"/>
          <p:cNvSpPr>
            <a:spLocks noChangeArrowheads="1"/>
          </p:cNvSpPr>
          <p:nvPr/>
        </p:nvSpPr>
        <p:spPr bwMode="auto">
          <a:xfrm>
            <a:off x="716216" y="1162862"/>
            <a:ext cx="11042313"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just" fontAlgn="base">
              <a:spcBef>
                <a:spcPct val="0"/>
              </a:spcBef>
              <a:spcAft>
                <a:spcPct val="0"/>
              </a:spcAft>
              <a:buNone/>
            </a:pPr>
            <a:r>
              <a:rPr lang="zh-CN" altLang="en-US" sz="21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cxnSp>
        <p:nvCxnSpPr>
          <p:cNvPr id="3" name="直接连接符 2"/>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userDrawn="1"/>
        </p:nvGrpSpPr>
        <p:grpSpPr>
          <a:xfrm>
            <a:off x="248015" y="208049"/>
            <a:ext cx="625119" cy="557307"/>
            <a:chOff x="247539" y="208088"/>
            <a:chExt cx="623918" cy="557410"/>
          </a:xfrm>
        </p:grpSpPr>
        <p:sp>
          <p:nvSpPr>
            <p:cNvPr id="5" name="矩形 4"/>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6" name="矩形 5"/>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7"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3557">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4"/>
                                        </p:tgtEl>
                                        <p:attrNameLst>
                                          <p:attrName>style.visibility</p:attrName>
                                        </p:attrNameLst>
                                      </p:cBhvr>
                                      <p:to>
                                        <p:strVal val="visible"/>
                                      </p:to>
                                    </p:set>
                                    <p:animEffect transition="in" filter="wipe(left)">
                                      <p:cBhvr>
                                        <p:cTn id="11" dur="500"/>
                                        <p:tgtEl>
                                          <p:spTgt spid="44"/>
                                        </p:tgtEl>
                                      </p:cBhvr>
                                    </p:animEffect>
                                  </p:childTnLst>
                                </p:cTn>
                              </p:par>
                              <p:par>
                                <p:cTn id="12" presetID="22" presetClass="entr" presetSubtype="1" fill="hold" grpId="0" nodeType="withEffect">
                                  <p:stCondLst>
                                    <p:cond delay="500"/>
                                  </p:stCondLst>
                                  <p:childTnLst>
                                    <p:set>
                                      <p:cBhvr>
                                        <p:cTn id="13" dur="1" fill="hold">
                                          <p:stCondLst>
                                            <p:cond delay="0"/>
                                          </p:stCondLst>
                                        </p:cTn>
                                        <p:tgtEl>
                                          <p:spTgt spid="45"/>
                                        </p:tgtEl>
                                        <p:attrNameLst>
                                          <p:attrName>style.visibility</p:attrName>
                                        </p:attrNameLst>
                                      </p:cBhvr>
                                      <p:to>
                                        <p:strVal val="visible"/>
                                      </p:to>
                                    </p:set>
                                    <p:animEffect transition="in" filter="wipe(up)">
                                      <p:cBhvr>
                                        <p:cTn id="14" dur="500"/>
                                        <p:tgtEl>
                                          <p:spTgt spid="45"/>
                                        </p:tgtEl>
                                      </p:cBhvr>
                                    </p:animEffect>
                                  </p:childTnLst>
                                </p:cTn>
                              </p:par>
                              <p:par>
                                <p:cTn id="15" presetID="10" presetClass="entr" presetSubtype="0" fill="hold" grpId="0" nodeType="withEffect">
                                  <p:stCondLst>
                                    <p:cond delay="500"/>
                                  </p:stCondLst>
                                  <p:childTnLst>
                                    <p:set>
                                      <p:cBhvr>
                                        <p:cTn id="16" dur="1" fill="hold">
                                          <p:stCondLst>
                                            <p:cond delay="0"/>
                                          </p:stCondLst>
                                        </p:cTn>
                                        <p:tgtEl>
                                          <p:spTgt spid="46"/>
                                        </p:tgtEl>
                                        <p:attrNameLst>
                                          <p:attrName>style.visibility</p:attrName>
                                        </p:attrNameLst>
                                      </p:cBhvr>
                                      <p:to>
                                        <p:strVal val="visible"/>
                                      </p:to>
                                    </p:set>
                                    <p:animEffect transition="in" filter="fade">
                                      <p:cBhvr>
                                        <p:cTn id="17" dur="500"/>
                                        <p:tgtEl>
                                          <p:spTgt spid="46"/>
                                        </p:tgtEl>
                                      </p:cBhvr>
                                    </p:animEffect>
                                  </p:childTnLst>
                                </p:cTn>
                              </p:par>
                              <p:par>
                                <p:cTn id="18" presetID="10" presetClass="entr" presetSubtype="0" fill="hold" nodeType="withEffect">
                                  <p:stCondLst>
                                    <p:cond delay="1000"/>
                                  </p:stCondLst>
                                  <p:childTnLst>
                                    <p:set>
                                      <p:cBhvr>
                                        <p:cTn id="19" dur="1" fill="hold">
                                          <p:stCondLst>
                                            <p:cond delay="0"/>
                                          </p:stCondLst>
                                        </p:cTn>
                                        <p:tgtEl>
                                          <p:spTgt spid="47"/>
                                        </p:tgtEl>
                                        <p:attrNameLst>
                                          <p:attrName>style.visibility</p:attrName>
                                        </p:attrNameLst>
                                      </p:cBhvr>
                                      <p:to>
                                        <p:strVal val="visible"/>
                                      </p:to>
                                    </p:set>
                                    <p:animEffect transition="in" filter="fade">
                                      <p:cBhvr>
                                        <p:cTn id="20" dur="500"/>
                                        <p:tgtEl>
                                          <p:spTgt spid="47"/>
                                        </p:tgtEl>
                                      </p:cBhvr>
                                    </p:animEffect>
                                  </p:childTnLst>
                                </p:cTn>
                              </p:par>
                              <p:par>
                                <p:cTn id="21" presetID="10" presetClass="entr" presetSubtype="0" fill="hold" nodeType="withEffect">
                                  <p:stCondLst>
                                    <p:cond delay="1500"/>
                                  </p:stCondLst>
                                  <p:childTnLst>
                                    <p:set>
                                      <p:cBhvr>
                                        <p:cTn id="22" dur="1" fill="hold">
                                          <p:stCondLst>
                                            <p:cond delay="0"/>
                                          </p:stCondLst>
                                        </p:cTn>
                                        <p:tgtEl>
                                          <p:spTgt spid="43"/>
                                        </p:tgtEl>
                                        <p:attrNameLst>
                                          <p:attrName>style.visibility</p:attrName>
                                        </p:attrNameLst>
                                      </p:cBhvr>
                                      <p:to>
                                        <p:strVal val="visible"/>
                                      </p:to>
                                    </p:set>
                                    <p:animEffect transition="in" filter="fade">
                                      <p:cBhvr>
                                        <p:cTn id="23" dur="500"/>
                                        <p:tgtEl>
                                          <p:spTgt spid="43"/>
                                        </p:tgtEl>
                                      </p:cBhvr>
                                    </p:animEffect>
                                  </p:childTnLst>
                                </p:cTn>
                              </p:par>
                              <p:par>
                                <p:cTn id="24" presetID="10" presetClass="entr" presetSubtype="0" fill="hold" nodeType="withEffect">
                                  <p:stCondLst>
                                    <p:cond delay="1500"/>
                                  </p:stCondLst>
                                  <p:childTnLst>
                                    <p:set>
                                      <p:cBhvr>
                                        <p:cTn id="25" dur="1" fill="hold">
                                          <p:stCondLst>
                                            <p:cond delay="0"/>
                                          </p:stCondLst>
                                        </p:cTn>
                                        <p:tgtEl>
                                          <p:spTgt spid="50"/>
                                        </p:tgtEl>
                                        <p:attrNameLst>
                                          <p:attrName>style.visibility</p:attrName>
                                        </p:attrNameLst>
                                      </p:cBhvr>
                                      <p:to>
                                        <p:strVal val="visible"/>
                                      </p:to>
                                    </p:set>
                                    <p:animEffect transition="in" filter="fade">
                                      <p:cBhvr>
                                        <p:cTn id="26" dur="500"/>
                                        <p:tgtEl>
                                          <p:spTgt spid="50"/>
                                        </p:tgtEl>
                                      </p:cBhvr>
                                    </p:animEffect>
                                  </p:childTnLst>
                                </p:cTn>
                              </p:par>
                              <p:par>
                                <p:cTn id="27" presetID="10" presetClass="entr" presetSubtype="0" fill="hold" nodeType="withEffect">
                                  <p:stCondLst>
                                    <p:cond delay="1500"/>
                                  </p:stCondLst>
                                  <p:childTnLst>
                                    <p:set>
                                      <p:cBhvr>
                                        <p:cTn id="28" dur="1" fill="hold">
                                          <p:stCondLst>
                                            <p:cond delay="0"/>
                                          </p:stCondLst>
                                        </p:cTn>
                                        <p:tgtEl>
                                          <p:spTgt spid="54"/>
                                        </p:tgtEl>
                                        <p:attrNameLst>
                                          <p:attrName>style.visibility</p:attrName>
                                        </p:attrNameLst>
                                      </p:cBhvr>
                                      <p:to>
                                        <p:strVal val="visible"/>
                                      </p:to>
                                    </p:set>
                                    <p:animEffect transition="in" filter="fade">
                                      <p:cBhvr>
                                        <p:cTn id="29" dur="500"/>
                                        <p:tgtEl>
                                          <p:spTgt spid="54"/>
                                        </p:tgtEl>
                                      </p:cBhvr>
                                    </p:animEffect>
                                  </p:childTnLst>
                                </p:cTn>
                              </p:par>
                              <p:par>
                                <p:cTn id="30" presetID="10" presetClass="entr" presetSubtype="0" fill="hold" nodeType="withEffect">
                                  <p:stCondLst>
                                    <p:cond delay="1500"/>
                                  </p:stCondLst>
                                  <p:childTnLst>
                                    <p:set>
                                      <p:cBhvr>
                                        <p:cTn id="31" dur="1" fill="hold">
                                          <p:stCondLst>
                                            <p:cond delay="0"/>
                                          </p:stCondLst>
                                        </p:cTn>
                                        <p:tgtEl>
                                          <p:spTgt spid="42"/>
                                        </p:tgtEl>
                                        <p:attrNameLst>
                                          <p:attrName>style.visibility</p:attrName>
                                        </p:attrNameLst>
                                      </p:cBhvr>
                                      <p:to>
                                        <p:strVal val="visible"/>
                                      </p:to>
                                    </p:set>
                                    <p:animEffect transition="in" filter="fade">
                                      <p:cBhvr>
                                        <p:cTn id="32" dur="500"/>
                                        <p:tgtEl>
                                          <p:spTgt spid="42"/>
                                        </p:tgtEl>
                                      </p:cBhvr>
                                    </p:animEffect>
                                  </p:childTnLst>
                                </p:cTn>
                              </p:par>
                              <p:par>
                                <p:cTn id="33" presetID="10" presetClass="entr" presetSubtype="0" fill="hold" nodeType="withEffect">
                                  <p:stCondLst>
                                    <p:cond delay="1500"/>
                                  </p:stCondLst>
                                  <p:childTnLst>
                                    <p:set>
                                      <p:cBhvr>
                                        <p:cTn id="34" dur="1" fill="hold">
                                          <p:stCondLst>
                                            <p:cond delay="0"/>
                                          </p:stCondLst>
                                        </p:cTn>
                                        <p:tgtEl>
                                          <p:spTgt spid="41"/>
                                        </p:tgtEl>
                                        <p:attrNameLst>
                                          <p:attrName>style.visibility</p:attrName>
                                        </p:attrNameLst>
                                      </p:cBhvr>
                                      <p:to>
                                        <p:strVal val="visible"/>
                                      </p:to>
                                    </p:set>
                                    <p:animEffect transition="in" filter="fade">
                                      <p:cBhvr>
                                        <p:cTn id="35" dur="500"/>
                                        <p:tgtEl>
                                          <p:spTgt spid="41"/>
                                        </p:tgtEl>
                                      </p:cBhvr>
                                    </p:animEffect>
                                  </p:childTnLst>
                                </p:cTn>
                              </p:par>
                              <p:par>
                                <p:cTn id="36" presetID="10" presetClass="entr" presetSubtype="0" fill="hold" nodeType="withEffect">
                                  <p:stCondLst>
                                    <p:cond delay="1500"/>
                                  </p:stCondLst>
                                  <p:childTnLst>
                                    <p:set>
                                      <p:cBhvr>
                                        <p:cTn id="37" dur="1" fill="hold">
                                          <p:stCondLst>
                                            <p:cond delay="0"/>
                                          </p:stCondLst>
                                        </p:cTn>
                                        <p:tgtEl>
                                          <p:spTgt spid="58"/>
                                        </p:tgtEl>
                                        <p:attrNameLst>
                                          <p:attrName>style.visibility</p:attrName>
                                        </p:attrNameLst>
                                      </p:cBhvr>
                                      <p:to>
                                        <p:strVal val="visible"/>
                                      </p:to>
                                    </p:set>
                                    <p:animEffect transition="in" filter="fade">
                                      <p:cBhvr>
                                        <p:cTn id="38" dur="500"/>
                                        <p:tgtEl>
                                          <p:spTgt spid="58"/>
                                        </p:tgtEl>
                                      </p:cBhvr>
                                    </p:animEffect>
                                  </p:childTnLst>
                                </p:cTn>
                              </p:par>
                              <p:par>
                                <p:cTn id="39" presetID="8" presetClass="emph" presetSubtype="0" fill="hold" nodeType="withEffect">
                                  <p:stCondLst>
                                    <p:cond delay="1500"/>
                                  </p:stCondLst>
                                  <p:childTnLst>
                                    <p:animRot by="21600000">
                                      <p:cBhvr>
                                        <p:cTn id="40" dur="500" fill="hold"/>
                                        <p:tgtEl>
                                          <p:spTgt spid="43"/>
                                        </p:tgtEl>
                                        <p:attrNameLst>
                                          <p:attrName>r</p:attrName>
                                        </p:attrNameLst>
                                      </p:cBhvr>
                                    </p:animRot>
                                  </p:childTnLst>
                                </p:cTn>
                              </p:par>
                              <p:par>
                                <p:cTn id="41" presetID="8" presetClass="emph" presetSubtype="0" fill="hold" nodeType="withEffect">
                                  <p:stCondLst>
                                    <p:cond delay="1500"/>
                                  </p:stCondLst>
                                  <p:childTnLst>
                                    <p:animRot by="-43200000">
                                      <p:cBhvr>
                                        <p:cTn id="42" dur="500" fill="hold"/>
                                        <p:tgtEl>
                                          <p:spTgt spid="50"/>
                                        </p:tgtEl>
                                        <p:attrNameLst>
                                          <p:attrName>r</p:attrName>
                                        </p:attrNameLst>
                                      </p:cBhvr>
                                    </p:animRot>
                                  </p:childTnLst>
                                </p:cTn>
                              </p:par>
                              <p:par>
                                <p:cTn id="43" presetID="8" presetClass="emph" presetSubtype="0" fill="hold" nodeType="withEffect">
                                  <p:stCondLst>
                                    <p:cond delay="1500"/>
                                  </p:stCondLst>
                                  <p:childTnLst>
                                    <p:animRot by="-43200000">
                                      <p:cBhvr>
                                        <p:cTn id="44" dur="500" fill="hold"/>
                                        <p:tgtEl>
                                          <p:spTgt spid="54"/>
                                        </p:tgtEl>
                                        <p:attrNameLst>
                                          <p:attrName>r</p:attrName>
                                        </p:attrNameLst>
                                      </p:cBhvr>
                                    </p:animRot>
                                  </p:childTnLst>
                                </p:cTn>
                              </p:par>
                              <p:par>
                                <p:cTn id="45" presetID="8" presetClass="emph" presetSubtype="0" fill="hold" nodeType="withEffect">
                                  <p:stCondLst>
                                    <p:cond delay="1500"/>
                                  </p:stCondLst>
                                  <p:childTnLst>
                                    <p:animRot by="21600000">
                                      <p:cBhvr>
                                        <p:cTn id="46" dur="500" fill="hold"/>
                                        <p:tgtEl>
                                          <p:spTgt spid="42"/>
                                        </p:tgtEl>
                                        <p:attrNameLst>
                                          <p:attrName>r</p:attrName>
                                        </p:attrNameLst>
                                      </p:cBhvr>
                                    </p:animRot>
                                  </p:childTnLst>
                                </p:cTn>
                              </p:par>
                              <p:par>
                                <p:cTn id="47" presetID="8" presetClass="emph" presetSubtype="0" fill="hold" nodeType="withEffect">
                                  <p:stCondLst>
                                    <p:cond delay="1500"/>
                                  </p:stCondLst>
                                  <p:childTnLst>
                                    <p:animRot by="21600000">
                                      <p:cBhvr>
                                        <p:cTn id="48" dur="500" fill="hold"/>
                                        <p:tgtEl>
                                          <p:spTgt spid="41"/>
                                        </p:tgtEl>
                                        <p:attrNameLst>
                                          <p:attrName>r</p:attrName>
                                        </p:attrNameLst>
                                      </p:cBhvr>
                                    </p:animRot>
                                  </p:childTnLst>
                                </p:cTn>
                              </p:par>
                              <p:par>
                                <p:cTn id="49" presetID="8" presetClass="emph" presetSubtype="0" fill="hold" nodeType="withEffect">
                                  <p:stCondLst>
                                    <p:cond delay="1500"/>
                                  </p:stCondLst>
                                  <p:childTnLst>
                                    <p:animRot by="-43200000">
                                      <p:cBhvr>
                                        <p:cTn id="50" dur="500" fill="hold"/>
                                        <p:tgtEl>
                                          <p:spTgt spid="58"/>
                                        </p:tgtEl>
                                        <p:attrNameLst>
                                          <p:attrName>r</p:attrName>
                                        </p:attrNameLst>
                                      </p:cBhvr>
                                    </p:animRot>
                                  </p:childTnLst>
                                </p:cTn>
                              </p:par>
                              <p:par>
                                <p:cTn id="51" presetID="2" presetClass="entr" presetSubtype="1" fill="hold" nodeType="withEffect">
                                  <p:stCondLst>
                                    <p:cond delay="1500"/>
                                  </p:stCondLst>
                                  <p:childTnLst>
                                    <p:set>
                                      <p:cBhvr>
                                        <p:cTn id="52" dur="1" fill="hold">
                                          <p:stCondLst>
                                            <p:cond delay="0"/>
                                          </p:stCondLst>
                                        </p:cTn>
                                        <p:tgtEl>
                                          <p:spTgt spid="43"/>
                                        </p:tgtEl>
                                        <p:attrNameLst>
                                          <p:attrName>style.visibility</p:attrName>
                                        </p:attrNameLst>
                                      </p:cBhvr>
                                      <p:to>
                                        <p:strVal val="visible"/>
                                      </p:to>
                                    </p:set>
                                    <p:anim calcmode="lin" valueType="num">
                                      <p:cBhvr additive="base">
                                        <p:cTn id="53" dur="500" fill="hold"/>
                                        <p:tgtEl>
                                          <p:spTgt spid="43"/>
                                        </p:tgtEl>
                                        <p:attrNameLst>
                                          <p:attrName>ppt_x</p:attrName>
                                        </p:attrNameLst>
                                      </p:cBhvr>
                                      <p:tavLst>
                                        <p:tav tm="0">
                                          <p:val>
                                            <p:strVal val="#ppt_x"/>
                                          </p:val>
                                        </p:tav>
                                        <p:tav tm="100000">
                                          <p:val>
                                            <p:strVal val="#ppt_x"/>
                                          </p:val>
                                        </p:tav>
                                      </p:tavLst>
                                    </p:anim>
                                    <p:anim calcmode="lin" valueType="num">
                                      <p:cBhvr additive="base">
                                        <p:cTn id="54" dur="500" fill="hold"/>
                                        <p:tgtEl>
                                          <p:spTgt spid="43"/>
                                        </p:tgtEl>
                                        <p:attrNameLst>
                                          <p:attrName>ppt_y</p:attrName>
                                        </p:attrNameLst>
                                      </p:cBhvr>
                                      <p:tavLst>
                                        <p:tav tm="0">
                                          <p:val>
                                            <p:strVal val="0-#ppt_h/2"/>
                                          </p:val>
                                        </p:tav>
                                        <p:tav tm="100000">
                                          <p:val>
                                            <p:strVal val="#ppt_y"/>
                                          </p:val>
                                        </p:tav>
                                      </p:tavLst>
                                    </p:anim>
                                  </p:childTnLst>
                                </p:cTn>
                              </p:par>
                              <p:par>
                                <p:cTn id="55" presetID="2" presetClass="entr" presetSubtype="4" fill="hold" nodeType="withEffect">
                                  <p:stCondLst>
                                    <p:cond delay="1500"/>
                                  </p:stCondLst>
                                  <p:childTnLst>
                                    <p:set>
                                      <p:cBhvr>
                                        <p:cTn id="56" dur="1" fill="hold">
                                          <p:stCondLst>
                                            <p:cond delay="0"/>
                                          </p:stCondLst>
                                        </p:cTn>
                                        <p:tgtEl>
                                          <p:spTgt spid="50"/>
                                        </p:tgtEl>
                                        <p:attrNameLst>
                                          <p:attrName>style.visibility</p:attrName>
                                        </p:attrNameLst>
                                      </p:cBhvr>
                                      <p:to>
                                        <p:strVal val="visible"/>
                                      </p:to>
                                    </p:set>
                                    <p:anim calcmode="lin" valueType="num">
                                      <p:cBhvr additive="base">
                                        <p:cTn id="57" dur="500" fill="hold"/>
                                        <p:tgtEl>
                                          <p:spTgt spid="50"/>
                                        </p:tgtEl>
                                        <p:attrNameLst>
                                          <p:attrName>ppt_x</p:attrName>
                                        </p:attrNameLst>
                                      </p:cBhvr>
                                      <p:tavLst>
                                        <p:tav tm="0">
                                          <p:val>
                                            <p:strVal val="#ppt_x"/>
                                          </p:val>
                                        </p:tav>
                                        <p:tav tm="100000">
                                          <p:val>
                                            <p:strVal val="#ppt_x"/>
                                          </p:val>
                                        </p:tav>
                                      </p:tavLst>
                                    </p:anim>
                                    <p:anim calcmode="lin" valueType="num">
                                      <p:cBhvr additive="base">
                                        <p:cTn id="58" dur="500" fill="hold"/>
                                        <p:tgtEl>
                                          <p:spTgt spid="50"/>
                                        </p:tgtEl>
                                        <p:attrNameLst>
                                          <p:attrName>ppt_y</p:attrName>
                                        </p:attrNameLst>
                                      </p:cBhvr>
                                      <p:tavLst>
                                        <p:tav tm="0">
                                          <p:val>
                                            <p:strVal val="1+#ppt_h/2"/>
                                          </p:val>
                                        </p:tav>
                                        <p:tav tm="100000">
                                          <p:val>
                                            <p:strVal val="#ppt_y"/>
                                          </p:val>
                                        </p:tav>
                                      </p:tavLst>
                                    </p:anim>
                                  </p:childTnLst>
                                </p:cTn>
                              </p:par>
                              <p:par>
                                <p:cTn id="59" presetID="2" presetClass="entr" presetSubtype="3" fill="hold" nodeType="withEffect">
                                  <p:stCondLst>
                                    <p:cond delay="1500"/>
                                  </p:stCondLst>
                                  <p:childTnLst>
                                    <p:set>
                                      <p:cBhvr>
                                        <p:cTn id="60" dur="1" fill="hold">
                                          <p:stCondLst>
                                            <p:cond delay="0"/>
                                          </p:stCondLst>
                                        </p:cTn>
                                        <p:tgtEl>
                                          <p:spTgt spid="54"/>
                                        </p:tgtEl>
                                        <p:attrNameLst>
                                          <p:attrName>style.visibility</p:attrName>
                                        </p:attrNameLst>
                                      </p:cBhvr>
                                      <p:to>
                                        <p:strVal val="visible"/>
                                      </p:to>
                                    </p:set>
                                    <p:anim calcmode="lin" valueType="num">
                                      <p:cBhvr additive="base">
                                        <p:cTn id="61" dur="500" fill="hold"/>
                                        <p:tgtEl>
                                          <p:spTgt spid="54"/>
                                        </p:tgtEl>
                                        <p:attrNameLst>
                                          <p:attrName>ppt_x</p:attrName>
                                        </p:attrNameLst>
                                      </p:cBhvr>
                                      <p:tavLst>
                                        <p:tav tm="0">
                                          <p:val>
                                            <p:strVal val="1+#ppt_w/2"/>
                                          </p:val>
                                        </p:tav>
                                        <p:tav tm="100000">
                                          <p:val>
                                            <p:strVal val="#ppt_x"/>
                                          </p:val>
                                        </p:tav>
                                      </p:tavLst>
                                    </p:anim>
                                    <p:anim calcmode="lin" valueType="num">
                                      <p:cBhvr additive="base">
                                        <p:cTn id="62" dur="500" fill="hold"/>
                                        <p:tgtEl>
                                          <p:spTgt spid="54"/>
                                        </p:tgtEl>
                                        <p:attrNameLst>
                                          <p:attrName>ppt_y</p:attrName>
                                        </p:attrNameLst>
                                      </p:cBhvr>
                                      <p:tavLst>
                                        <p:tav tm="0">
                                          <p:val>
                                            <p:strVal val="0-#ppt_h/2"/>
                                          </p:val>
                                        </p:tav>
                                        <p:tav tm="100000">
                                          <p:val>
                                            <p:strVal val="#ppt_y"/>
                                          </p:val>
                                        </p:tav>
                                      </p:tavLst>
                                    </p:anim>
                                  </p:childTnLst>
                                </p:cTn>
                              </p:par>
                              <p:par>
                                <p:cTn id="63" presetID="2" presetClass="entr" presetSubtype="6" fill="hold" nodeType="withEffect">
                                  <p:stCondLst>
                                    <p:cond delay="1500"/>
                                  </p:stCondLst>
                                  <p:childTnLst>
                                    <p:set>
                                      <p:cBhvr>
                                        <p:cTn id="64" dur="1" fill="hold">
                                          <p:stCondLst>
                                            <p:cond delay="0"/>
                                          </p:stCondLst>
                                        </p:cTn>
                                        <p:tgtEl>
                                          <p:spTgt spid="42"/>
                                        </p:tgtEl>
                                        <p:attrNameLst>
                                          <p:attrName>style.visibility</p:attrName>
                                        </p:attrNameLst>
                                      </p:cBhvr>
                                      <p:to>
                                        <p:strVal val="visible"/>
                                      </p:to>
                                    </p:set>
                                    <p:anim calcmode="lin" valueType="num">
                                      <p:cBhvr additive="base">
                                        <p:cTn id="65" dur="500" fill="hold"/>
                                        <p:tgtEl>
                                          <p:spTgt spid="42"/>
                                        </p:tgtEl>
                                        <p:attrNameLst>
                                          <p:attrName>ppt_x</p:attrName>
                                        </p:attrNameLst>
                                      </p:cBhvr>
                                      <p:tavLst>
                                        <p:tav tm="0">
                                          <p:val>
                                            <p:strVal val="1+#ppt_w/2"/>
                                          </p:val>
                                        </p:tav>
                                        <p:tav tm="100000">
                                          <p:val>
                                            <p:strVal val="#ppt_x"/>
                                          </p:val>
                                        </p:tav>
                                      </p:tavLst>
                                    </p:anim>
                                    <p:anim calcmode="lin" valueType="num">
                                      <p:cBhvr additive="base">
                                        <p:cTn id="66" dur="500" fill="hold"/>
                                        <p:tgtEl>
                                          <p:spTgt spid="42"/>
                                        </p:tgtEl>
                                        <p:attrNameLst>
                                          <p:attrName>ppt_y</p:attrName>
                                        </p:attrNameLst>
                                      </p:cBhvr>
                                      <p:tavLst>
                                        <p:tav tm="0">
                                          <p:val>
                                            <p:strVal val="1+#ppt_h/2"/>
                                          </p:val>
                                        </p:tav>
                                        <p:tav tm="100000">
                                          <p:val>
                                            <p:strVal val="#ppt_y"/>
                                          </p:val>
                                        </p:tav>
                                      </p:tavLst>
                                    </p:anim>
                                  </p:childTnLst>
                                </p:cTn>
                              </p:par>
                              <p:par>
                                <p:cTn id="67" presetID="2" presetClass="entr" presetSubtype="2" fill="hold" nodeType="withEffect">
                                  <p:stCondLst>
                                    <p:cond delay="1500"/>
                                  </p:stCondLst>
                                  <p:childTnLst>
                                    <p:set>
                                      <p:cBhvr>
                                        <p:cTn id="68" dur="1" fill="hold">
                                          <p:stCondLst>
                                            <p:cond delay="0"/>
                                          </p:stCondLst>
                                        </p:cTn>
                                        <p:tgtEl>
                                          <p:spTgt spid="41"/>
                                        </p:tgtEl>
                                        <p:attrNameLst>
                                          <p:attrName>style.visibility</p:attrName>
                                        </p:attrNameLst>
                                      </p:cBhvr>
                                      <p:to>
                                        <p:strVal val="visible"/>
                                      </p:to>
                                    </p:set>
                                    <p:anim calcmode="lin" valueType="num">
                                      <p:cBhvr additive="base">
                                        <p:cTn id="69" dur="500" fill="hold"/>
                                        <p:tgtEl>
                                          <p:spTgt spid="41"/>
                                        </p:tgtEl>
                                        <p:attrNameLst>
                                          <p:attrName>ppt_x</p:attrName>
                                        </p:attrNameLst>
                                      </p:cBhvr>
                                      <p:tavLst>
                                        <p:tav tm="0">
                                          <p:val>
                                            <p:strVal val="1+#ppt_w/2"/>
                                          </p:val>
                                        </p:tav>
                                        <p:tav tm="100000">
                                          <p:val>
                                            <p:strVal val="#ppt_x"/>
                                          </p:val>
                                        </p:tav>
                                      </p:tavLst>
                                    </p:anim>
                                    <p:anim calcmode="lin" valueType="num">
                                      <p:cBhvr additive="base">
                                        <p:cTn id="70" dur="500" fill="hold"/>
                                        <p:tgtEl>
                                          <p:spTgt spid="41"/>
                                        </p:tgtEl>
                                        <p:attrNameLst>
                                          <p:attrName>ppt_y</p:attrName>
                                        </p:attrNameLst>
                                      </p:cBhvr>
                                      <p:tavLst>
                                        <p:tav tm="0">
                                          <p:val>
                                            <p:strVal val="#ppt_y"/>
                                          </p:val>
                                        </p:tav>
                                        <p:tav tm="100000">
                                          <p:val>
                                            <p:strVal val="#ppt_y"/>
                                          </p:val>
                                        </p:tav>
                                      </p:tavLst>
                                    </p:anim>
                                  </p:childTnLst>
                                </p:cTn>
                              </p:par>
                              <p:par>
                                <p:cTn id="71" presetID="2" presetClass="entr" presetSubtype="2" fill="hold" nodeType="withEffect">
                                  <p:stCondLst>
                                    <p:cond delay="1500"/>
                                  </p:stCondLst>
                                  <p:childTnLst>
                                    <p:set>
                                      <p:cBhvr>
                                        <p:cTn id="72" dur="1" fill="hold">
                                          <p:stCondLst>
                                            <p:cond delay="0"/>
                                          </p:stCondLst>
                                        </p:cTn>
                                        <p:tgtEl>
                                          <p:spTgt spid="58"/>
                                        </p:tgtEl>
                                        <p:attrNameLst>
                                          <p:attrName>style.visibility</p:attrName>
                                        </p:attrNameLst>
                                      </p:cBhvr>
                                      <p:to>
                                        <p:strVal val="visible"/>
                                      </p:to>
                                    </p:set>
                                    <p:anim calcmode="lin" valueType="num">
                                      <p:cBhvr additive="base">
                                        <p:cTn id="73" dur="500" fill="hold"/>
                                        <p:tgtEl>
                                          <p:spTgt spid="58"/>
                                        </p:tgtEl>
                                        <p:attrNameLst>
                                          <p:attrName>ppt_x</p:attrName>
                                        </p:attrNameLst>
                                      </p:cBhvr>
                                      <p:tavLst>
                                        <p:tav tm="0">
                                          <p:val>
                                            <p:strVal val="1+#ppt_w/2"/>
                                          </p:val>
                                        </p:tav>
                                        <p:tav tm="100000">
                                          <p:val>
                                            <p:strVal val="#ppt_x"/>
                                          </p:val>
                                        </p:tav>
                                      </p:tavLst>
                                    </p:anim>
                                    <p:anim calcmode="lin" valueType="num">
                                      <p:cBhvr additive="base">
                                        <p:cTn id="74" dur="500" fill="hold"/>
                                        <p:tgtEl>
                                          <p:spTgt spid="5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 grpId="0" bldLvl="0" animBg="1"/>
      <p:bldP spid="45" grpId="0" bldLvl="0" animBg="1"/>
      <p:bldP spid="46" grpId="0" bldLvl="0" animBg="1"/>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Rectangle 3"/>
          <p:cNvSpPr/>
          <p:nvPr/>
        </p:nvSpPr>
        <p:spPr bwMode="auto">
          <a:xfrm>
            <a:off x="1100505" y="299896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accent2"/>
                </a:solidFill>
                <a:latin typeface="Arial" panose="020B0604020202020204" pitchFamily="34" charset="0"/>
                <a:ea typeface="微软雅黑" panose="020B0503020204020204" charset="-122"/>
                <a:cs typeface="Bebas Neue" charset="0"/>
                <a:sym typeface="Arial" panose="020B0604020202020204" pitchFamily="34" charset="0"/>
              </a:rPr>
              <a:t>单击此处添加名称</a:t>
            </a:r>
          </a:p>
        </p:txBody>
      </p:sp>
      <p:sp>
        <p:nvSpPr>
          <p:cNvPr id="2" name="Rectangle 2"/>
          <p:cNvSpPr/>
          <p:nvPr/>
        </p:nvSpPr>
        <p:spPr bwMode="auto">
          <a:xfrm>
            <a:off x="1743796" y="365648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200</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字以内，据统计每页幻灯片的最好控制在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5</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分钟之内。 此处添加详细文本描述，建议与标题相关并符合整体语言风格</a:t>
            </a:r>
            <a:endParaRPr lang="zh-CN" altLang="en-US" sz="1300" dirty="0">
              <a:solidFill>
                <a:schemeClr val="tx1"/>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3" name="椭圆 2"/>
          <p:cNvSpPr/>
          <p:nvPr/>
        </p:nvSpPr>
        <p:spPr>
          <a:xfrm>
            <a:off x="5418465" y="1388500"/>
            <a:ext cx="1355396" cy="1355395"/>
          </a:xfrm>
          <a:prstGeom prst="ellipse">
            <a:avLst/>
          </a:prstGeom>
          <a:solidFill>
            <a:schemeClr val="accent6"/>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6"/>
          <p:cNvSpPr>
            <a:spLocks noEditPoints="1" noChangeArrowheads="1"/>
          </p:cNvSpPr>
          <p:nvPr/>
        </p:nvSpPr>
        <p:spPr bwMode="auto">
          <a:xfrm>
            <a:off x="5669038" y="153909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a:outerShdw blurRad="63500" sx="102000" sy="102000" algn="ctr" rotWithShape="0">
              <a:prstClr val="black">
                <a:alpha val="40000"/>
              </a:prstClr>
            </a:outerShdw>
          </a:effectLst>
        </p:spPr>
        <p:txBody>
          <a:bodyPr lIns="91440" tIns="45720" rIns="91440" bIns="45720"/>
          <a:lstStyle/>
          <a:p>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145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anim calcmode="lin" valueType="num">
                                      <p:cBhvr>
                                        <p:cTn id="13" dur="500" fill="hold"/>
                                        <p:tgtEl>
                                          <p:spTgt spid="2"/>
                                        </p:tgtEl>
                                        <p:attrNameLst>
                                          <p:attrName>ppt_x</p:attrName>
                                        </p:attrNameLst>
                                      </p:cBhvr>
                                      <p:tavLst>
                                        <p:tav tm="0">
                                          <p:val>
                                            <p:strVal val="#ppt_x"/>
                                          </p:val>
                                        </p:tav>
                                        <p:tav tm="100000">
                                          <p:val>
                                            <p:strVal val="#ppt_x"/>
                                          </p:val>
                                        </p:tav>
                                      </p:tavLst>
                                    </p:anim>
                                    <p:anim calcmode="lin" valueType="num">
                                      <p:cBhvr>
                                        <p:cTn id="14" dur="500" fill="hold"/>
                                        <p:tgtEl>
                                          <p:spTgt spid="2"/>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fade">
                                      <p:cBhvr>
                                        <p:cTn id="18" dur="250"/>
                                        <p:tgtEl>
                                          <p:spTgt spid="3"/>
                                        </p:tgtEl>
                                      </p:cBhvr>
                                    </p:animEffect>
                                    <p:anim calcmode="lin" valueType="num">
                                      <p:cBhvr>
                                        <p:cTn id="19" dur="250" fill="hold"/>
                                        <p:tgtEl>
                                          <p:spTgt spid="3"/>
                                        </p:tgtEl>
                                        <p:attrNameLst>
                                          <p:attrName>ppt_x</p:attrName>
                                        </p:attrNameLst>
                                      </p:cBhvr>
                                      <p:tavLst>
                                        <p:tav tm="0">
                                          <p:val>
                                            <p:strVal val="#ppt_x"/>
                                          </p:val>
                                        </p:tav>
                                        <p:tav tm="100000">
                                          <p:val>
                                            <p:strVal val="#ppt_x"/>
                                          </p:val>
                                        </p:tav>
                                      </p:tavLst>
                                    </p:anim>
                                    <p:anim calcmode="lin" valueType="num">
                                      <p:cBhvr>
                                        <p:cTn id="20" dur="250" fill="hold"/>
                                        <p:tgtEl>
                                          <p:spTgt spid="3"/>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 grpId="0"/>
      <p:bldP spid="3" grpId="0" bldLvl="0" animBg="1"/>
      <p:bldP spid="19" grpId="0" bldLvl="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AutoShape 10"/>
          <p:cNvSpPr>
            <a:spLocks noChangeArrowheads="1"/>
          </p:cNvSpPr>
          <p:nvPr/>
        </p:nvSpPr>
        <p:spPr bwMode="auto">
          <a:xfrm rot="-5400000">
            <a:off x="5305487" y="-1306557"/>
            <a:ext cx="1683835" cy="10235092"/>
          </a:xfrm>
          <a:prstGeom prst="downArrow">
            <a:avLst>
              <a:gd name="adj1" fmla="val 49065"/>
              <a:gd name="adj2" fmla="val 44769"/>
            </a:avLst>
          </a:prstGeom>
          <a:solidFill>
            <a:schemeClr val="accent1"/>
          </a:solidFill>
          <a:ln w="9525">
            <a:noFill/>
            <a:miter lim="800000"/>
          </a:ln>
        </p:spPr>
        <p:txBody>
          <a:bodyPr vert="eaVert" lIns="121945" tIns="60974" rIns="121945" bIns="60974"/>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grpSp>
        <p:nvGrpSpPr>
          <p:cNvPr id="35" name="组合 41"/>
          <p:cNvGrpSpPr/>
          <p:nvPr/>
        </p:nvGrpSpPr>
        <p:grpSpPr bwMode="auto">
          <a:xfrm>
            <a:off x="3474850" y="2927072"/>
            <a:ext cx="2269290" cy="1851837"/>
            <a:chOff x="1214414" y="2786058"/>
            <a:chExt cx="1935848" cy="1751017"/>
          </a:xfrm>
        </p:grpSpPr>
        <p:grpSp>
          <p:nvGrpSpPr>
            <p:cNvPr id="36" name="Group 6"/>
            <p:cNvGrpSpPr/>
            <p:nvPr/>
          </p:nvGrpSpPr>
          <p:grpSpPr bwMode="auto">
            <a:xfrm>
              <a:off x="1295400" y="2786058"/>
              <a:ext cx="1753450" cy="1751017"/>
              <a:chOff x="1823" y="2371"/>
              <a:chExt cx="1801" cy="1801"/>
            </a:xfrm>
          </p:grpSpPr>
          <p:sp>
            <p:nvSpPr>
              <p:cNvPr id="37" name="Oval 7"/>
              <p:cNvSpPr>
                <a:spLocks noChangeArrowheads="1"/>
              </p:cNvSpPr>
              <p:nvPr/>
            </p:nvSpPr>
            <p:spPr bwMode="auto">
              <a:xfrm>
                <a:off x="1823" y="2371"/>
                <a:ext cx="1801" cy="1801"/>
              </a:xfrm>
              <a:prstGeom prst="ellipse">
                <a:avLst/>
              </a:prstGeom>
              <a:solidFill>
                <a:schemeClr val="accent4">
                  <a:alpha val="48000"/>
                </a:schemeClr>
              </a:solidFill>
              <a:ln w="9525">
                <a:noFill/>
                <a:round/>
              </a:ln>
            </p:spPr>
            <p:txBody>
              <a:bodyPr/>
              <a:lstStyle/>
              <a:p>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sp>
            <p:nvSpPr>
              <p:cNvPr id="38" name="Oval 8"/>
              <p:cNvSpPr>
                <a:spLocks noChangeArrowheads="1"/>
              </p:cNvSpPr>
              <p:nvPr/>
            </p:nvSpPr>
            <p:spPr bwMode="auto">
              <a:xfrm>
                <a:off x="1946" y="2494"/>
                <a:ext cx="1556" cy="1556"/>
              </a:xfrm>
              <a:prstGeom prst="ellipse">
                <a:avLst/>
              </a:prstGeom>
              <a:solidFill>
                <a:schemeClr val="accent4"/>
              </a:solidFill>
              <a:ln w="38100">
                <a:solidFill>
                  <a:srgbClr val="FFFFFF"/>
                </a:solidFill>
                <a:round/>
              </a:ln>
            </p:spPr>
            <p:txBody>
              <a:bodyPr/>
              <a:lstStyle/>
              <a:p>
                <a:pPr>
                  <a:defRPr/>
                </a:pPr>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grpSp>
        <p:sp>
          <p:nvSpPr>
            <p:cNvPr id="39" name="Text Box 9"/>
            <p:cNvSpPr txBox="1">
              <a:spLocks noChangeArrowheads="1"/>
            </p:cNvSpPr>
            <p:nvPr/>
          </p:nvSpPr>
          <p:spPr bwMode="auto">
            <a:xfrm>
              <a:off x="1214414" y="3413118"/>
              <a:ext cx="1935848" cy="620153"/>
            </a:xfrm>
            <a:prstGeom prst="rect">
              <a:avLst/>
            </a:prstGeom>
            <a:noFill/>
            <a:ln w="9525">
              <a:noFill/>
              <a:miter lim="800000"/>
            </a:ln>
          </p:spPr>
          <p:txBody>
            <a:bodyPr/>
            <a:lstStyle/>
            <a:p>
              <a:pPr algn="ctr"/>
              <a:r>
                <a:rPr lang="zh-CN" altLang="en-US" sz="2705" b="1" dirty="0">
                  <a:solidFill>
                    <a:schemeClr val="bg1"/>
                  </a:solidFill>
                  <a:latin typeface="Arial" panose="020B0604020202020204" pitchFamily="34" charset="0"/>
                  <a:ea typeface="微软雅黑" panose="020B0503020204020204" charset="-122"/>
                  <a:sym typeface="Arial" panose="020B0604020202020204" pitchFamily="34" charset="0"/>
                </a:rPr>
                <a:t>添加文本</a:t>
              </a:r>
            </a:p>
          </p:txBody>
        </p:sp>
      </p:grpSp>
      <p:grpSp>
        <p:nvGrpSpPr>
          <p:cNvPr id="40" name="组合 46"/>
          <p:cNvGrpSpPr/>
          <p:nvPr/>
        </p:nvGrpSpPr>
        <p:grpSpPr bwMode="auto">
          <a:xfrm>
            <a:off x="5744139" y="2927072"/>
            <a:ext cx="2269290" cy="1851837"/>
            <a:chOff x="1214414" y="2786058"/>
            <a:chExt cx="1935848" cy="1751017"/>
          </a:xfrm>
        </p:grpSpPr>
        <p:grpSp>
          <p:nvGrpSpPr>
            <p:cNvPr id="41" name="Group 6"/>
            <p:cNvGrpSpPr/>
            <p:nvPr/>
          </p:nvGrpSpPr>
          <p:grpSpPr bwMode="auto">
            <a:xfrm>
              <a:off x="1295400" y="2786058"/>
              <a:ext cx="1753450" cy="1751017"/>
              <a:chOff x="1823" y="2371"/>
              <a:chExt cx="1801" cy="1801"/>
            </a:xfrm>
          </p:grpSpPr>
          <p:sp>
            <p:nvSpPr>
              <p:cNvPr id="42" name="Oval 7"/>
              <p:cNvSpPr>
                <a:spLocks noChangeArrowheads="1"/>
              </p:cNvSpPr>
              <p:nvPr/>
            </p:nvSpPr>
            <p:spPr bwMode="auto">
              <a:xfrm>
                <a:off x="1823" y="2371"/>
                <a:ext cx="1801" cy="1801"/>
              </a:xfrm>
              <a:prstGeom prst="ellipse">
                <a:avLst/>
              </a:prstGeom>
              <a:solidFill>
                <a:schemeClr val="accent3">
                  <a:alpha val="48000"/>
                </a:schemeClr>
              </a:solidFill>
              <a:ln w="9525">
                <a:noFill/>
                <a:round/>
              </a:ln>
            </p:spPr>
            <p:txBody>
              <a:bodyPr/>
              <a:lstStyle/>
              <a:p>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sp>
            <p:nvSpPr>
              <p:cNvPr id="43" name="Oval 8"/>
              <p:cNvSpPr>
                <a:spLocks noChangeArrowheads="1"/>
              </p:cNvSpPr>
              <p:nvPr/>
            </p:nvSpPr>
            <p:spPr bwMode="auto">
              <a:xfrm>
                <a:off x="1946" y="2494"/>
                <a:ext cx="1556" cy="1556"/>
              </a:xfrm>
              <a:prstGeom prst="ellipse">
                <a:avLst/>
              </a:prstGeom>
              <a:solidFill>
                <a:schemeClr val="accent3"/>
              </a:solidFill>
              <a:ln w="38100">
                <a:solidFill>
                  <a:srgbClr val="FFFFFF"/>
                </a:solidFill>
                <a:round/>
              </a:ln>
            </p:spPr>
            <p:txBody>
              <a:bodyPr/>
              <a:lstStyle/>
              <a:p>
                <a:pPr>
                  <a:defRPr/>
                </a:pPr>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grpSp>
        <p:sp>
          <p:nvSpPr>
            <p:cNvPr id="44"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a:t>
              </a:r>
            </a:p>
          </p:txBody>
        </p:sp>
      </p:grpSp>
      <p:grpSp>
        <p:nvGrpSpPr>
          <p:cNvPr id="45" name="组合 51"/>
          <p:cNvGrpSpPr/>
          <p:nvPr/>
        </p:nvGrpSpPr>
        <p:grpSpPr bwMode="auto">
          <a:xfrm>
            <a:off x="8098309" y="2926437"/>
            <a:ext cx="2269290" cy="1851837"/>
            <a:chOff x="1214414" y="2786058"/>
            <a:chExt cx="1935848" cy="1751017"/>
          </a:xfrm>
        </p:grpSpPr>
        <p:grpSp>
          <p:nvGrpSpPr>
            <p:cNvPr id="46" name="Group 6"/>
            <p:cNvGrpSpPr/>
            <p:nvPr/>
          </p:nvGrpSpPr>
          <p:grpSpPr bwMode="auto">
            <a:xfrm>
              <a:off x="1295400" y="2786058"/>
              <a:ext cx="1753450" cy="1751017"/>
              <a:chOff x="1823" y="2371"/>
              <a:chExt cx="1801" cy="1801"/>
            </a:xfrm>
          </p:grpSpPr>
          <p:sp>
            <p:nvSpPr>
              <p:cNvPr id="47" name="Oval 7"/>
              <p:cNvSpPr>
                <a:spLocks noChangeArrowheads="1"/>
              </p:cNvSpPr>
              <p:nvPr/>
            </p:nvSpPr>
            <p:spPr bwMode="auto">
              <a:xfrm>
                <a:off x="1823" y="2371"/>
                <a:ext cx="1801" cy="1801"/>
              </a:xfrm>
              <a:prstGeom prst="ellipse">
                <a:avLst/>
              </a:prstGeom>
              <a:solidFill>
                <a:schemeClr val="accent2">
                  <a:alpha val="48000"/>
                </a:schemeClr>
              </a:solidFill>
              <a:ln w="9525">
                <a:noFill/>
                <a:round/>
              </a:ln>
            </p:spPr>
            <p:txBody>
              <a:bodyPr/>
              <a:lstStyle/>
              <a:p>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sp>
            <p:nvSpPr>
              <p:cNvPr id="48" name="Oval 8"/>
              <p:cNvSpPr>
                <a:spLocks noChangeArrowheads="1"/>
              </p:cNvSpPr>
              <p:nvPr/>
            </p:nvSpPr>
            <p:spPr bwMode="auto">
              <a:xfrm>
                <a:off x="1946" y="2494"/>
                <a:ext cx="1556" cy="1556"/>
              </a:xfrm>
              <a:prstGeom prst="ellipse">
                <a:avLst/>
              </a:prstGeom>
              <a:solidFill>
                <a:schemeClr val="accent2"/>
              </a:solidFill>
              <a:ln w="38100">
                <a:solidFill>
                  <a:srgbClr val="FFFFFF"/>
                </a:solidFill>
                <a:round/>
              </a:ln>
            </p:spPr>
            <p:txBody>
              <a:bodyPr/>
              <a:lstStyle/>
              <a:p>
                <a:pPr>
                  <a:defRPr/>
                </a:pPr>
                <a:endParaRPr lang="zh-CN" altLang="en-US" sz="2705">
                  <a:solidFill>
                    <a:srgbClr val="0070C0"/>
                  </a:solidFill>
                  <a:latin typeface="Arial" panose="020B0604020202020204" pitchFamily="34" charset="0"/>
                  <a:ea typeface="微软雅黑" panose="020B0503020204020204" charset="-122"/>
                  <a:sym typeface="Arial" panose="020B0604020202020204" pitchFamily="34" charset="0"/>
                </a:endParaRPr>
              </a:p>
            </p:txBody>
          </p:sp>
        </p:grpSp>
        <p:sp>
          <p:nvSpPr>
            <p:cNvPr id="49"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5" b="1" dirty="0">
                  <a:solidFill>
                    <a:schemeClr val="bg1"/>
                  </a:solidFill>
                  <a:latin typeface="Arial" panose="020B0604020202020204" pitchFamily="34" charset="0"/>
                  <a:ea typeface="微软雅黑" panose="020B0503020204020204" charset="-122"/>
                  <a:sym typeface="Arial" panose="020B0604020202020204" pitchFamily="34" charset="0"/>
                </a:rPr>
                <a:t>添加文本</a:t>
              </a:r>
            </a:p>
          </p:txBody>
        </p:sp>
      </p:grpSp>
      <p:grpSp>
        <p:nvGrpSpPr>
          <p:cNvPr id="50" name="组合 40"/>
          <p:cNvGrpSpPr/>
          <p:nvPr/>
        </p:nvGrpSpPr>
        <p:grpSpPr bwMode="auto">
          <a:xfrm>
            <a:off x="1256364" y="2927072"/>
            <a:ext cx="2269290" cy="1851837"/>
            <a:chOff x="1214414" y="2786058"/>
            <a:chExt cx="1935848" cy="1751017"/>
          </a:xfrm>
        </p:grpSpPr>
        <p:grpSp>
          <p:nvGrpSpPr>
            <p:cNvPr id="51" name="Group 6"/>
            <p:cNvGrpSpPr/>
            <p:nvPr/>
          </p:nvGrpSpPr>
          <p:grpSpPr bwMode="auto">
            <a:xfrm>
              <a:off x="1295400" y="2786058"/>
              <a:ext cx="1753450" cy="1751017"/>
              <a:chOff x="1823" y="2371"/>
              <a:chExt cx="1801" cy="1801"/>
            </a:xfrm>
          </p:grpSpPr>
          <p:sp>
            <p:nvSpPr>
              <p:cNvPr id="52" name="Oval 7"/>
              <p:cNvSpPr>
                <a:spLocks noChangeArrowheads="1"/>
              </p:cNvSpPr>
              <p:nvPr/>
            </p:nvSpPr>
            <p:spPr bwMode="auto">
              <a:xfrm>
                <a:off x="1823" y="2371"/>
                <a:ext cx="1801" cy="1801"/>
              </a:xfrm>
              <a:prstGeom prst="ellipse">
                <a:avLst/>
              </a:prstGeom>
              <a:solidFill>
                <a:schemeClr val="accent5">
                  <a:alpha val="48000"/>
                </a:schemeClr>
              </a:solidFill>
              <a:ln w="9525">
                <a:noFill/>
                <a:round/>
              </a:ln>
            </p:spPr>
            <p:txBody>
              <a:bodyPr/>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sp>
            <p:nvSpPr>
              <p:cNvPr id="53" name="Oval 8"/>
              <p:cNvSpPr>
                <a:spLocks noChangeArrowheads="1"/>
              </p:cNvSpPr>
              <p:nvPr/>
            </p:nvSpPr>
            <p:spPr bwMode="auto">
              <a:xfrm>
                <a:off x="1946" y="2493"/>
                <a:ext cx="1556" cy="1556"/>
              </a:xfrm>
              <a:prstGeom prst="ellipse">
                <a:avLst/>
              </a:prstGeom>
              <a:solidFill>
                <a:schemeClr val="accent5"/>
              </a:solidFill>
              <a:ln w="38100">
                <a:solidFill>
                  <a:srgbClr val="FFFFFF"/>
                </a:solidFill>
                <a:round/>
              </a:ln>
            </p:spPr>
            <p:txBody>
              <a:bodyPr/>
              <a:lstStyle/>
              <a:p>
                <a:endParaRPr lang="zh-CN" altLang="en-US" sz="2705">
                  <a:latin typeface="Arial" panose="020B0604020202020204" pitchFamily="34" charset="0"/>
                  <a:ea typeface="微软雅黑" panose="020B0503020204020204" charset="-122"/>
                  <a:sym typeface="Arial" panose="020B0604020202020204" pitchFamily="34" charset="0"/>
                </a:endParaRPr>
              </a:p>
            </p:txBody>
          </p:sp>
        </p:grpSp>
        <p:sp>
          <p:nvSpPr>
            <p:cNvPr id="54" name="Text Box 9"/>
            <p:cNvSpPr txBox="1">
              <a:spLocks noChangeArrowheads="1"/>
            </p:cNvSpPr>
            <p:nvPr/>
          </p:nvSpPr>
          <p:spPr bwMode="auto">
            <a:xfrm>
              <a:off x="1214414" y="3394068"/>
              <a:ext cx="1935848" cy="620153"/>
            </a:xfrm>
            <a:prstGeom prst="rect">
              <a:avLst/>
            </a:prstGeom>
            <a:noFill/>
            <a:ln w="9525">
              <a:noFill/>
              <a:miter lim="800000"/>
            </a:ln>
          </p:spPr>
          <p:txBody>
            <a:bodyPr/>
            <a:lstStyle/>
            <a:p>
              <a:pPr algn="ctr"/>
              <a:r>
                <a:rPr lang="zh-CN" altLang="en-US" sz="27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a:t>
              </a:r>
            </a:p>
          </p:txBody>
        </p:sp>
      </p:grpSp>
      <p:sp>
        <p:nvSpPr>
          <p:cNvPr id="55" name="矩形标注 54"/>
          <p:cNvSpPr/>
          <p:nvPr/>
        </p:nvSpPr>
        <p:spPr>
          <a:xfrm>
            <a:off x="3917285" y="5114911"/>
            <a:ext cx="1970811" cy="53455"/>
          </a:xfrm>
          <a:prstGeom prst="wedgeRectCallout">
            <a:avLst>
              <a:gd name="adj1" fmla="val -17526"/>
              <a:gd name="adj2" fmla="val -509465"/>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endParaRPr lang="zh-CN" altLang="en-US" sz="2405"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56" name="矩形标注 55"/>
          <p:cNvSpPr/>
          <p:nvPr/>
        </p:nvSpPr>
        <p:spPr>
          <a:xfrm>
            <a:off x="1662810" y="2510884"/>
            <a:ext cx="2112642" cy="78272"/>
          </a:xfrm>
          <a:prstGeom prst="wedgeRectCallout">
            <a:avLst>
              <a:gd name="adj1" fmla="val -23398"/>
              <a:gd name="adj2" fmla="val 403291"/>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endParaRPr lang="zh-CN" altLang="en-US" sz="2405"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57" name="Rectangle 28"/>
          <p:cNvSpPr>
            <a:spLocks noChangeArrowheads="1"/>
          </p:cNvSpPr>
          <p:nvPr/>
        </p:nvSpPr>
        <p:spPr bwMode="auto">
          <a:xfrm>
            <a:off x="3215997" y="5146885"/>
            <a:ext cx="3218576" cy="1012190"/>
          </a:xfrm>
          <a:prstGeom prst="rect">
            <a:avLst/>
          </a:prstGeom>
          <a:noFill/>
          <a:ln>
            <a:noFill/>
          </a:ln>
        </p:spPr>
        <p:txBody>
          <a:bodyPr wrap="square" lIns="121945" tIns="60974" rIns="121945" bIns="60974">
            <a:spAutoFit/>
          </a:bodyPr>
          <a:lstStyle/>
          <a:p>
            <a:pPr>
              <a:lnSpc>
                <a:spcPct val="120000"/>
              </a:lnSpc>
              <a:defRPr/>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endParaRPr lang="zh-CN" altLang="en-US" sz="1605"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58" name="Rectangle 28"/>
          <p:cNvSpPr>
            <a:spLocks noChangeArrowheads="1"/>
          </p:cNvSpPr>
          <p:nvPr/>
        </p:nvSpPr>
        <p:spPr bwMode="auto">
          <a:xfrm>
            <a:off x="1305747" y="1647297"/>
            <a:ext cx="3013869" cy="864235"/>
          </a:xfrm>
          <a:prstGeom prst="rect">
            <a:avLst/>
          </a:prstGeom>
          <a:noFill/>
          <a:ln>
            <a:noFill/>
          </a:ln>
        </p:spPr>
        <p:txBody>
          <a:bodyPr wrap="square" lIns="121945" tIns="60974" rIns="121945" bIns="60974">
            <a:spAutoFit/>
          </a:bodyPr>
          <a:lstStyle/>
          <a:p>
            <a:pPr lvl="0" algn="just" fontAlgn="base">
              <a:spcBef>
                <a:spcPct val="0"/>
              </a:spcBef>
              <a:spcAft>
                <a:spcPct val="0"/>
              </a:spcAft>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sp>
        <p:nvSpPr>
          <p:cNvPr id="59" name="矩形标注 58"/>
          <p:cNvSpPr/>
          <p:nvPr/>
        </p:nvSpPr>
        <p:spPr>
          <a:xfrm>
            <a:off x="6080728" y="2510884"/>
            <a:ext cx="2112642" cy="78272"/>
          </a:xfrm>
          <a:prstGeom prst="wedgeRectCallout">
            <a:avLst>
              <a:gd name="adj1" fmla="val -23398"/>
              <a:gd name="adj2" fmla="val 40329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endParaRPr lang="zh-CN" altLang="en-US" sz="2405"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60" name="Rectangle 28"/>
          <p:cNvSpPr>
            <a:spLocks noChangeArrowheads="1"/>
          </p:cNvSpPr>
          <p:nvPr/>
        </p:nvSpPr>
        <p:spPr bwMode="auto">
          <a:xfrm>
            <a:off x="5596610" y="1507660"/>
            <a:ext cx="3063881" cy="1012190"/>
          </a:xfrm>
          <a:prstGeom prst="rect">
            <a:avLst/>
          </a:prstGeom>
          <a:noFill/>
          <a:ln>
            <a:noFill/>
          </a:ln>
        </p:spPr>
        <p:txBody>
          <a:bodyPr wrap="square" lIns="121945" tIns="60974" rIns="121945" bIns="60974">
            <a:spAutoFit/>
          </a:bodyPr>
          <a:lstStyle/>
          <a:p>
            <a:pPr>
              <a:lnSpc>
                <a:spcPct val="120000"/>
              </a:lnSpc>
              <a:defRPr/>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endParaRPr lang="zh-CN" altLang="en-US" sz="1605"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sp>
        <p:nvSpPr>
          <p:cNvPr id="61" name="矩形标注 60"/>
          <p:cNvSpPr/>
          <p:nvPr/>
        </p:nvSpPr>
        <p:spPr>
          <a:xfrm>
            <a:off x="8527835" y="5114911"/>
            <a:ext cx="1968694" cy="53455"/>
          </a:xfrm>
          <a:prstGeom prst="wedgeRectCallout">
            <a:avLst>
              <a:gd name="adj1" fmla="val -17526"/>
              <a:gd name="adj2" fmla="val -509465"/>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endParaRPr lang="zh-CN" altLang="en-US" sz="2405" dirty="0">
              <a:solidFill>
                <a:srgbClr val="C00000"/>
              </a:solidFill>
              <a:latin typeface="Arial" panose="020B0604020202020204" pitchFamily="34" charset="0"/>
              <a:ea typeface="微软雅黑" panose="020B0503020204020204" charset="-122"/>
              <a:sym typeface="Arial" panose="020B0604020202020204" pitchFamily="34" charset="0"/>
            </a:endParaRPr>
          </a:p>
        </p:txBody>
      </p:sp>
      <p:sp>
        <p:nvSpPr>
          <p:cNvPr id="62" name="Rectangle 28"/>
          <p:cNvSpPr>
            <a:spLocks noChangeArrowheads="1"/>
          </p:cNvSpPr>
          <p:nvPr/>
        </p:nvSpPr>
        <p:spPr bwMode="auto">
          <a:xfrm>
            <a:off x="7856554" y="5168364"/>
            <a:ext cx="2929991" cy="1012190"/>
          </a:xfrm>
          <a:prstGeom prst="rect">
            <a:avLst/>
          </a:prstGeom>
          <a:noFill/>
          <a:ln>
            <a:noFill/>
          </a:ln>
        </p:spPr>
        <p:txBody>
          <a:bodyPr wrap="square" lIns="121945" tIns="60974" rIns="121945" bIns="60974">
            <a:spAutoFit/>
          </a:bodyPr>
          <a:lstStyle/>
          <a:p>
            <a:pPr>
              <a:lnSpc>
                <a:spcPct val="120000"/>
              </a:lnSpc>
              <a:defRPr/>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endParaRPr lang="zh-CN" altLang="en-US" sz="1605" dirty="0">
              <a:solidFill>
                <a:schemeClr val="tx1">
                  <a:lumMod val="95000"/>
                  <a:lumOff val="5000"/>
                </a:schemeClr>
              </a:solidFill>
              <a:latin typeface="Arial" panose="020B0604020202020204" pitchFamily="34" charset="0"/>
              <a:ea typeface="微软雅黑" panose="020B0503020204020204" charset="-122"/>
              <a:sym typeface="Arial" panose="020B0604020202020204" pitchFamily="34" charset="0"/>
            </a:endParaRPr>
          </a:p>
        </p:txBody>
      </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8611">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15" presetClass="entr" presetSubtype="0" fill="hold" nodeType="afterEffect">
                                  <p:stCondLst>
                                    <p:cond delay="0"/>
                                  </p:stCondLst>
                                  <p:childTnLst>
                                    <p:set>
                                      <p:cBhvr>
                                        <p:cTn id="10" dur="1" fill="hold">
                                          <p:stCondLst>
                                            <p:cond delay="0"/>
                                          </p:stCondLst>
                                        </p:cTn>
                                        <p:tgtEl>
                                          <p:spTgt spid="50"/>
                                        </p:tgtEl>
                                        <p:attrNameLst>
                                          <p:attrName>style.visibility</p:attrName>
                                        </p:attrNameLst>
                                      </p:cBhvr>
                                      <p:to>
                                        <p:strVal val="visible"/>
                                      </p:to>
                                    </p:set>
                                    <p:anim calcmode="lin" valueType="num">
                                      <p:cBhvr>
                                        <p:cTn id="11" dur="1000" fill="hold"/>
                                        <p:tgtEl>
                                          <p:spTgt spid="50"/>
                                        </p:tgtEl>
                                        <p:attrNameLst>
                                          <p:attrName>ppt_w</p:attrName>
                                        </p:attrNameLst>
                                      </p:cBhvr>
                                      <p:tavLst>
                                        <p:tav tm="0">
                                          <p:val>
                                            <p:fltVal val="0"/>
                                          </p:val>
                                        </p:tav>
                                        <p:tav tm="100000">
                                          <p:val>
                                            <p:strVal val="#ppt_w"/>
                                          </p:val>
                                        </p:tav>
                                      </p:tavLst>
                                    </p:anim>
                                    <p:anim calcmode="lin" valueType="num">
                                      <p:cBhvr>
                                        <p:cTn id="12" dur="1000" fill="hold"/>
                                        <p:tgtEl>
                                          <p:spTgt spid="50"/>
                                        </p:tgtEl>
                                        <p:attrNameLst>
                                          <p:attrName>ppt_h</p:attrName>
                                        </p:attrNameLst>
                                      </p:cBhvr>
                                      <p:tavLst>
                                        <p:tav tm="0">
                                          <p:val>
                                            <p:fltVal val="0"/>
                                          </p:val>
                                        </p:tav>
                                        <p:tav tm="100000">
                                          <p:val>
                                            <p:strVal val="#ppt_h"/>
                                          </p:val>
                                        </p:tav>
                                      </p:tavLst>
                                    </p:anim>
                                    <p:anim calcmode="lin" valueType="num">
                                      <p:cBhvr>
                                        <p:cTn id="13" dur="1000" fill="hold"/>
                                        <p:tgtEl>
                                          <p:spTgt spid="50"/>
                                        </p:tgtEl>
                                        <p:attrNameLst>
                                          <p:attrName>ppt_x</p:attrName>
                                        </p:attrNameLst>
                                      </p:cBhvr>
                                      <p:tavLst>
                                        <p:tav tm="0" fmla="#ppt_x+(cos(-2*pi*(1-$))*-#ppt_x-sin(-2*pi*(1-$))*(1-#ppt_y))*(1-$)">
                                          <p:val>
                                            <p:fltVal val="0"/>
                                          </p:val>
                                        </p:tav>
                                        <p:tav tm="100000">
                                          <p:val>
                                            <p:fltVal val="1"/>
                                          </p:val>
                                        </p:tav>
                                      </p:tavLst>
                                    </p:anim>
                                    <p:anim calcmode="lin" valueType="num">
                                      <p:cBhvr>
                                        <p:cTn id="14" dur="1000" fill="hold"/>
                                        <p:tgtEl>
                                          <p:spTgt spid="50"/>
                                        </p:tgtEl>
                                        <p:attrNameLst>
                                          <p:attrName>ppt_y</p:attrName>
                                        </p:attrNameLst>
                                      </p:cBhvr>
                                      <p:tavLst>
                                        <p:tav tm="0" fmla="#ppt_y+(sin(-2*pi*(1-$))*-#ppt_x+cos(-2*pi*(1-$))*(1-#ppt_y))*(1-$)">
                                          <p:val>
                                            <p:fltVal val="0"/>
                                          </p:val>
                                        </p:tav>
                                        <p:tav tm="100000">
                                          <p:val>
                                            <p:fltVal val="1"/>
                                          </p:val>
                                        </p:tav>
                                      </p:tavLst>
                                    </p:anim>
                                  </p:childTnLst>
                                </p:cTn>
                              </p:par>
                              <p:par>
                                <p:cTn id="15" presetID="15" presetClass="entr" presetSubtype="0" fill="hold" nodeType="withEffect">
                                  <p:stCondLst>
                                    <p:cond delay="25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fltVal val="0"/>
                                          </p:val>
                                        </p:tav>
                                        <p:tav tm="100000">
                                          <p:val>
                                            <p:strVal val="#ppt_w"/>
                                          </p:val>
                                        </p:tav>
                                      </p:tavLst>
                                    </p:anim>
                                    <p:anim calcmode="lin" valueType="num">
                                      <p:cBhvr>
                                        <p:cTn id="18" dur="1000" fill="hold"/>
                                        <p:tgtEl>
                                          <p:spTgt spid="35"/>
                                        </p:tgtEl>
                                        <p:attrNameLst>
                                          <p:attrName>ppt_h</p:attrName>
                                        </p:attrNameLst>
                                      </p:cBhvr>
                                      <p:tavLst>
                                        <p:tav tm="0">
                                          <p:val>
                                            <p:fltVal val="0"/>
                                          </p:val>
                                        </p:tav>
                                        <p:tav tm="100000">
                                          <p:val>
                                            <p:strVal val="#ppt_h"/>
                                          </p:val>
                                        </p:tav>
                                      </p:tavLst>
                                    </p:anim>
                                    <p:anim calcmode="lin" valueType="num">
                                      <p:cBhvr>
                                        <p:cTn id="19" dur="1000" fill="hold"/>
                                        <p:tgtEl>
                                          <p:spTgt spid="35"/>
                                        </p:tgtEl>
                                        <p:attrNameLst>
                                          <p:attrName>ppt_x</p:attrName>
                                        </p:attrNameLst>
                                      </p:cBhvr>
                                      <p:tavLst>
                                        <p:tav tm="0" fmla="#ppt_x+(cos(-2*pi*(1-$))*-#ppt_x-sin(-2*pi*(1-$))*(1-#ppt_y))*(1-$)">
                                          <p:val>
                                            <p:fltVal val="0"/>
                                          </p:val>
                                        </p:tav>
                                        <p:tav tm="100000">
                                          <p:val>
                                            <p:fltVal val="1"/>
                                          </p:val>
                                        </p:tav>
                                      </p:tavLst>
                                    </p:anim>
                                    <p:anim calcmode="lin" valueType="num">
                                      <p:cBhvr>
                                        <p:cTn id="20" dur="1000" fill="hold"/>
                                        <p:tgtEl>
                                          <p:spTgt spid="35"/>
                                        </p:tgtEl>
                                        <p:attrNameLst>
                                          <p:attrName>ppt_y</p:attrName>
                                        </p:attrNameLst>
                                      </p:cBhvr>
                                      <p:tavLst>
                                        <p:tav tm="0" fmla="#ppt_y+(sin(-2*pi*(1-$))*-#ppt_x+cos(-2*pi*(1-$))*(1-#ppt_y))*(1-$)">
                                          <p:val>
                                            <p:fltVal val="0"/>
                                          </p:val>
                                        </p:tav>
                                        <p:tav tm="100000">
                                          <p:val>
                                            <p:fltVal val="1"/>
                                          </p:val>
                                        </p:tav>
                                      </p:tavLst>
                                    </p:anim>
                                  </p:childTnLst>
                                </p:cTn>
                              </p:par>
                              <p:par>
                                <p:cTn id="21" presetID="15" presetClass="entr" presetSubtype="0" fill="hold" nodeType="withEffect">
                                  <p:stCondLst>
                                    <p:cond delay="500"/>
                                  </p:stCondLst>
                                  <p:childTnLst>
                                    <p:set>
                                      <p:cBhvr>
                                        <p:cTn id="22" dur="1" fill="hold">
                                          <p:stCondLst>
                                            <p:cond delay="0"/>
                                          </p:stCondLst>
                                        </p:cTn>
                                        <p:tgtEl>
                                          <p:spTgt spid="40"/>
                                        </p:tgtEl>
                                        <p:attrNameLst>
                                          <p:attrName>style.visibility</p:attrName>
                                        </p:attrNameLst>
                                      </p:cBhvr>
                                      <p:to>
                                        <p:strVal val="visible"/>
                                      </p:to>
                                    </p:set>
                                    <p:anim calcmode="lin" valueType="num">
                                      <p:cBhvr>
                                        <p:cTn id="23" dur="1000" fill="hold"/>
                                        <p:tgtEl>
                                          <p:spTgt spid="40"/>
                                        </p:tgtEl>
                                        <p:attrNameLst>
                                          <p:attrName>ppt_w</p:attrName>
                                        </p:attrNameLst>
                                      </p:cBhvr>
                                      <p:tavLst>
                                        <p:tav tm="0">
                                          <p:val>
                                            <p:fltVal val="0"/>
                                          </p:val>
                                        </p:tav>
                                        <p:tav tm="100000">
                                          <p:val>
                                            <p:strVal val="#ppt_w"/>
                                          </p:val>
                                        </p:tav>
                                      </p:tavLst>
                                    </p:anim>
                                    <p:anim calcmode="lin" valueType="num">
                                      <p:cBhvr>
                                        <p:cTn id="24" dur="1000" fill="hold"/>
                                        <p:tgtEl>
                                          <p:spTgt spid="40"/>
                                        </p:tgtEl>
                                        <p:attrNameLst>
                                          <p:attrName>ppt_h</p:attrName>
                                        </p:attrNameLst>
                                      </p:cBhvr>
                                      <p:tavLst>
                                        <p:tav tm="0">
                                          <p:val>
                                            <p:fltVal val="0"/>
                                          </p:val>
                                        </p:tav>
                                        <p:tav tm="100000">
                                          <p:val>
                                            <p:strVal val="#ppt_h"/>
                                          </p:val>
                                        </p:tav>
                                      </p:tavLst>
                                    </p:anim>
                                    <p:anim calcmode="lin" valueType="num">
                                      <p:cBhvr>
                                        <p:cTn id="25" dur="1000" fill="hold"/>
                                        <p:tgtEl>
                                          <p:spTgt spid="40"/>
                                        </p:tgtEl>
                                        <p:attrNameLst>
                                          <p:attrName>ppt_x</p:attrName>
                                        </p:attrNameLst>
                                      </p:cBhvr>
                                      <p:tavLst>
                                        <p:tav tm="0" fmla="#ppt_x+(cos(-2*pi*(1-$))*-#ppt_x-sin(-2*pi*(1-$))*(1-#ppt_y))*(1-$)">
                                          <p:val>
                                            <p:fltVal val="0"/>
                                          </p:val>
                                        </p:tav>
                                        <p:tav tm="100000">
                                          <p:val>
                                            <p:fltVal val="1"/>
                                          </p:val>
                                        </p:tav>
                                      </p:tavLst>
                                    </p:anim>
                                    <p:anim calcmode="lin" valueType="num">
                                      <p:cBhvr>
                                        <p:cTn id="26" dur="1000" fill="hold"/>
                                        <p:tgtEl>
                                          <p:spTgt spid="40"/>
                                        </p:tgtEl>
                                        <p:attrNameLst>
                                          <p:attrName>ppt_y</p:attrName>
                                        </p:attrNameLst>
                                      </p:cBhvr>
                                      <p:tavLst>
                                        <p:tav tm="0" fmla="#ppt_y+(sin(-2*pi*(1-$))*-#ppt_x+cos(-2*pi*(1-$))*(1-#ppt_y))*(1-$)">
                                          <p:val>
                                            <p:fltVal val="0"/>
                                          </p:val>
                                        </p:tav>
                                        <p:tav tm="100000">
                                          <p:val>
                                            <p:fltVal val="1"/>
                                          </p:val>
                                        </p:tav>
                                      </p:tavLst>
                                    </p:anim>
                                  </p:childTnLst>
                                </p:cTn>
                              </p:par>
                              <p:par>
                                <p:cTn id="27" presetID="15" presetClass="entr" presetSubtype="0" fill="hold" nodeType="withEffect">
                                  <p:stCondLst>
                                    <p:cond delay="750"/>
                                  </p:stCondLst>
                                  <p:childTnLst>
                                    <p:set>
                                      <p:cBhvr>
                                        <p:cTn id="28" dur="1" fill="hold">
                                          <p:stCondLst>
                                            <p:cond delay="0"/>
                                          </p:stCondLst>
                                        </p:cTn>
                                        <p:tgtEl>
                                          <p:spTgt spid="45"/>
                                        </p:tgtEl>
                                        <p:attrNameLst>
                                          <p:attrName>style.visibility</p:attrName>
                                        </p:attrNameLst>
                                      </p:cBhvr>
                                      <p:to>
                                        <p:strVal val="visible"/>
                                      </p:to>
                                    </p:set>
                                    <p:anim calcmode="lin" valueType="num">
                                      <p:cBhvr>
                                        <p:cTn id="29" dur="1000" fill="hold"/>
                                        <p:tgtEl>
                                          <p:spTgt spid="45"/>
                                        </p:tgtEl>
                                        <p:attrNameLst>
                                          <p:attrName>ppt_w</p:attrName>
                                        </p:attrNameLst>
                                      </p:cBhvr>
                                      <p:tavLst>
                                        <p:tav tm="0">
                                          <p:val>
                                            <p:fltVal val="0"/>
                                          </p:val>
                                        </p:tav>
                                        <p:tav tm="100000">
                                          <p:val>
                                            <p:strVal val="#ppt_w"/>
                                          </p:val>
                                        </p:tav>
                                      </p:tavLst>
                                    </p:anim>
                                    <p:anim calcmode="lin" valueType="num">
                                      <p:cBhvr>
                                        <p:cTn id="30" dur="1000" fill="hold"/>
                                        <p:tgtEl>
                                          <p:spTgt spid="45"/>
                                        </p:tgtEl>
                                        <p:attrNameLst>
                                          <p:attrName>ppt_h</p:attrName>
                                        </p:attrNameLst>
                                      </p:cBhvr>
                                      <p:tavLst>
                                        <p:tav tm="0">
                                          <p:val>
                                            <p:fltVal val="0"/>
                                          </p:val>
                                        </p:tav>
                                        <p:tav tm="100000">
                                          <p:val>
                                            <p:strVal val="#ppt_h"/>
                                          </p:val>
                                        </p:tav>
                                      </p:tavLst>
                                    </p:anim>
                                    <p:anim calcmode="lin" valueType="num">
                                      <p:cBhvr>
                                        <p:cTn id="31" dur="1000" fill="hold"/>
                                        <p:tgtEl>
                                          <p:spTgt spid="45"/>
                                        </p:tgtEl>
                                        <p:attrNameLst>
                                          <p:attrName>ppt_x</p:attrName>
                                        </p:attrNameLst>
                                      </p:cBhvr>
                                      <p:tavLst>
                                        <p:tav tm="0" fmla="#ppt_x+(cos(-2*pi*(1-$))*-#ppt_x-sin(-2*pi*(1-$))*(1-#ppt_y))*(1-$)">
                                          <p:val>
                                            <p:fltVal val="0"/>
                                          </p:val>
                                        </p:tav>
                                        <p:tav tm="100000">
                                          <p:val>
                                            <p:fltVal val="1"/>
                                          </p:val>
                                        </p:tav>
                                      </p:tavLst>
                                    </p:anim>
                                    <p:anim calcmode="lin" valueType="num">
                                      <p:cBhvr>
                                        <p:cTn id="32" dur="1000" fill="hold"/>
                                        <p:tgtEl>
                                          <p:spTgt spid="45"/>
                                        </p:tgtEl>
                                        <p:attrNameLst>
                                          <p:attrName>ppt_y</p:attrName>
                                        </p:attrNameLst>
                                      </p:cBhvr>
                                      <p:tavLst>
                                        <p:tav tm="0" fmla="#ppt_y+(sin(-2*pi*(1-$))*-#ppt_x+cos(-2*pi*(1-$))*(1-#ppt_y))*(1-$)">
                                          <p:val>
                                            <p:fltVal val="0"/>
                                          </p:val>
                                        </p:tav>
                                        <p:tav tm="100000">
                                          <p:val>
                                            <p:fltVal val="1"/>
                                          </p:val>
                                        </p:tav>
                                      </p:tavLst>
                                    </p:anim>
                                  </p:childTnLst>
                                </p:cTn>
                              </p:par>
                            </p:childTnLst>
                          </p:cTn>
                        </p:par>
                        <p:par>
                          <p:cTn id="33" fill="hold">
                            <p:stCondLst>
                              <p:cond delay="1500"/>
                            </p:stCondLst>
                            <p:childTnLst>
                              <p:par>
                                <p:cTn id="34" presetID="2" presetClass="entr" presetSubtype="1" fill="hold" grpId="0" nodeType="afterEffect">
                                  <p:stCondLst>
                                    <p:cond delay="0"/>
                                  </p:stCondLst>
                                  <p:childTnLst>
                                    <p:set>
                                      <p:cBhvr>
                                        <p:cTn id="35" dur="1" fill="hold">
                                          <p:stCondLst>
                                            <p:cond delay="0"/>
                                          </p:stCondLst>
                                        </p:cTn>
                                        <p:tgtEl>
                                          <p:spTgt spid="56"/>
                                        </p:tgtEl>
                                        <p:attrNameLst>
                                          <p:attrName>style.visibility</p:attrName>
                                        </p:attrNameLst>
                                      </p:cBhvr>
                                      <p:to>
                                        <p:strVal val="visible"/>
                                      </p:to>
                                    </p:set>
                                    <p:anim calcmode="lin" valueType="num">
                                      <p:cBhvr additive="base">
                                        <p:cTn id="36" dur="500" fill="hold"/>
                                        <p:tgtEl>
                                          <p:spTgt spid="56"/>
                                        </p:tgtEl>
                                        <p:attrNameLst>
                                          <p:attrName>ppt_x</p:attrName>
                                        </p:attrNameLst>
                                      </p:cBhvr>
                                      <p:tavLst>
                                        <p:tav tm="0">
                                          <p:val>
                                            <p:strVal val="#ppt_x"/>
                                          </p:val>
                                        </p:tav>
                                        <p:tav tm="100000">
                                          <p:val>
                                            <p:strVal val="#ppt_x"/>
                                          </p:val>
                                        </p:tav>
                                      </p:tavLst>
                                    </p:anim>
                                    <p:anim calcmode="lin" valueType="num">
                                      <p:cBhvr additive="base">
                                        <p:cTn id="37" dur="500" fill="hold"/>
                                        <p:tgtEl>
                                          <p:spTgt spid="56"/>
                                        </p:tgtEl>
                                        <p:attrNameLst>
                                          <p:attrName>ppt_y</p:attrName>
                                        </p:attrNameLst>
                                      </p:cBhvr>
                                      <p:tavLst>
                                        <p:tav tm="0">
                                          <p:val>
                                            <p:strVal val="0-#ppt_h/2"/>
                                          </p:val>
                                        </p:tav>
                                        <p:tav tm="100000">
                                          <p:val>
                                            <p:strVal val="#ppt_y"/>
                                          </p:val>
                                        </p:tav>
                                      </p:tavLst>
                                    </p:anim>
                                  </p:childTnLst>
                                </p:cTn>
                              </p:par>
                            </p:childTnLst>
                          </p:cTn>
                        </p:par>
                        <p:par>
                          <p:cTn id="38" fill="hold">
                            <p:stCondLst>
                              <p:cond delay="2000"/>
                            </p:stCondLst>
                            <p:childTnLst>
                              <p:par>
                                <p:cTn id="39" presetID="32" presetClass="emph" presetSubtype="0" fill="hold" grpId="1" nodeType="afterEffect">
                                  <p:stCondLst>
                                    <p:cond delay="0"/>
                                  </p:stCondLst>
                                  <p:childTnLst>
                                    <p:animRot by="120000">
                                      <p:cBhvr>
                                        <p:cTn id="40" dur="50" fill="hold">
                                          <p:stCondLst>
                                            <p:cond delay="0"/>
                                          </p:stCondLst>
                                        </p:cTn>
                                        <p:tgtEl>
                                          <p:spTgt spid="56"/>
                                        </p:tgtEl>
                                        <p:attrNameLst>
                                          <p:attrName>r</p:attrName>
                                        </p:attrNameLst>
                                      </p:cBhvr>
                                    </p:animRot>
                                    <p:animRot by="-240000">
                                      <p:cBhvr>
                                        <p:cTn id="41" dur="100" fill="hold">
                                          <p:stCondLst>
                                            <p:cond delay="100"/>
                                          </p:stCondLst>
                                        </p:cTn>
                                        <p:tgtEl>
                                          <p:spTgt spid="56"/>
                                        </p:tgtEl>
                                        <p:attrNameLst>
                                          <p:attrName>r</p:attrName>
                                        </p:attrNameLst>
                                      </p:cBhvr>
                                    </p:animRot>
                                    <p:animRot by="240000">
                                      <p:cBhvr>
                                        <p:cTn id="42" dur="100" fill="hold">
                                          <p:stCondLst>
                                            <p:cond delay="200"/>
                                          </p:stCondLst>
                                        </p:cTn>
                                        <p:tgtEl>
                                          <p:spTgt spid="56"/>
                                        </p:tgtEl>
                                        <p:attrNameLst>
                                          <p:attrName>r</p:attrName>
                                        </p:attrNameLst>
                                      </p:cBhvr>
                                    </p:animRot>
                                    <p:animRot by="-240000">
                                      <p:cBhvr>
                                        <p:cTn id="43" dur="100" fill="hold">
                                          <p:stCondLst>
                                            <p:cond delay="300"/>
                                          </p:stCondLst>
                                        </p:cTn>
                                        <p:tgtEl>
                                          <p:spTgt spid="56"/>
                                        </p:tgtEl>
                                        <p:attrNameLst>
                                          <p:attrName>r</p:attrName>
                                        </p:attrNameLst>
                                      </p:cBhvr>
                                    </p:animRot>
                                    <p:animRot by="120000">
                                      <p:cBhvr>
                                        <p:cTn id="44" dur="100" fill="hold">
                                          <p:stCondLst>
                                            <p:cond delay="400"/>
                                          </p:stCondLst>
                                        </p:cTn>
                                        <p:tgtEl>
                                          <p:spTgt spid="56"/>
                                        </p:tgtEl>
                                        <p:attrNameLst>
                                          <p:attrName>r</p:attrName>
                                        </p:attrNameLst>
                                      </p:cBhvr>
                                    </p:animRot>
                                  </p:childTnLst>
                                </p:cTn>
                              </p:par>
                            </p:childTnLst>
                          </p:cTn>
                        </p:par>
                        <p:par>
                          <p:cTn id="45" fill="hold">
                            <p:stCondLst>
                              <p:cond delay="2500"/>
                            </p:stCondLst>
                            <p:childTnLst>
                              <p:par>
                                <p:cTn id="46" presetID="18" presetClass="entr" presetSubtype="9" fill="hold" grpId="0" nodeType="afterEffect">
                                  <p:stCondLst>
                                    <p:cond delay="0"/>
                                  </p:stCondLst>
                                  <p:childTnLst>
                                    <p:set>
                                      <p:cBhvr>
                                        <p:cTn id="47" dur="1" fill="hold">
                                          <p:stCondLst>
                                            <p:cond delay="0"/>
                                          </p:stCondLst>
                                        </p:cTn>
                                        <p:tgtEl>
                                          <p:spTgt spid="58"/>
                                        </p:tgtEl>
                                        <p:attrNameLst>
                                          <p:attrName>style.visibility</p:attrName>
                                        </p:attrNameLst>
                                      </p:cBhvr>
                                      <p:to>
                                        <p:strVal val="visible"/>
                                      </p:to>
                                    </p:set>
                                    <p:animEffect transition="in" filter="strips(upLeft)">
                                      <p:cBhvr>
                                        <p:cTn id="48" dur="500"/>
                                        <p:tgtEl>
                                          <p:spTgt spid="58"/>
                                        </p:tgtEl>
                                      </p:cBhvr>
                                    </p:animEffect>
                                  </p:childTnLst>
                                </p:cTn>
                              </p:par>
                            </p:childTnLst>
                          </p:cTn>
                        </p:par>
                        <p:par>
                          <p:cTn id="49" fill="hold">
                            <p:stCondLst>
                              <p:cond delay="3000"/>
                            </p:stCondLst>
                            <p:childTnLst>
                              <p:par>
                                <p:cTn id="50" presetID="2" presetClass="entr" presetSubtype="4" fill="hold" grpId="0" nodeType="afterEffect">
                                  <p:stCondLst>
                                    <p:cond delay="0"/>
                                  </p:stCondLst>
                                  <p:childTnLst>
                                    <p:set>
                                      <p:cBhvr>
                                        <p:cTn id="51" dur="1" fill="hold">
                                          <p:stCondLst>
                                            <p:cond delay="0"/>
                                          </p:stCondLst>
                                        </p:cTn>
                                        <p:tgtEl>
                                          <p:spTgt spid="55"/>
                                        </p:tgtEl>
                                        <p:attrNameLst>
                                          <p:attrName>style.visibility</p:attrName>
                                        </p:attrNameLst>
                                      </p:cBhvr>
                                      <p:to>
                                        <p:strVal val="visible"/>
                                      </p:to>
                                    </p:set>
                                    <p:anim calcmode="lin" valueType="num">
                                      <p:cBhvr additive="base">
                                        <p:cTn id="52" dur="500" fill="hold"/>
                                        <p:tgtEl>
                                          <p:spTgt spid="55"/>
                                        </p:tgtEl>
                                        <p:attrNameLst>
                                          <p:attrName>ppt_x</p:attrName>
                                        </p:attrNameLst>
                                      </p:cBhvr>
                                      <p:tavLst>
                                        <p:tav tm="0">
                                          <p:val>
                                            <p:strVal val="#ppt_x"/>
                                          </p:val>
                                        </p:tav>
                                        <p:tav tm="100000">
                                          <p:val>
                                            <p:strVal val="#ppt_x"/>
                                          </p:val>
                                        </p:tav>
                                      </p:tavLst>
                                    </p:anim>
                                    <p:anim calcmode="lin" valueType="num">
                                      <p:cBhvr additive="base">
                                        <p:cTn id="53" dur="500" fill="hold"/>
                                        <p:tgtEl>
                                          <p:spTgt spid="55"/>
                                        </p:tgtEl>
                                        <p:attrNameLst>
                                          <p:attrName>ppt_y</p:attrName>
                                        </p:attrNameLst>
                                      </p:cBhvr>
                                      <p:tavLst>
                                        <p:tav tm="0">
                                          <p:val>
                                            <p:strVal val="1+#ppt_h/2"/>
                                          </p:val>
                                        </p:tav>
                                        <p:tav tm="100000">
                                          <p:val>
                                            <p:strVal val="#ppt_y"/>
                                          </p:val>
                                        </p:tav>
                                      </p:tavLst>
                                    </p:anim>
                                  </p:childTnLst>
                                </p:cTn>
                              </p:par>
                            </p:childTnLst>
                          </p:cTn>
                        </p:par>
                        <p:par>
                          <p:cTn id="54" fill="hold">
                            <p:stCondLst>
                              <p:cond delay="3500"/>
                            </p:stCondLst>
                            <p:childTnLst>
                              <p:par>
                                <p:cTn id="55" presetID="32" presetClass="emph" presetSubtype="0" fill="hold" grpId="1" nodeType="afterEffect">
                                  <p:stCondLst>
                                    <p:cond delay="0"/>
                                  </p:stCondLst>
                                  <p:childTnLst>
                                    <p:animRot by="120000">
                                      <p:cBhvr>
                                        <p:cTn id="56" dur="50" fill="hold">
                                          <p:stCondLst>
                                            <p:cond delay="0"/>
                                          </p:stCondLst>
                                        </p:cTn>
                                        <p:tgtEl>
                                          <p:spTgt spid="55"/>
                                        </p:tgtEl>
                                        <p:attrNameLst>
                                          <p:attrName>r</p:attrName>
                                        </p:attrNameLst>
                                      </p:cBhvr>
                                    </p:animRot>
                                    <p:animRot by="-240000">
                                      <p:cBhvr>
                                        <p:cTn id="57" dur="100" fill="hold">
                                          <p:stCondLst>
                                            <p:cond delay="100"/>
                                          </p:stCondLst>
                                        </p:cTn>
                                        <p:tgtEl>
                                          <p:spTgt spid="55"/>
                                        </p:tgtEl>
                                        <p:attrNameLst>
                                          <p:attrName>r</p:attrName>
                                        </p:attrNameLst>
                                      </p:cBhvr>
                                    </p:animRot>
                                    <p:animRot by="240000">
                                      <p:cBhvr>
                                        <p:cTn id="58" dur="100" fill="hold">
                                          <p:stCondLst>
                                            <p:cond delay="200"/>
                                          </p:stCondLst>
                                        </p:cTn>
                                        <p:tgtEl>
                                          <p:spTgt spid="55"/>
                                        </p:tgtEl>
                                        <p:attrNameLst>
                                          <p:attrName>r</p:attrName>
                                        </p:attrNameLst>
                                      </p:cBhvr>
                                    </p:animRot>
                                    <p:animRot by="-240000">
                                      <p:cBhvr>
                                        <p:cTn id="59" dur="100" fill="hold">
                                          <p:stCondLst>
                                            <p:cond delay="300"/>
                                          </p:stCondLst>
                                        </p:cTn>
                                        <p:tgtEl>
                                          <p:spTgt spid="55"/>
                                        </p:tgtEl>
                                        <p:attrNameLst>
                                          <p:attrName>r</p:attrName>
                                        </p:attrNameLst>
                                      </p:cBhvr>
                                    </p:animRot>
                                    <p:animRot by="120000">
                                      <p:cBhvr>
                                        <p:cTn id="60" dur="100" fill="hold">
                                          <p:stCondLst>
                                            <p:cond delay="400"/>
                                          </p:stCondLst>
                                        </p:cTn>
                                        <p:tgtEl>
                                          <p:spTgt spid="55"/>
                                        </p:tgtEl>
                                        <p:attrNameLst>
                                          <p:attrName>r</p:attrName>
                                        </p:attrNameLst>
                                      </p:cBhvr>
                                    </p:animRot>
                                  </p:childTnLst>
                                </p:cTn>
                              </p:par>
                            </p:childTnLst>
                          </p:cTn>
                        </p:par>
                        <p:par>
                          <p:cTn id="61" fill="hold">
                            <p:stCondLst>
                              <p:cond delay="4000"/>
                            </p:stCondLst>
                            <p:childTnLst>
                              <p:par>
                                <p:cTn id="62" presetID="18" presetClass="entr" presetSubtype="9" fill="hold" grpId="0" nodeType="afterEffect">
                                  <p:stCondLst>
                                    <p:cond delay="0"/>
                                  </p:stCondLst>
                                  <p:childTnLst>
                                    <p:set>
                                      <p:cBhvr>
                                        <p:cTn id="63" dur="1" fill="hold">
                                          <p:stCondLst>
                                            <p:cond delay="0"/>
                                          </p:stCondLst>
                                        </p:cTn>
                                        <p:tgtEl>
                                          <p:spTgt spid="57"/>
                                        </p:tgtEl>
                                        <p:attrNameLst>
                                          <p:attrName>style.visibility</p:attrName>
                                        </p:attrNameLst>
                                      </p:cBhvr>
                                      <p:to>
                                        <p:strVal val="visible"/>
                                      </p:to>
                                    </p:set>
                                    <p:animEffect transition="in" filter="strips(upLeft)">
                                      <p:cBhvr>
                                        <p:cTn id="64" dur="500"/>
                                        <p:tgtEl>
                                          <p:spTgt spid="57"/>
                                        </p:tgtEl>
                                      </p:cBhvr>
                                    </p:animEffect>
                                  </p:childTnLst>
                                </p:cTn>
                              </p:par>
                            </p:childTnLst>
                          </p:cTn>
                        </p:par>
                        <p:par>
                          <p:cTn id="65" fill="hold">
                            <p:stCondLst>
                              <p:cond delay="4500"/>
                            </p:stCondLst>
                            <p:childTnLst>
                              <p:par>
                                <p:cTn id="66" presetID="2" presetClass="entr" presetSubtype="1" fill="hold" grpId="0" nodeType="afterEffect">
                                  <p:stCondLst>
                                    <p:cond delay="0"/>
                                  </p:stCondLst>
                                  <p:childTnLst>
                                    <p:set>
                                      <p:cBhvr>
                                        <p:cTn id="67" dur="1" fill="hold">
                                          <p:stCondLst>
                                            <p:cond delay="0"/>
                                          </p:stCondLst>
                                        </p:cTn>
                                        <p:tgtEl>
                                          <p:spTgt spid="59"/>
                                        </p:tgtEl>
                                        <p:attrNameLst>
                                          <p:attrName>style.visibility</p:attrName>
                                        </p:attrNameLst>
                                      </p:cBhvr>
                                      <p:to>
                                        <p:strVal val="visible"/>
                                      </p:to>
                                    </p:set>
                                    <p:anim calcmode="lin" valueType="num">
                                      <p:cBhvr additive="base">
                                        <p:cTn id="68" dur="500" fill="hold"/>
                                        <p:tgtEl>
                                          <p:spTgt spid="59"/>
                                        </p:tgtEl>
                                        <p:attrNameLst>
                                          <p:attrName>ppt_x</p:attrName>
                                        </p:attrNameLst>
                                      </p:cBhvr>
                                      <p:tavLst>
                                        <p:tav tm="0">
                                          <p:val>
                                            <p:strVal val="#ppt_x"/>
                                          </p:val>
                                        </p:tav>
                                        <p:tav tm="100000">
                                          <p:val>
                                            <p:strVal val="#ppt_x"/>
                                          </p:val>
                                        </p:tav>
                                      </p:tavLst>
                                    </p:anim>
                                    <p:anim calcmode="lin" valueType="num">
                                      <p:cBhvr additive="base">
                                        <p:cTn id="69" dur="500" fill="hold"/>
                                        <p:tgtEl>
                                          <p:spTgt spid="59"/>
                                        </p:tgtEl>
                                        <p:attrNameLst>
                                          <p:attrName>ppt_y</p:attrName>
                                        </p:attrNameLst>
                                      </p:cBhvr>
                                      <p:tavLst>
                                        <p:tav tm="0">
                                          <p:val>
                                            <p:strVal val="0-#ppt_h/2"/>
                                          </p:val>
                                        </p:tav>
                                        <p:tav tm="100000">
                                          <p:val>
                                            <p:strVal val="#ppt_y"/>
                                          </p:val>
                                        </p:tav>
                                      </p:tavLst>
                                    </p:anim>
                                  </p:childTnLst>
                                </p:cTn>
                              </p:par>
                            </p:childTnLst>
                          </p:cTn>
                        </p:par>
                        <p:par>
                          <p:cTn id="70" fill="hold">
                            <p:stCondLst>
                              <p:cond delay="5000"/>
                            </p:stCondLst>
                            <p:childTnLst>
                              <p:par>
                                <p:cTn id="71" presetID="32" presetClass="emph" presetSubtype="0" fill="hold" grpId="1" nodeType="afterEffect">
                                  <p:stCondLst>
                                    <p:cond delay="0"/>
                                  </p:stCondLst>
                                  <p:childTnLst>
                                    <p:animRot by="120000">
                                      <p:cBhvr>
                                        <p:cTn id="72" dur="50" fill="hold">
                                          <p:stCondLst>
                                            <p:cond delay="0"/>
                                          </p:stCondLst>
                                        </p:cTn>
                                        <p:tgtEl>
                                          <p:spTgt spid="59"/>
                                        </p:tgtEl>
                                        <p:attrNameLst>
                                          <p:attrName>r</p:attrName>
                                        </p:attrNameLst>
                                      </p:cBhvr>
                                    </p:animRot>
                                    <p:animRot by="-240000">
                                      <p:cBhvr>
                                        <p:cTn id="73" dur="100" fill="hold">
                                          <p:stCondLst>
                                            <p:cond delay="100"/>
                                          </p:stCondLst>
                                        </p:cTn>
                                        <p:tgtEl>
                                          <p:spTgt spid="59"/>
                                        </p:tgtEl>
                                        <p:attrNameLst>
                                          <p:attrName>r</p:attrName>
                                        </p:attrNameLst>
                                      </p:cBhvr>
                                    </p:animRot>
                                    <p:animRot by="240000">
                                      <p:cBhvr>
                                        <p:cTn id="74" dur="100" fill="hold">
                                          <p:stCondLst>
                                            <p:cond delay="200"/>
                                          </p:stCondLst>
                                        </p:cTn>
                                        <p:tgtEl>
                                          <p:spTgt spid="59"/>
                                        </p:tgtEl>
                                        <p:attrNameLst>
                                          <p:attrName>r</p:attrName>
                                        </p:attrNameLst>
                                      </p:cBhvr>
                                    </p:animRot>
                                    <p:animRot by="-240000">
                                      <p:cBhvr>
                                        <p:cTn id="75" dur="100" fill="hold">
                                          <p:stCondLst>
                                            <p:cond delay="300"/>
                                          </p:stCondLst>
                                        </p:cTn>
                                        <p:tgtEl>
                                          <p:spTgt spid="59"/>
                                        </p:tgtEl>
                                        <p:attrNameLst>
                                          <p:attrName>r</p:attrName>
                                        </p:attrNameLst>
                                      </p:cBhvr>
                                    </p:animRot>
                                    <p:animRot by="120000">
                                      <p:cBhvr>
                                        <p:cTn id="76" dur="100" fill="hold">
                                          <p:stCondLst>
                                            <p:cond delay="400"/>
                                          </p:stCondLst>
                                        </p:cTn>
                                        <p:tgtEl>
                                          <p:spTgt spid="59"/>
                                        </p:tgtEl>
                                        <p:attrNameLst>
                                          <p:attrName>r</p:attrName>
                                        </p:attrNameLst>
                                      </p:cBhvr>
                                    </p:animRot>
                                  </p:childTnLst>
                                </p:cTn>
                              </p:par>
                            </p:childTnLst>
                          </p:cTn>
                        </p:par>
                        <p:par>
                          <p:cTn id="77" fill="hold">
                            <p:stCondLst>
                              <p:cond delay="5500"/>
                            </p:stCondLst>
                            <p:childTnLst>
                              <p:par>
                                <p:cTn id="78" presetID="18" presetClass="entr" presetSubtype="9" fill="hold" grpId="0" nodeType="afterEffect">
                                  <p:stCondLst>
                                    <p:cond delay="0"/>
                                  </p:stCondLst>
                                  <p:childTnLst>
                                    <p:set>
                                      <p:cBhvr>
                                        <p:cTn id="79" dur="1" fill="hold">
                                          <p:stCondLst>
                                            <p:cond delay="0"/>
                                          </p:stCondLst>
                                        </p:cTn>
                                        <p:tgtEl>
                                          <p:spTgt spid="60"/>
                                        </p:tgtEl>
                                        <p:attrNameLst>
                                          <p:attrName>style.visibility</p:attrName>
                                        </p:attrNameLst>
                                      </p:cBhvr>
                                      <p:to>
                                        <p:strVal val="visible"/>
                                      </p:to>
                                    </p:set>
                                    <p:animEffect transition="in" filter="strips(upLeft)">
                                      <p:cBhvr>
                                        <p:cTn id="80" dur="500"/>
                                        <p:tgtEl>
                                          <p:spTgt spid="60"/>
                                        </p:tgtEl>
                                      </p:cBhvr>
                                    </p:animEffect>
                                  </p:childTnLst>
                                </p:cTn>
                              </p:par>
                            </p:childTnLst>
                          </p:cTn>
                        </p:par>
                        <p:par>
                          <p:cTn id="81" fill="hold">
                            <p:stCondLst>
                              <p:cond delay="6000"/>
                            </p:stCondLst>
                            <p:childTnLst>
                              <p:par>
                                <p:cTn id="82" presetID="2" presetClass="entr" presetSubtype="4" fill="hold" grpId="0" nodeType="afterEffect">
                                  <p:stCondLst>
                                    <p:cond delay="0"/>
                                  </p:stCondLst>
                                  <p:childTnLst>
                                    <p:set>
                                      <p:cBhvr>
                                        <p:cTn id="83" dur="1" fill="hold">
                                          <p:stCondLst>
                                            <p:cond delay="0"/>
                                          </p:stCondLst>
                                        </p:cTn>
                                        <p:tgtEl>
                                          <p:spTgt spid="61"/>
                                        </p:tgtEl>
                                        <p:attrNameLst>
                                          <p:attrName>style.visibility</p:attrName>
                                        </p:attrNameLst>
                                      </p:cBhvr>
                                      <p:to>
                                        <p:strVal val="visible"/>
                                      </p:to>
                                    </p:set>
                                    <p:anim calcmode="lin" valueType="num">
                                      <p:cBhvr additive="base">
                                        <p:cTn id="84" dur="500" fill="hold"/>
                                        <p:tgtEl>
                                          <p:spTgt spid="61"/>
                                        </p:tgtEl>
                                        <p:attrNameLst>
                                          <p:attrName>ppt_x</p:attrName>
                                        </p:attrNameLst>
                                      </p:cBhvr>
                                      <p:tavLst>
                                        <p:tav tm="0">
                                          <p:val>
                                            <p:strVal val="#ppt_x"/>
                                          </p:val>
                                        </p:tav>
                                        <p:tav tm="100000">
                                          <p:val>
                                            <p:strVal val="#ppt_x"/>
                                          </p:val>
                                        </p:tav>
                                      </p:tavLst>
                                    </p:anim>
                                    <p:anim calcmode="lin" valueType="num">
                                      <p:cBhvr additive="base">
                                        <p:cTn id="85" dur="500" fill="hold"/>
                                        <p:tgtEl>
                                          <p:spTgt spid="61"/>
                                        </p:tgtEl>
                                        <p:attrNameLst>
                                          <p:attrName>ppt_y</p:attrName>
                                        </p:attrNameLst>
                                      </p:cBhvr>
                                      <p:tavLst>
                                        <p:tav tm="0">
                                          <p:val>
                                            <p:strVal val="1+#ppt_h/2"/>
                                          </p:val>
                                        </p:tav>
                                        <p:tav tm="100000">
                                          <p:val>
                                            <p:strVal val="#ppt_y"/>
                                          </p:val>
                                        </p:tav>
                                      </p:tavLst>
                                    </p:anim>
                                  </p:childTnLst>
                                </p:cTn>
                              </p:par>
                            </p:childTnLst>
                          </p:cTn>
                        </p:par>
                        <p:par>
                          <p:cTn id="86" fill="hold">
                            <p:stCondLst>
                              <p:cond delay="6500"/>
                            </p:stCondLst>
                            <p:childTnLst>
                              <p:par>
                                <p:cTn id="87" presetID="32" presetClass="emph" presetSubtype="0" fill="hold" grpId="1" nodeType="afterEffect">
                                  <p:stCondLst>
                                    <p:cond delay="0"/>
                                  </p:stCondLst>
                                  <p:childTnLst>
                                    <p:animRot by="120000">
                                      <p:cBhvr>
                                        <p:cTn id="88" dur="50" fill="hold">
                                          <p:stCondLst>
                                            <p:cond delay="0"/>
                                          </p:stCondLst>
                                        </p:cTn>
                                        <p:tgtEl>
                                          <p:spTgt spid="61"/>
                                        </p:tgtEl>
                                        <p:attrNameLst>
                                          <p:attrName>r</p:attrName>
                                        </p:attrNameLst>
                                      </p:cBhvr>
                                    </p:animRot>
                                    <p:animRot by="-240000">
                                      <p:cBhvr>
                                        <p:cTn id="89" dur="100" fill="hold">
                                          <p:stCondLst>
                                            <p:cond delay="100"/>
                                          </p:stCondLst>
                                        </p:cTn>
                                        <p:tgtEl>
                                          <p:spTgt spid="61"/>
                                        </p:tgtEl>
                                        <p:attrNameLst>
                                          <p:attrName>r</p:attrName>
                                        </p:attrNameLst>
                                      </p:cBhvr>
                                    </p:animRot>
                                    <p:animRot by="240000">
                                      <p:cBhvr>
                                        <p:cTn id="90" dur="100" fill="hold">
                                          <p:stCondLst>
                                            <p:cond delay="200"/>
                                          </p:stCondLst>
                                        </p:cTn>
                                        <p:tgtEl>
                                          <p:spTgt spid="61"/>
                                        </p:tgtEl>
                                        <p:attrNameLst>
                                          <p:attrName>r</p:attrName>
                                        </p:attrNameLst>
                                      </p:cBhvr>
                                    </p:animRot>
                                    <p:animRot by="-240000">
                                      <p:cBhvr>
                                        <p:cTn id="91" dur="100" fill="hold">
                                          <p:stCondLst>
                                            <p:cond delay="300"/>
                                          </p:stCondLst>
                                        </p:cTn>
                                        <p:tgtEl>
                                          <p:spTgt spid="61"/>
                                        </p:tgtEl>
                                        <p:attrNameLst>
                                          <p:attrName>r</p:attrName>
                                        </p:attrNameLst>
                                      </p:cBhvr>
                                    </p:animRot>
                                    <p:animRot by="120000">
                                      <p:cBhvr>
                                        <p:cTn id="92" dur="100" fill="hold">
                                          <p:stCondLst>
                                            <p:cond delay="400"/>
                                          </p:stCondLst>
                                        </p:cTn>
                                        <p:tgtEl>
                                          <p:spTgt spid="61"/>
                                        </p:tgtEl>
                                        <p:attrNameLst>
                                          <p:attrName>r</p:attrName>
                                        </p:attrNameLst>
                                      </p:cBhvr>
                                    </p:animRot>
                                  </p:childTnLst>
                                </p:cTn>
                              </p:par>
                            </p:childTnLst>
                          </p:cTn>
                        </p:par>
                        <p:par>
                          <p:cTn id="93" fill="hold">
                            <p:stCondLst>
                              <p:cond delay="7000"/>
                            </p:stCondLst>
                            <p:childTnLst>
                              <p:par>
                                <p:cTn id="94" presetID="18" presetClass="entr" presetSubtype="9" fill="hold" grpId="0" nodeType="afterEffect">
                                  <p:stCondLst>
                                    <p:cond delay="0"/>
                                  </p:stCondLst>
                                  <p:childTnLst>
                                    <p:set>
                                      <p:cBhvr>
                                        <p:cTn id="95" dur="1" fill="hold">
                                          <p:stCondLst>
                                            <p:cond delay="0"/>
                                          </p:stCondLst>
                                        </p:cTn>
                                        <p:tgtEl>
                                          <p:spTgt spid="62"/>
                                        </p:tgtEl>
                                        <p:attrNameLst>
                                          <p:attrName>style.visibility</p:attrName>
                                        </p:attrNameLst>
                                      </p:cBhvr>
                                      <p:to>
                                        <p:strVal val="visible"/>
                                      </p:to>
                                    </p:set>
                                    <p:animEffect transition="in" filter="strips(upLeft)">
                                      <p:cBhvr>
                                        <p:cTn id="96" dur="500"/>
                                        <p:tgtEl>
                                          <p:spTgt spid="6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bldLvl="0" animBg="1"/>
      <p:bldP spid="55" grpId="0" bldLvl="0" animBg="1"/>
      <p:bldP spid="55" grpId="1" bldLvl="0" animBg="1"/>
      <p:bldP spid="56" grpId="0" bldLvl="0" animBg="1"/>
      <p:bldP spid="56" grpId="1" bldLvl="0" animBg="1"/>
      <p:bldP spid="57" grpId="0"/>
      <p:bldP spid="58" grpId="0"/>
      <p:bldP spid="59" grpId="0" bldLvl="0" animBg="1"/>
      <p:bldP spid="59" grpId="1" bldLvl="0" animBg="1"/>
      <p:bldP spid="60" grpId="0"/>
      <p:bldP spid="61" grpId="0" bldLvl="0" animBg="1"/>
      <p:bldP spid="61" grpId="1" bldLvl="0" animBg="1"/>
      <p:bldP spid="6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Box 6"/>
          <p:cNvSpPr txBox="1"/>
          <p:nvPr/>
        </p:nvSpPr>
        <p:spPr>
          <a:xfrm>
            <a:off x="777168" y="2362712"/>
            <a:ext cx="5857394" cy="1223645"/>
          </a:xfrm>
          <a:prstGeom prst="rect">
            <a:avLst/>
          </a:prstGeom>
          <a:noFill/>
        </p:spPr>
        <p:txBody>
          <a:bodyPr lIns="121945" tIns="60974" rIns="121945" bIns="60974">
            <a:spAutoFit/>
          </a:bodyPr>
          <a:lstStyle/>
          <a:p>
            <a:pPr>
              <a:lnSpc>
                <a:spcPct val="125000"/>
              </a:lnSpc>
              <a:defRPr/>
            </a:pPr>
            <a:r>
              <a:rPr lang="zh-CN" altLang="en-US" sz="1905" dirty="0">
                <a:solidFill>
                  <a:schemeClr val="bg2">
                    <a:lumMod val="10000"/>
                  </a:schemeClr>
                </a:solidFill>
                <a:latin typeface="Arial" panose="020B0604020202020204" pitchFamily="34" charset="0"/>
                <a:ea typeface="微软雅黑" panose="020B0503020204020204" charset="-122"/>
                <a:sym typeface="Arial" panose="020B0604020202020204" pitchFamily="34" charset="0"/>
              </a:rPr>
              <a:t>添加文本说明内容添加文本说明内容添加文本说明内容添加文本说明内容添加文本说明内容添加文本说明内容添加文本说明内容添加内容</a:t>
            </a:r>
          </a:p>
        </p:txBody>
      </p:sp>
      <p:sp>
        <p:nvSpPr>
          <p:cNvPr id="62" name="TextBox 6"/>
          <p:cNvSpPr txBox="1"/>
          <p:nvPr/>
        </p:nvSpPr>
        <p:spPr>
          <a:xfrm>
            <a:off x="777158" y="3937720"/>
            <a:ext cx="5472123" cy="561975"/>
          </a:xfrm>
          <a:prstGeom prst="rect">
            <a:avLst/>
          </a:prstGeom>
          <a:noFill/>
        </p:spPr>
        <p:txBody>
          <a:bodyPr lIns="121945" tIns="60974" rIns="121945" bIns="60974">
            <a:spAutoFit/>
          </a:bodyPr>
          <a:lstStyle/>
          <a:p>
            <a:pPr>
              <a:lnSpc>
                <a:spcPct val="150000"/>
              </a:lnSpc>
              <a:defRPr/>
            </a:pPr>
            <a:r>
              <a:rPr lang="zh-CN" altLang="en-US" sz="1905" dirty="0">
                <a:solidFill>
                  <a:schemeClr val="bg2">
                    <a:lumMod val="10000"/>
                  </a:schemeClr>
                </a:solidFill>
                <a:latin typeface="Arial" panose="020B0604020202020204" pitchFamily="34" charset="0"/>
                <a:ea typeface="微软雅黑" panose="020B0503020204020204" charset="-122"/>
                <a:sym typeface="Arial" panose="020B0604020202020204" pitchFamily="34" charset="0"/>
              </a:rPr>
              <a:t>添加文本说明内容添加文本说明内容添加文本</a:t>
            </a:r>
          </a:p>
        </p:txBody>
      </p:sp>
      <p:sp>
        <p:nvSpPr>
          <p:cNvPr id="63" name="对角圆角矩形 62"/>
          <p:cNvSpPr/>
          <p:nvPr/>
        </p:nvSpPr>
        <p:spPr>
          <a:xfrm>
            <a:off x="872426" y="1929338"/>
            <a:ext cx="1900954" cy="460094"/>
          </a:xfrm>
          <a:prstGeom prst="round2DiagRect">
            <a:avLst>
              <a:gd name="adj1" fmla="val 30205"/>
              <a:gd name="adj2" fmla="val 0"/>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标题一</a:t>
            </a:r>
          </a:p>
        </p:txBody>
      </p:sp>
      <p:sp>
        <p:nvSpPr>
          <p:cNvPr id="64" name="对角圆角矩形 63"/>
          <p:cNvSpPr/>
          <p:nvPr/>
        </p:nvSpPr>
        <p:spPr>
          <a:xfrm>
            <a:off x="872426" y="3532990"/>
            <a:ext cx="1900954" cy="458186"/>
          </a:xfrm>
          <a:prstGeom prst="round2DiagRect">
            <a:avLst>
              <a:gd name="adj1" fmla="val 30205"/>
              <a:gd name="adj2" fmla="val 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标题二</a:t>
            </a:r>
          </a:p>
        </p:txBody>
      </p:sp>
      <p:sp>
        <p:nvSpPr>
          <p:cNvPr id="65" name="对角圆角矩形 64"/>
          <p:cNvSpPr/>
          <p:nvPr/>
        </p:nvSpPr>
        <p:spPr>
          <a:xfrm>
            <a:off x="872426" y="4523816"/>
            <a:ext cx="1900954" cy="458186"/>
          </a:xfrm>
          <a:prstGeom prst="round2DiagRect">
            <a:avLst>
              <a:gd name="adj1" fmla="val 30205"/>
              <a:gd name="adj2" fmla="val 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45" tIns="60974" rIns="121945" bIns="60974" anchor="ctr"/>
          <a:lstStyle/>
          <a:p>
            <a:pPr algn="ctr">
              <a:defRPr/>
            </a:pPr>
            <a:r>
              <a:rPr lang="zh-CN" altLang="en-US" sz="2405" b="1"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标题三</a:t>
            </a:r>
          </a:p>
        </p:txBody>
      </p:sp>
      <p:sp>
        <p:nvSpPr>
          <p:cNvPr id="66" name="TextBox 6"/>
          <p:cNvSpPr txBox="1"/>
          <p:nvPr/>
        </p:nvSpPr>
        <p:spPr>
          <a:xfrm>
            <a:off x="777168" y="4968645"/>
            <a:ext cx="5857394" cy="664210"/>
          </a:xfrm>
          <a:prstGeom prst="rect">
            <a:avLst/>
          </a:prstGeom>
          <a:noFill/>
        </p:spPr>
        <p:txBody>
          <a:bodyPr lIns="121945" tIns="60974" rIns="121945" bIns="60974">
            <a:spAutoFit/>
          </a:bodyPr>
          <a:lstStyle>
            <a:defPPr>
              <a:defRPr lang="zh-CN"/>
            </a:defPPr>
            <a:lvl1pPr fontAlgn="auto">
              <a:lnSpc>
                <a:spcPct val="125000"/>
              </a:lnSpc>
              <a:spcBef>
                <a:spcPts val="0"/>
              </a:spcBef>
              <a:spcAft>
                <a:spcPts val="0"/>
              </a:spcAft>
              <a:defRPr sz="1400">
                <a:solidFill>
                  <a:schemeClr val="bg1"/>
                </a:solidFill>
                <a:latin typeface="Calibri" panose="020F0502020204030204"/>
                <a:ea typeface="微软雅黑" panose="020B0503020204020204" charset="-122"/>
              </a:defRPr>
            </a:lvl1pPr>
          </a:lstStyle>
          <a:p>
            <a:pPr>
              <a:defRPr/>
            </a:pPr>
            <a:r>
              <a:rPr lang="zh-CN" altLang="en-US" sz="1405" dirty="0">
                <a:solidFill>
                  <a:schemeClr val="bg2">
                    <a:lumMod val="10000"/>
                  </a:schemeClr>
                </a:solidFill>
                <a:latin typeface="Arial" panose="020B0604020202020204" pitchFamily="34" charset="0"/>
                <a:ea typeface="微软雅黑" panose="020B0503020204020204" charset="-122"/>
                <a:sym typeface="Arial" panose="020B0604020202020204" pitchFamily="34" charset="0"/>
              </a:rPr>
              <a:t>添加文本说明内容添加文本说明内容添加文本说明内容添加文本说明内容添加内容</a:t>
            </a:r>
          </a:p>
        </p:txBody>
      </p:sp>
      <p:pic>
        <p:nvPicPr>
          <p:cNvPr id="67" name="Picture 2" descr="C:\Users\Administrator\Desktop\QQ截图20170621203850.pngQQ截图20170621203850"/>
          <p:cNvPicPr>
            <a:picLocks noChangeAspect="1" noChangeArrowheads="1"/>
          </p:cNvPicPr>
          <p:nvPr/>
        </p:nvPicPr>
        <p:blipFill>
          <a:blip r:embed="rId3"/>
          <a:srcRect/>
          <a:stretch>
            <a:fillRect/>
          </a:stretch>
        </p:blipFill>
        <p:spPr bwMode="auto">
          <a:xfrm>
            <a:off x="7386830" y="2115236"/>
            <a:ext cx="2794614" cy="1840865"/>
          </a:xfrm>
          <a:prstGeom prst="rect">
            <a:avLst/>
          </a:prstGeom>
          <a:solidFill>
            <a:srgbClr val="FFFFFF">
              <a:shade val="85000"/>
            </a:srgbClr>
          </a:solidFill>
          <a:ln w="190500" cap="sq">
            <a:solidFill>
              <a:schemeClr val="accent5"/>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8" name="Picture 4" descr="C:\Users\Administrator\Desktop\QQ截图20170621203946.pngQQ截图20170621203946"/>
          <p:cNvPicPr>
            <a:picLocks noChangeAspect="1" noChangeArrowheads="1"/>
          </p:cNvPicPr>
          <p:nvPr/>
        </p:nvPicPr>
        <p:blipFill>
          <a:blip r:embed="rId4"/>
          <a:srcRect/>
          <a:stretch>
            <a:fillRect/>
          </a:stretch>
        </p:blipFill>
        <p:spPr bwMode="auto">
          <a:xfrm rot="422593">
            <a:off x="8195220" y="3015818"/>
            <a:ext cx="3130479" cy="1950720"/>
          </a:xfrm>
          <a:prstGeom prst="rect">
            <a:avLst/>
          </a:prstGeom>
          <a:solidFill>
            <a:srgbClr val="FFFFFF">
              <a:shade val="85000"/>
            </a:srgbClr>
          </a:solidFill>
          <a:ln w="190500" cap="sq">
            <a:solidFill>
              <a:schemeClr val="accent4"/>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69" name="Picture 6" descr="C:\Users\Administrator\Desktop\QQ截图20170621203956.pngQQ截图20170621203956"/>
          <p:cNvPicPr>
            <a:picLocks noChangeAspect="1" noChangeArrowheads="1"/>
          </p:cNvPicPr>
          <p:nvPr/>
        </p:nvPicPr>
        <p:blipFill>
          <a:blip r:embed="rId5"/>
          <a:srcRect/>
          <a:stretch>
            <a:fillRect/>
          </a:stretch>
        </p:blipFill>
        <p:spPr bwMode="auto">
          <a:xfrm rot="854817">
            <a:off x="7579473" y="4164874"/>
            <a:ext cx="2880211" cy="1614170"/>
          </a:xfrm>
          <a:prstGeom prst="rect">
            <a:avLst/>
          </a:prstGeom>
          <a:solidFill>
            <a:srgbClr val="FFFFFF">
              <a:shade val="85000"/>
            </a:srgbClr>
          </a:solidFill>
          <a:ln w="190500" cap="sq">
            <a:solidFill>
              <a:schemeClr val="accent3"/>
            </a:solidFill>
            <a:miter lim="800000"/>
            <a:headEnd/>
            <a:tailEnd/>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819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63"/>
                                        </p:tgtEl>
                                        <p:attrNameLst>
                                          <p:attrName>style.visibility</p:attrName>
                                        </p:attrNameLst>
                                      </p:cBhvr>
                                      <p:to>
                                        <p:strVal val="visible"/>
                                      </p:to>
                                    </p:set>
                                    <p:animEffect transition="in" filter="fade">
                                      <p:cBhvr>
                                        <p:cTn id="7" dur="500"/>
                                        <p:tgtEl>
                                          <p:spTgt spid="63"/>
                                        </p:tgtEl>
                                      </p:cBhvr>
                                    </p:animEffect>
                                    <p:anim calcmode="lin" valueType="num">
                                      <p:cBhvr>
                                        <p:cTn id="8" dur="500" fill="hold"/>
                                        <p:tgtEl>
                                          <p:spTgt spid="63"/>
                                        </p:tgtEl>
                                        <p:attrNameLst>
                                          <p:attrName>ppt_x</p:attrName>
                                        </p:attrNameLst>
                                      </p:cBhvr>
                                      <p:tavLst>
                                        <p:tav tm="0">
                                          <p:val>
                                            <p:strVal val="#ppt_x"/>
                                          </p:val>
                                        </p:tav>
                                        <p:tav tm="100000">
                                          <p:val>
                                            <p:strVal val="#ppt_x"/>
                                          </p:val>
                                        </p:tav>
                                      </p:tavLst>
                                    </p:anim>
                                    <p:anim calcmode="lin" valueType="num">
                                      <p:cBhvr>
                                        <p:cTn id="9" dur="500" fill="hold"/>
                                        <p:tgtEl>
                                          <p:spTgt spid="63"/>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grpId="0" nodeType="afterEffect">
                                  <p:stCondLst>
                                    <p:cond delay="250"/>
                                  </p:stCondLst>
                                  <p:childTnLst>
                                    <p:set>
                                      <p:cBhvr>
                                        <p:cTn id="12" dur="1" fill="hold">
                                          <p:stCondLst>
                                            <p:cond delay="0"/>
                                          </p:stCondLst>
                                        </p:cTn>
                                        <p:tgtEl>
                                          <p:spTgt spid="61"/>
                                        </p:tgtEl>
                                        <p:attrNameLst>
                                          <p:attrName>style.visibility</p:attrName>
                                        </p:attrNameLst>
                                      </p:cBhvr>
                                      <p:to>
                                        <p:strVal val="visible"/>
                                      </p:to>
                                    </p:set>
                                    <p:animEffect transition="in" filter="fade">
                                      <p:cBhvr>
                                        <p:cTn id="13" dur="500"/>
                                        <p:tgtEl>
                                          <p:spTgt spid="61"/>
                                        </p:tgtEl>
                                      </p:cBhvr>
                                    </p:animEffect>
                                    <p:anim calcmode="lin" valueType="num">
                                      <p:cBhvr>
                                        <p:cTn id="14" dur="500" fill="hold"/>
                                        <p:tgtEl>
                                          <p:spTgt spid="61"/>
                                        </p:tgtEl>
                                        <p:attrNameLst>
                                          <p:attrName>ppt_x</p:attrName>
                                        </p:attrNameLst>
                                      </p:cBhvr>
                                      <p:tavLst>
                                        <p:tav tm="0">
                                          <p:val>
                                            <p:strVal val="#ppt_x"/>
                                          </p:val>
                                        </p:tav>
                                        <p:tav tm="100000">
                                          <p:val>
                                            <p:strVal val="#ppt_x"/>
                                          </p:val>
                                        </p:tav>
                                      </p:tavLst>
                                    </p:anim>
                                    <p:anim calcmode="lin" valueType="num">
                                      <p:cBhvr>
                                        <p:cTn id="15" dur="500" fill="hold"/>
                                        <p:tgtEl>
                                          <p:spTgt spid="61"/>
                                        </p:tgtEl>
                                        <p:attrNameLst>
                                          <p:attrName>ppt_y</p:attrName>
                                        </p:attrNameLst>
                                      </p:cBhvr>
                                      <p:tavLst>
                                        <p:tav tm="0">
                                          <p:val>
                                            <p:strVal val="#ppt_y+.1"/>
                                          </p:val>
                                        </p:tav>
                                        <p:tav tm="100000">
                                          <p:val>
                                            <p:strVal val="#ppt_y"/>
                                          </p:val>
                                        </p:tav>
                                      </p:tavLst>
                                    </p:anim>
                                  </p:childTnLst>
                                </p:cTn>
                              </p:par>
                            </p:childTnLst>
                          </p:cTn>
                        </p:par>
                        <p:par>
                          <p:cTn id="16" fill="hold">
                            <p:stCondLst>
                              <p:cond delay="1250"/>
                            </p:stCondLst>
                            <p:childTnLst>
                              <p:par>
                                <p:cTn id="17" presetID="49" presetClass="entr" presetSubtype="0" decel="100000" fill="hold" nodeType="afterEffect">
                                  <p:stCondLst>
                                    <p:cond delay="0"/>
                                  </p:stCondLst>
                                  <p:childTnLst>
                                    <p:set>
                                      <p:cBhvr>
                                        <p:cTn id="18" dur="1" fill="hold">
                                          <p:stCondLst>
                                            <p:cond delay="0"/>
                                          </p:stCondLst>
                                        </p:cTn>
                                        <p:tgtEl>
                                          <p:spTgt spid="67"/>
                                        </p:tgtEl>
                                        <p:attrNameLst>
                                          <p:attrName>style.visibility</p:attrName>
                                        </p:attrNameLst>
                                      </p:cBhvr>
                                      <p:to>
                                        <p:strVal val="visible"/>
                                      </p:to>
                                    </p:set>
                                    <p:anim calcmode="lin" valueType="num">
                                      <p:cBhvr>
                                        <p:cTn id="19" dur="500" fill="hold"/>
                                        <p:tgtEl>
                                          <p:spTgt spid="67"/>
                                        </p:tgtEl>
                                        <p:attrNameLst>
                                          <p:attrName>ppt_w</p:attrName>
                                        </p:attrNameLst>
                                      </p:cBhvr>
                                      <p:tavLst>
                                        <p:tav tm="0">
                                          <p:val>
                                            <p:fltVal val="0"/>
                                          </p:val>
                                        </p:tav>
                                        <p:tav tm="100000">
                                          <p:val>
                                            <p:strVal val="#ppt_w"/>
                                          </p:val>
                                        </p:tav>
                                      </p:tavLst>
                                    </p:anim>
                                    <p:anim calcmode="lin" valueType="num">
                                      <p:cBhvr>
                                        <p:cTn id="20" dur="500" fill="hold"/>
                                        <p:tgtEl>
                                          <p:spTgt spid="67"/>
                                        </p:tgtEl>
                                        <p:attrNameLst>
                                          <p:attrName>ppt_h</p:attrName>
                                        </p:attrNameLst>
                                      </p:cBhvr>
                                      <p:tavLst>
                                        <p:tav tm="0">
                                          <p:val>
                                            <p:fltVal val="0"/>
                                          </p:val>
                                        </p:tav>
                                        <p:tav tm="100000">
                                          <p:val>
                                            <p:strVal val="#ppt_h"/>
                                          </p:val>
                                        </p:tav>
                                      </p:tavLst>
                                    </p:anim>
                                    <p:anim calcmode="lin" valueType="num">
                                      <p:cBhvr>
                                        <p:cTn id="21" dur="500" fill="hold"/>
                                        <p:tgtEl>
                                          <p:spTgt spid="67"/>
                                        </p:tgtEl>
                                        <p:attrNameLst>
                                          <p:attrName>style.rotation</p:attrName>
                                        </p:attrNameLst>
                                      </p:cBhvr>
                                      <p:tavLst>
                                        <p:tav tm="0">
                                          <p:val>
                                            <p:fltVal val="360"/>
                                          </p:val>
                                        </p:tav>
                                        <p:tav tm="100000">
                                          <p:val>
                                            <p:fltVal val="0"/>
                                          </p:val>
                                        </p:tav>
                                      </p:tavLst>
                                    </p:anim>
                                    <p:animEffect transition="in" filter="fade">
                                      <p:cBhvr>
                                        <p:cTn id="22" dur="500"/>
                                        <p:tgtEl>
                                          <p:spTgt spid="67"/>
                                        </p:tgtEl>
                                      </p:cBhvr>
                                    </p:animEffect>
                                  </p:childTnLst>
                                </p:cTn>
                              </p:par>
                            </p:childTnLst>
                          </p:cTn>
                        </p:par>
                        <p:par>
                          <p:cTn id="23" fill="hold">
                            <p:stCondLst>
                              <p:cond delay="1750"/>
                            </p:stCondLst>
                            <p:childTnLst>
                              <p:par>
                                <p:cTn id="24" presetID="6" presetClass="emph" presetSubtype="0" fill="hold" nodeType="afterEffect">
                                  <p:stCondLst>
                                    <p:cond delay="0"/>
                                  </p:stCondLst>
                                  <p:childTnLst>
                                    <p:animScale>
                                      <p:cBhvr>
                                        <p:cTn id="25" dur="500" fill="hold"/>
                                        <p:tgtEl>
                                          <p:spTgt spid="67"/>
                                        </p:tgtEl>
                                      </p:cBhvr>
                                      <p:by x="75000" y="75000"/>
                                    </p:animScale>
                                  </p:childTnLst>
                                </p:cTn>
                              </p:par>
                              <p:par>
                                <p:cTn id="26" presetID="56" presetClass="path" presetSubtype="0" accel="50000" decel="50000" fill="hold" nodeType="withEffect">
                                  <p:stCondLst>
                                    <p:cond delay="250"/>
                                  </p:stCondLst>
                                  <p:childTnLst>
                                    <p:animMotion origin="layout" path="M 2.22222E-6 8.64198E-7 L -0.03577 -0.14043 " pathEditMode="relative" rAng="0" ptsTypes="AA">
                                      <p:cBhvr>
                                        <p:cTn id="27" dur="500" fill="hold"/>
                                        <p:tgtEl>
                                          <p:spTgt spid="67"/>
                                        </p:tgtEl>
                                        <p:attrNameLst>
                                          <p:attrName>ppt_x</p:attrName>
                                          <p:attrName>ppt_y</p:attrName>
                                        </p:attrNameLst>
                                      </p:cBhvr>
                                      <p:rCtr x="-1788" y="-7037"/>
                                    </p:animMotion>
                                  </p:childTnLst>
                                </p:cTn>
                              </p:par>
                            </p:childTnLst>
                          </p:cTn>
                        </p:par>
                        <p:par>
                          <p:cTn id="28" fill="hold">
                            <p:stCondLst>
                              <p:cond delay="2250"/>
                            </p:stCondLst>
                            <p:childTnLst>
                              <p:par>
                                <p:cTn id="29" presetID="42" presetClass="entr" presetSubtype="0" fill="hold" grpId="0" nodeType="afterEffect">
                                  <p:stCondLst>
                                    <p:cond delay="0"/>
                                  </p:stCondLst>
                                  <p:childTnLst>
                                    <p:set>
                                      <p:cBhvr>
                                        <p:cTn id="30" dur="1" fill="hold">
                                          <p:stCondLst>
                                            <p:cond delay="0"/>
                                          </p:stCondLst>
                                        </p:cTn>
                                        <p:tgtEl>
                                          <p:spTgt spid="64"/>
                                        </p:tgtEl>
                                        <p:attrNameLst>
                                          <p:attrName>style.visibility</p:attrName>
                                        </p:attrNameLst>
                                      </p:cBhvr>
                                      <p:to>
                                        <p:strVal val="visible"/>
                                      </p:to>
                                    </p:set>
                                    <p:animEffect transition="in" filter="fade">
                                      <p:cBhvr>
                                        <p:cTn id="31" dur="1000"/>
                                        <p:tgtEl>
                                          <p:spTgt spid="64"/>
                                        </p:tgtEl>
                                      </p:cBhvr>
                                    </p:animEffect>
                                    <p:anim calcmode="lin" valueType="num">
                                      <p:cBhvr>
                                        <p:cTn id="32" dur="1000" fill="hold"/>
                                        <p:tgtEl>
                                          <p:spTgt spid="64"/>
                                        </p:tgtEl>
                                        <p:attrNameLst>
                                          <p:attrName>ppt_x</p:attrName>
                                        </p:attrNameLst>
                                      </p:cBhvr>
                                      <p:tavLst>
                                        <p:tav tm="0">
                                          <p:val>
                                            <p:strVal val="#ppt_x"/>
                                          </p:val>
                                        </p:tav>
                                        <p:tav tm="100000">
                                          <p:val>
                                            <p:strVal val="#ppt_x"/>
                                          </p:val>
                                        </p:tav>
                                      </p:tavLst>
                                    </p:anim>
                                    <p:anim calcmode="lin" valueType="num">
                                      <p:cBhvr>
                                        <p:cTn id="33" dur="1000" fill="hold"/>
                                        <p:tgtEl>
                                          <p:spTgt spid="6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250"/>
                                  </p:stCondLst>
                                  <p:childTnLst>
                                    <p:set>
                                      <p:cBhvr>
                                        <p:cTn id="35" dur="1" fill="hold">
                                          <p:stCondLst>
                                            <p:cond delay="0"/>
                                          </p:stCondLst>
                                        </p:cTn>
                                        <p:tgtEl>
                                          <p:spTgt spid="62"/>
                                        </p:tgtEl>
                                        <p:attrNameLst>
                                          <p:attrName>style.visibility</p:attrName>
                                        </p:attrNameLst>
                                      </p:cBhvr>
                                      <p:to>
                                        <p:strVal val="visible"/>
                                      </p:to>
                                    </p:set>
                                    <p:animEffect transition="in" filter="fade">
                                      <p:cBhvr>
                                        <p:cTn id="36" dur="1000"/>
                                        <p:tgtEl>
                                          <p:spTgt spid="62"/>
                                        </p:tgtEl>
                                      </p:cBhvr>
                                    </p:animEffect>
                                    <p:anim calcmode="lin" valueType="num">
                                      <p:cBhvr>
                                        <p:cTn id="37" dur="1000" fill="hold"/>
                                        <p:tgtEl>
                                          <p:spTgt spid="62"/>
                                        </p:tgtEl>
                                        <p:attrNameLst>
                                          <p:attrName>ppt_x</p:attrName>
                                        </p:attrNameLst>
                                      </p:cBhvr>
                                      <p:tavLst>
                                        <p:tav tm="0">
                                          <p:val>
                                            <p:strVal val="#ppt_x"/>
                                          </p:val>
                                        </p:tav>
                                        <p:tav tm="100000">
                                          <p:val>
                                            <p:strVal val="#ppt_x"/>
                                          </p:val>
                                        </p:tav>
                                      </p:tavLst>
                                    </p:anim>
                                    <p:anim calcmode="lin" valueType="num">
                                      <p:cBhvr>
                                        <p:cTn id="38" dur="1000" fill="hold"/>
                                        <p:tgtEl>
                                          <p:spTgt spid="62"/>
                                        </p:tgtEl>
                                        <p:attrNameLst>
                                          <p:attrName>ppt_y</p:attrName>
                                        </p:attrNameLst>
                                      </p:cBhvr>
                                      <p:tavLst>
                                        <p:tav tm="0">
                                          <p:val>
                                            <p:strVal val="#ppt_y+.1"/>
                                          </p:val>
                                        </p:tav>
                                        <p:tav tm="100000">
                                          <p:val>
                                            <p:strVal val="#ppt_y"/>
                                          </p:val>
                                        </p:tav>
                                      </p:tavLst>
                                    </p:anim>
                                  </p:childTnLst>
                                </p:cTn>
                              </p:par>
                            </p:childTnLst>
                          </p:cTn>
                        </p:par>
                        <p:par>
                          <p:cTn id="39" fill="hold">
                            <p:stCondLst>
                              <p:cond delay="3250"/>
                            </p:stCondLst>
                            <p:childTnLst>
                              <p:par>
                                <p:cTn id="40" presetID="49" presetClass="entr" presetSubtype="0" decel="100000" fill="hold" nodeType="afterEffect">
                                  <p:stCondLst>
                                    <p:cond delay="0"/>
                                  </p:stCondLst>
                                  <p:childTnLst>
                                    <p:set>
                                      <p:cBhvr>
                                        <p:cTn id="41" dur="1" fill="hold">
                                          <p:stCondLst>
                                            <p:cond delay="0"/>
                                          </p:stCondLst>
                                        </p:cTn>
                                        <p:tgtEl>
                                          <p:spTgt spid="68"/>
                                        </p:tgtEl>
                                        <p:attrNameLst>
                                          <p:attrName>style.visibility</p:attrName>
                                        </p:attrNameLst>
                                      </p:cBhvr>
                                      <p:to>
                                        <p:strVal val="visible"/>
                                      </p:to>
                                    </p:set>
                                    <p:anim calcmode="lin" valueType="num">
                                      <p:cBhvr>
                                        <p:cTn id="42" dur="500" fill="hold"/>
                                        <p:tgtEl>
                                          <p:spTgt spid="68"/>
                                        </p:tgtEl>
                                        <p:attrNameLst>
                                          <p:attrName>ppt_w</p:attrName>
                                        </p:attrNameLst>
                                      </p:cBhvr>
                                      <p:tavLst>
                                        <p:tav tm="0">
                                          <p:val>
                                            <p:fltVal val="0"/>
                                          </p:val>
                                        </p:tav>
                                        <p:tav tm="100000">
                                          <p:val>
                                            <p:strVal val="#ppt_w"/>
                                          </p:val>
                                        </p:tav>
                                      </p:tavLst>
                                    </p:anim>
                                    <p:anim calcmode="lin" valueType="num">
                                      <p:cBhvr>
                                        <p:cTn id="43" dur="500" fill="hold"/>
                                        <p:tgtEl>
                                          <p:spTgt spid="68"/>
                                        </p:tgtEl>
                                        <p:attrNameLst>
                                          <p:attrName>ppt_h</p:attrName>
                                        </p:attrNameLst>
                                      </p:cBhvr>
                                      <p:tavLst>
                                        <p:tav tm="0">
                                          <p:val>
                                            <p:fltVal val="0"/>
                                          </p:val>
                                        </p:tav>
                                        <p:tav tm="100000">
                                          <p:val>
                                            <p:strVal val="#ppt_h"/>
                                          </p:val>
                                        </p:tav>
                                      </p:tavLst>
                                    </p:anim>
                                    <p:anim calcmode="lin" valueType="num">
                                      <p:cBhvr>
                                        <p:cTn id="44" dur="500" fill="hold"/>
                                        <p:tgtEl>
                                          <p:spTgt spid="68"/>
                                        </p:tgtEl>
                                        <p:attrNameLst>
                                          <p:attrName>style.rotation</p:attrName>
                                        </p:attrNameLst>
                                      </p:cBhvr>
                                      <p:tavLst>
                                        <p:tav tm="0">
                                          <p:val>
                                            <p:fltVal val="360"/>
                                          </p:val>
                                        </p:tav>
                                        <p:tav tm="100000">
                                          <p:val>
                                            <p:fltVal val="0"/>
                                          </p:val>
                                        </p:tav>
                                      </p:tavLst>
                                    </p:anim>
                                    <p:animEffect transition="in" filter="fade">
                                      <p:cBhvr>
                                        <p:cTn id="45" dur="500"/>
                                        <p:tgtEl>
                                          <p:spTgt spid="68"/>
                                        </p:tgtEl>
                                      </p:cBhvr>
                                    </p:animEffect>
                                  </p:childTnLst>
                                </p:cTn>
                              </p:par>
                            </p:childTnLst>
                          </p:cTn>
                        </p:par>
                        <p:par>
                          <p:cTn id="46" fill="hold">
                            <p:stCondLst>
                              <p:cond delay="3750"/>
                            </p:stCondLst>
                            <p:childTnLst>
                              <p:par>
                                <p:cTn id="47" presetID="6" presetClass="emph" presetSubtype="0" fill="hold" nodeType="afterEffect">
                                  <p:stCondLst>
                                    <p:cond delay="0"/>
                                  </p:stCondLst>
                                  <p:childTnLst>
                                    <p:animScale>
                                      <p:cBhvr>
                                        <p:cTn id="48" dur="750" fill="hold"/>
                                        <p:tgtEl>
                                          <p:spTgt spid="68"/>
                                        </p:tgtEl>
                                      </p:cBhvr>
                                      <p:by x="75000" y="75000"/>
                                    </p:animScale>
                                  </p:childTnLst>
                                </p:cTn>
                              </p:par>
                              <p:par>
                                <p:cTn id="49" presetID="56" presetClass="path" presetSubtype="0" accel="50000" decel="50000" fill="hold" nodeType="withEffect">
                                  <p:stCondLst>
                                    <p:cond delay="250"/>
                                  </p:stCondLst>
                                  <p:childTnLst>
                                    <p:animMotion origin="layout" path="M 2.77778E-7 4.81481E-6 L -0.0059 -0.10525 " pathEditMode="relative" rAng="0" ptsTypes="AA">
                                      <p:cBhvr>
                                        <p:cTn id="50" dur="750" fill="hold"/>
                                        <p:tgtEl>
                                          <p:spTgt spid="68"/>
                                        </p:tgtEl>
                                        <p:attrNameLst>
                                          <p:attrName>ppt_x</p:attrName>
                                          <p:attrName>ppt_y</p:attrName>
                                        </p:attrNameLst>
                                      </p:cBhvr>
                                      <p:rCtr x="-295" y="-5278"/>
                                    </p:animMotion>
                                  </p:childTnLst>
                                </p:cTn>
                              </p:par>
                            </p:childTnLst>
                          </p:cTn>
                        </p:par>
                        <p:par>
                          <p:cTn id="51" fill="hold">
                            <p:stCondLst>
                              <p:cond delay="4750"/>
                            </p:stCondLst>
                            <p:childTnLst>
                              <p:par>
                                <p:cTn id="52" presetID="42" presetClass="entr" presetSubtype="0" fill="hold" grpId="0" nodeType="afterEffect">
                                  <p:stCondLst>
                                    <p:cond delay="0"/>
                                  </p:stCondLst>
                                  <p:childTnLst>
                                    <p:set>
                                      <p:cBhvr>
                                        <p:cTn id="53" dur="1" fill="hold">
                                          <p:stCondLst>
                                            <p:cond delay="0"/>
                                          </p:stCondLst>
                                        </p:cTn>
                                        <p:tgtEl>
                                          <p:spTgt spid="65"/>
                                        </p:tgtEl>
                                        <p:attrNameLst>
                                          <p:attrName>style.visibility</p:attrName>
                                        </p:attrNameLst>
                                      </p:cBhvr>
                                      <p:to>
                                        <p:strVal val="visible"/>
                                      </p:to>
                                    </p:set>
                                    <p:animEffect transition="in" filter="fade">
                                      <p:cBhvr>
                                        <p:cTn id="54" dur="1000"/>
                                        <p:tgtEl>
                                          <p:spTgt spid="65"/>
                                        </p:tgtEl>
                                      </p:cBhvr>
                                    </p:animEffect>
                                    <p:anim calcmode="lin" valueType="num">
                                      <p:cBhvr>
                                        <p:cTn id="55" dur="1000" fill="hold"/>
                                        <p:tgtEl>
                                          <p:spTgt spid="65"/>
                                        </p:tgtEl>
                                        <p:attrNameLst>
                                          <p:attrName>ppt_x</p:attrName>
                                        </p:attrNameLst>
                                      </p:cBhvr>
                                      <p:tavLst>
                                        <p:tav tm="0">
                                          <p:val>
                                            <p:strVal val="#ppt_x"/>
                                          </p:val>
                                        </p:tav>
                                        <p:tav tm="100000">
                                          <p:val>
                                            <p:strVal val="#ppt_x"/>
                                          </p:val>
                                        </p:tav>
                                      </p:tavLst>
                                    </p:anim>
                                    <p:anim calcmode="lin" valueType="num">
                                      <p:cBhvr>
                                        <p:cTn id="56" dur="1000" fill="hold"/>
                                        <p:tgtEl>
                                          <p:spTgt spid="65"/>
                                        </p:tgtEl>
                                        <p:attrNameLst>
                                          <p:attrName>ppt_y</p:attrName>
                                        </p:attrNameLst>
                                      </p:cBhvr>
                                      <p:tavLst>
                                        <p:tav tm="0">
                                          <p:val>
                                            <p:strVal val="#ppt_y+.1"/>
                                          </p:val>
                                        </p:tav>
                                        <p:tav tm="100000">
                                          <p:val>
                                            <p:strVal val="#ppt_y"/>
                                          </p:val>
                                        </p:tav>
                                      </p:tavLst>
                                    </p:anim>
                                  </p:childTnLst>
                                </p:cTn>
                              </p:par>
                              <p:par>
                                <p:cTn id="57" presetID="42" presetClass="entr" presetSubtype="0" fill="hold" grpId="0" nodeType="withEffect">
                                  <p:stCondLst>
                                    <p:cond delay="250"/>
                                  </p:stCondLst>
                                  <p:childTnLst>
                                    <p:set>
                                      <p:cBhvr>
                                        <p:cTn id="58" dur="1" fill="hold">
                                          <p:stCondLst>
                                            <p:cond delay="0"/>
                                          </p:stCondLst>
                                        </p:cTn>
                                        <p:tgtEl>
                                          <p:spTgt spid="66"/>
                                        </p:tgtEl>
                                        <p:attrNameLst>
                                          <p:attrName>style.visibility</p:attrName>
                                        </p:attrNameLst>
                                      </p:cBhvr>
                                      <p:to>
                                        <p:strVal val="visible"/>
                                      </p:to>
                                    </p:set>
                                    <p:animEffect transition="in" filter="fade">
                                      <p:cBhvr>
                                        <p:cTn id="59" dur="1000"/>
                                        <p:tgtEl>
                                          <p:spTgt spid="66"/>
                                        </p:tgtEl>
                                      </p:cBhvr>
                                    </p:animEffect>
                                    <p:anim calcmode="lin" valueType="num">
                                      <p:cBhvr>
                                        <p:cTn id="60" dur="1000" fill="hold"/>
                                        <p:tgtEl>
                                          <p:spTgt spid="66"/>
                                        </p:tgtEl>
                                        <p:attrNameLst>
                                          <p:attrName>ppt_x</p:attrName>
                                        </p:attrNameLst>
                                      </p:cBhvr>
                                      <p:tavLst>
                                        <p:tav tm="0">
                                          <p:val>
                                            <p:strVal val="#ppt_x"/>
                                          </p:val>
                                        </p:tav>
                                        <p:tav tm="100000">
                                          <p:val>
                                            <p:strVal val="#ppt_x"/>
                                          </p:val>
                                        </p:tav>
                                      </p:tavLst>
                                    </p:anim>
                                    <p:anim calcmode="lin" valueType="num">
                                      <p:cBhvr>
                                        <p:cTn id="61" dur="1000" fill="hold"/>
                                        <p:tgtEl>
                                          <p:spTgt spid="66"/>
                                        </p:tgtEl>
                                        <p:attrNameLst>
                                          <p:attrName>ppt_y</p:attrName>
                                        </p:attrNameLst>
                                      </p:cBhvr>
                                      <p:tavLst>
                                        <p:tav tm="0">
                                          <p:val>
                                            <p:strVal val="#ppt_y+.1"/>
                                          </p:val>
                                        </p:tav>
                                        <p:tav tm="100000">
                                          <p:val>
                                            <p:strVal val="#ppt_y"/>
                                          </p:val>
                                        </p:tav>
                                      </p:tavLst>
                                    </p:anim>
                                  </p:childTnLst>
                                </p:cTn>
                              </p:par>
                            </p:childTnLst>
                          </p:cTn>
                        </p:par>
                        <p:par>
                          <p:cTn id="62" fill="hold">
                            <p:stCondLst>
                              <p:cond delay="5750"/>
                            </p:stCondLst>
                            <p:childTnLst>
                              <p:par>
                                <p:cTn id="63" presetID="49" presetClass="entr" presetSubtype="0" decel="100000" fill="hold" nodeType="afterEffect">
                                  <p:stCondLst>
                                    <p:cond delay="0"/>
                                  </p:stCondLst>
                                  <p:childTnLst>
                                    <p:set>
                                      <p:cBhvr>
                                        <p:cTn id="64" dur="1" fill="hold">
                                          <p:stCondLst>
                                            <p:cond delay="0"/>
                                          </p:stCondLst>
                                        </p:cTn>
                                        <p:tgtEl>
                                          <p:spTgt spid="69"/>
                                        </p:tgtEl>
                                        <p:attrNameLst>
                                          <p:attrName>style.visibility</p:attrName>
                                        </p:attrNameLst>
                                      </p:cBhvr>
                                      <p:to>
                                        <p:strVal val="visible"/>
                                      </p:to>
                                    </p:set>
                                    <p:anim calcmode="lin" valueType="num">
                                      <p:cBhvr>
                                        <p:cTn id="65" dur="500" fill="hold"/>
                                        <p:tgtEl>
                                          <p:spTgt spid="69"/>
                                        </p:tgtEl>
                                        <p:attrNameLst>
                                          <p:attrName>ppt_w</p:attrName>
                                        </p:attrNameLst>
                                      </p:cBhvr>
                                      <p:tavLst>
                                        <p:tav tm="0">
                                          <p:val>
                                            <p:fltVal val="0"/>
                                          </p:val>
                                        </p:tav>
                                        <p:tav tm="100000">
                                          <p:val>
                                            <p:strVal val="#ppt_w"/>
                                          </p:val>
                                        </p:tav>
                                      </p:tavLst>
                                    </p:anim>
                                    <p:anim calcmode="lin" valueType="num">
                                      <p:cBhvr>
                                        <p:cTn id="66" dur="500" fill="hold"/>
                                        <p:tgtEl>
                                          <p:spTgt spid="69"/>
                                        </p:tgtEl>
                                        <p:attrNameLst>
                                          <p:attrName>ppt_h</p:attrName>
                                        </p:attrNameLst>
                                      </p:cBhvr>
                                      <p:tavLst>
                                        <p:tav tm="0">
                                          <p:val>
                                            <p:fltVal val="0"/>
                                          </p:val>
                                        </p:tav>
                                        <p:tav tm="100000">
                                          <p:val>
                                            <p:strVal val="#ppt_h"/>
                                          </p:val>
                                        </p:tav>
                                      </p:tavLst>
                                    </p:anim>
                                    <p:anim calcmode="lin" valueType="num">
                                      <p:cBhvr>
                                        <p:cTn id="67" dur="500" fill="hold"/>
                                        <p:tgtEl>
                                          <p:spTgt spid="69"/>
                                        </p:tgtEl>
                                        <p:attrNameLst>
                                          <p:attrName>style.rotation</p:attrName>
                                        </p:attrNameLst>
                                      </p:cBhvr>
                                      <p:tavLst>
                                        <p:tav tm="0">
                                          <p:val>
                                            <p:fltVal val="360"/>
                                          </p:val>
                                        </p:tav>
                                        <p:tav tm="100000">
                                          <p:val>
                                            <p:fltVal val="0"/>
                                          </p:val>
                                        </p:tav>
                                      </p:tavLst>
                                    </p:anim>
                                    <p:animEffect transition="in" filter="fade">
                                      <p:cBhvr>
                                        <p:cTn id="68" dur="500"/>
                                        <p:tgtEl>
                                          <p:spTgt spid="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62" grpId="0"/>
      <p:bldP spid="63" grpId="0" bldLvl="0" animBg="1"/>
      <p:bldP spid="64" grpId="0" bldLvl="0" animBg="1"/>
      <p:bldP spid="65" grpId="0" bldLvl="0" animBg="1"/>
      <p:bldP spid="6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 name="图片 33" descr="C:\Users\Administrator\Desktop\QQ截图20170621203946.pngQQ截图20170621203946"/>
          <p:cNvPicPr>
            <a:picLocks noChangeAspect="1"/>
          </p:cNvPicPr>
          <p:nvPr/>
        </p:nvPicPr>
        <p:blipFill>
          <a:blip r:embed="rId3"/>
          <a:srcRect/>
          <a:stretch>
            <a:fillRect/>
          </a:stretch>
        </p:blipFill>
        <p:spPr>
          <a:xfrm>
            <a:off x="667385" y="1577975"/>
            <a:ext cx="2590800" cy="1731645"/>
          </a:xfrm>
          <a:prstGeom prst="rect">
            <a:avLst/>
          </a:prstGeom>
        </p:spPr>
      </p:pic>
      <p:pic>
        <p:nvPicPr>
          <p:cNvPr id="35" name="图片 34" descr="C:\Users\Administrator\Desktop\QQ截图20170621203940.pngQQ截图20170621203940"/>
          <p:cNvPicPr>
            <a:picLocks noChangeAspect="1"/>
          </p:cNvPicPr>
          <p:nvPr/>
        </p:nvPicPr>
        <p:blipFill>
          <a:blip r:embed="rId4"/>
          <a:srcRect/>
          <a:stretch>
            <a:fillRect/>
          </a:stretch>
        </p:blipFill>
        <p:spPr>
          <a:xfrm>
            <a:off x="667385" y="4092575"/>
            <a:ext cx="2590800" cy="1718945"/>
          </a:xfrm>
          <a:prstGeom prst="rect">
            <a:avLst/>
          </a:prstGeom>
          <a:solidFill>
            <a:schemeClr val="accent1">
              <a:lumMod val="75000"/>
            </a:schemeClr>
          </a:solidFill>
        </p:spPr>
      </p:pic>
      <p:pic>
        <p:nvPicPr>
          <p:cNvPr id="36" name="图片 35" descr="C:\Users\Administrator\Desktop\QQ截图20170621203956.pngQQ截图20170621203956"/>
          <p:cNvPicPr>
            <a:picLocks noChangeAspect="1"/>
          </p:cNvPicPr>
          <p:nvPr/>
        </p:nvPicPr>
        <p:blipFill>
          <a:blip r:embed="rId5"/>
          <a:srcRect/>
          <a:stretch>
            <a:fillRect/>
          </a:stretch>
        </p:blipFill>
        <p:spPr>
          <a:xfrm>
            <a:off x="6428740" y="1577975"/>
            <a:ext cx="2590800" cy="1731010"/>
          </a:xfrm>
          <a:prstGeom prst="rect">
            <a:avLst/>
          </a:prstGeom>
        </p:spPr>
      </p:pic>
      <p:pic>
        <p:nvPicPr>
          <p:cNvPr id="37" name="图片 36" descr="C:\Users\Administrator\Desktop\QQ截图20170621203850.pngQQ截图20170621203850"/>
          <p:cNvPicPr/>
          <p:nvPr/>
        </p:nvPicPr>
        <p:blipFill>
          <a:blip r:embed="rId6"/>
          <a:srcRect/>
          <a:stretch>
            <a:fillRect/>
          </a:stretch>
        </p:blipFill>
        <p:spPr>
          <a:xfrm>
            <a:off x="6428813" y="4104422"/>
            <a:ext cx="2592255" cy="1707515"/>
          </a:xfrm>
          <a:prstGeom prst="rect">
            <a:avLst/>
          </a:prstGeom>
        </p:spPr>
      </p:pic>
      <p:sp>
        <p:nvSpPr>
          <p:cNvPr id="38" name="矩形 37"/>
          <p:cNvSpPr/>
          <p:nvPr/>
        </p:nvSpPr>
        <p:spPr>
          <a:xfrm>
            <a:off x="667319" y="1578281"/>
            <a:ext cx="288060" cy="17319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9" name="矩形 38"/>
          <p:cNvSpPr/>
          <p:nvPr/>
        </p:nvSpPr>
        <p:spPr>
          <a:xfrm>
            <a:off x="667319" y="4092220"/>
            <a:ext cx="288060" cy="1731919"/>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0" name="矩形 39"/>
          <p:cNvSpPr/>
          <p:nvPr/>
        </p:nvSpPr>
        <p:spPr>
          <a:xfrm>
            <a:off x="6428813" y="1578281"/>
            <a:ext cx="288060" cy="17319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1" name="矩形 40"/>
          <p:cNvSpPr/>
          <p:nvPr/>
        </p:nvSpPr>
        <p:spPr>
          <a:xfrm>
            <a:off x="6428813" y="4092220"/>
            <a:ext cx="288060" cy="173191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92" tIns="60996" rIns="121992" bIns="60996" rtlCol="0" anchor="ctr"/>
          <a:lstStyle/>
          <a:p>
            <a:pPr algn="ctr"/>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2" name="文本框 7"/>
          <p:cNvSpPr txBox="1">
            <a:spLocks noChangeArrowheads="1"/>
          </p:cNvSpPr>
          <p:nvPr/>
        </p:nvSpPr>
        <p:spPr bwMode="auto">
          <a:xfrm>
            <a:off x="3399749" y="1640506"/>
            <a:ext cx="2644699" cy="1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92" tIns="60996" rIns="121992" bIns="60996"/>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905"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5" b="1" dirty="0">
              <a:solidFill>
                <a:schemeClr val="tx1">
                  <a:lumMod val="85000"/>
                  <a:lumOff val="15000"/>
                </a:schemeClr>
              </a:solidFill>
              <a:latin typeface="Arial" panose="020B0604020202020204" pitchFamily="34" charset="0"/>
              <a:sym typeface="Arial" panose="020B0604020202020204" pitchFamily="34" charset="0"/>
            </a:endParaRPr>
          </a:p>
          <a:p>
            <a:pPr lvl="0" algn="just" fontAlgn="base">
              <a:spcBef>
                <a:spcPct val="0"/>
              </a:spcBef>
              <a:spcAft>
                <a:spcPct val="0"/>
              </a:spcAft>
            </a:pPr>
            <a:r>
              <a:rPr lang="zh-CN" altLang="en-US" sz="1605"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43" name="文本框 7"/>
          <p:cNvSpPr txBox="1">
            <a:spLocks noChangeArrowheads="1"/>
          </p:cNvSpPr>
          <p:nvPr/>
        </p:nvSpPr>
        <p:spPr bwMode="auto">
          <a:xfrm>
            <a:off x="3399749" y="4238385"/>
            <a:ext cx="2644699" cy="1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92" tIns="60996" rIns="121992" bIns="60996"/>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905"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5"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5"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44" name="文本框 7"/>
          <p:cNvSpPr txBox="1">
            <a:spLocks noChangeArrowheads="1"/>
          </p:cNvSpPr>
          <p:nvPr/>
        </p:nvSpPr>
        <p:spPr bwMode="auto">
          <a:xfrm>
            <a:off x="9213110" y="1640506"/>
            <a:ext cx="2644699" cy="1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92" tIns="60996" rIns="121992" bIns="60996"/>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905"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5"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5"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sp>
        <p:nvSpPr>
          <p:cNvPr id="45" name="文本框 7"/>
          <p:cNvSpPr txBox="1">
            <a:spLocks noChangeArrowheads="1"/>
          </p:cNvSpPr>
          <p:nvPr/>
        </p:nvSpPr>
        <p:spPr bwMode="auto">
          <a:xfrm>
            <a:off x="9213110" y="4238385"/>
            <a:ext cx="2644699" cy="13933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21992" tIns="60996" rIns="121992" bIns="60996"/>
          <a:lstStyle>
            <a:lvl1pPr>
              <a:defRPr sz="3200">
                <a:solidFill>
                  <a:schemeClr val="tx1"/>
                </a:solidFill>
                <a:latin typeface="Arial Narrow" panose="020B0606020202030204" pitchFamily="34" charset="0"/>
                <a:ea typeface="微软雅黑" panose="020B0503020204020204" charset="-122"/>
              </a:defRPr>
            </a:lvl1pPr>
            <a:lvl2pPr>
              <a:defRPr sz="2800">
                <a:solidFill>
                  <a:schemeClr val="tx1"/>
                </a:solidFill>
                <a:latin typeface="Arial Narrow" panose="020B0606020202030204" pitchFamily="34" charset="0"/>
                <a:ea typeface="微软雅黑" panose="020B0503020204020204" charset="-122"/>
              </a:defRPr>
            </a:lvl2pPr>
            <a:lvl3pPr>
              <a:defRPr sz="2400">
                <a:solidFill>
                  <a:schemeClr val="tx1"/>
                </a:solidFill>
                <a:latin typeface="Arial Narrow" panose="020B0606020202030204" pitchFamily="34" charset="0"/>
                <a:ea typeface="微软雅黑" panose="020B0503020204020204" charset="-122"/>
              </a:defRPr>
            </a:lvl3pPr>
            <a:lvl4pPr>
              <a:defRPr sz="2000">
                <a:solidFill>
                  <a:schemeClr val="tx1"/>
                </a:solidFill>
                <a:latin typeface="Arial Narrow" panose="020B0606020202030204" pitchFamily="34" charset="0"/>
                <a:ea typeface="微软雅黑" panose="020B0503020204020204" charset="-122"/>
              </a:defRPr>
            </a:lvl4pPr>
            <a:lvl5pPr>
              <a:defRPr sz="2000">
                <a:solidFill>
                  <a:schemeClr val="tx1"/>
                </a:solidFill>
                <a:latin typeface="Arial Narrow" panose="020B0606020202030204" pitchFamily="34" charset="0"/>
                <a:ea typeface="微软雅黑" panose="020B050302020402020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charset="-122"/>
              </a:defRPr>
            </a:lvl9pPr>
          </a:lstStyle>
          <a:p>
            <a:pPr eaLnBrk="1" hangingPunct="1"/>
            <a:r>
              <a:rPr lang="zh-CN" altLang="en-US" sz="1905" b="1" dirty="0">
                <a:solidFill>
                  <a:schemeClr val="tx1">
                    <a:lumMod val="85000"/>
                    <a:lumOff val="15000"/>
                  </a:schemeClr>
                </a:solidFill>
                <a:latin typeface="Arial" panose="020B0604020202020204" pitchFamily="34" charset="0"/>
                <a:sym typeface="Arial" panose="020B0604020202020204" pitchFamily="34" charset="0"/>
              </a:rPr>
              <a:t>添加文本信息</a:t>
            </a:r>
            <a:endParaRPr lang="en-US" altLang="zh-CN" sz="1905" b="1" dirty="0">
              <a:solidFill>
                <a:schemeClr val="tx1">
                  <a:lumMod val="85000"/>
                  <a:lumOff val="15000"/>
                </a:schemeClr>
              </a:solidFill>
              <a:latin typeface="Arial" panose="020B0604020202020204" pitchFamily="34" charset="0"/>
              <a:sym typeface="Arial" panose="020B0604020202020204" pitchFamily="34" charset="0"/>
            </a:endParaRPr>
          </a:p>
          <a:p>
            <a:pPr algn="just" fontAlgn="base">
              <a:spcBef>
                <a:spcPct val="0"/>
              </a:spcBef>
              <a:spcAft>
                <a:spcPct val="0"/>
              </a:spcAft>
            </a:pPr>
            <a:r>
              <a:rPr lang="zh-CN" altLang="en-US" sz="1605" dirty="0">
                <a:solidFill>
                  <a:prstClr val="black"/>
                </a:solidFill>
                <a:latin typeface="Arial" panose="020B0604020202020204" pitchFamily="34" charset="0"/>
                <a:cs typeface="方正兰亭纤黑简体"/>
                <a:sym typeface="Arial" panose="020B0604020202020204" pitchFamily="34" charset="0"/>
              </a:rPr>
              <a:t>单击此处添加文字阐述，添加简短问题说明文字，具体说明文字在此处添加此处。</a:t>
            </a:r>
          </a:p>
        </p:txBody>
      </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6318">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additive="base">
                                        <p:cTn id="7" dur="500" fill="hold"/>
                                        <p:tgtEl>
                                          <p:spTgt spid="38"/>
                                        </p:tgtEl>
                                        <p:attrNameLst>
                                          <p:attrName>ppt_x</p:attrName>
                                        </p:attrNameLst>
                                      </p:cBhvr>
                                      <p:tavLst>
                                        <p:tav tm="0">
                                          <p:val>
                                            <p:strVal val="1+#ppt_w/2"/>
                                          </p:val>
                                        </p:tav>
                                        <p:tav tm="100000">
                                          <p:val>
                                            <p:strVal val="#ppt_x"/>
                                          </p:val>
                                        </p:tav>
                                      </p:tavLst>
                                    </p:anim>
                                    <p:anim calcmode="lin" valueType="num">
                                      <p:cBhvr additive="base">
                                        <p:cTn id="8" dur="500" fill="hold"/>
                                        <p:tgtEl>
                                          <p:spTgt spid="38"/>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8"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Effect transition="in" filter="wipe(left)">
                                      <p:cBhvr>
                                        <p:cTn id="12" dur="500"/>
                                        <p:tgtEl>
                                          <p:spTgt spid="34"/>
                                        </p:tgtEl>
                                      </p:cBhvr>
                                    </p:animEffect>
                                  </p:childTnLst>
                                </p:cTn>
                              </p:par>
                            </p:childTnLst>
                          </p:cTn>
                        </p:par>
                        <p:par>
                          <p:cTn id="13" fill="hold">
                            <p:stCondLst>
                              <p:cond delay="1000"/>
                            </p:stCondLst>
                            <p:childTnLst>
                              <p:par>
                                <p:cTn id="14" presetID="22" presetClass="entr" presetSubtype="4" fill="hold" grpId="0" nodeType="afterEffect">
                                  <p:stCondLst>
                                    <p:cond delay="0"/>
                                  </p:stCondLst>
                                  <p:childTnLst>
                                    <p:set>
                                      <p:cBhvr>
                                        <p:cTn id="15" dur="1" fill="hold">
                                          <p:stCondLst>
                                            <p:cond delay="0"/>
                                          </p:stCondLst>
                                        </p:cTn>
                                        <p:tgtEl>
                                          <p:spTgt spid="42"/>
                                        </p:tgtEl>
                                        <p:attrNameLst>
                                          <p:attrName>style.visibility</p:attrName>
                                        </p:attrNameLst>
                                      </p:cBhvr>
                                      <p:to>
                                        <p:strVal val="visible"/>
                                      </p:to>
                                    </p:set>
                                    <p:animEffect transition="in" filter="wipe(down)">
                                      <p:cBhvr>
                                        <p:cTn id="16" dur="500"/>
                                        <p:tgtEl>
                                          <p:spTgt spid="42"/>
                                        </p:tgtEl>
                                      </p:cBhvr>
                                    </p:animEffect>
                                  </p:childTnLst>
                                </p:cTn>
                              </p:par>
                            </p:childTnLst>
                          </p:cTn>
                        </p:par>
                        <p:par>
                          <p:cTn id="17" fill="hold">
                            <p:stCondLst>
                              <p:cond delay="1500"/>
                            </p:stCondLst>
                            <p:childTnLst>
                              <p:par>
                                <p:cTn id="18" presetID="2" presetClass="entr" presetSubtype="2" fill="hold" grpId="0"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500" fill="hold"/>
                                        <p:tgtEl>
                                          <p:spTgt spid="40"/>
                                        </p:tgtEl>
                                        <p:attrNameLst>
                                          <p:attrName>ppt_x</p:attrName>
                                        </p:attrNameLst>
                                      </p:cBhvr>
                                      <p:tavLst>
                                        <p:tav tm="0">
                                          <p:val>
                                            <p:strVal val="1+#ppt_w/2"/>
                                          </p:val>
                                        </p:tav>
                                        <p:tav tm="100000">
                                          <p:val>
                                            <p:strVal val="#ppt_x"/>
                                          </p:val>
                                        </p:tav>
                                      </p:tavLst>
                                    </p:anim>
                                    <p:anim calcmode="lin" valueType="num">
                                      <p:cBhvr additive="base">
                                        <p:cTn id="21" dur="500" fill="hold"/>
                                        <p:tgtEl>
                                          <p:spTgt spid="40"/>
                                        </p:tgtEl>
                                        <p:attrNameLst>
                                          <p:attrName>ppt_y</p:attrName>
                                        </p:attrNameLst>
                                      </p:cBhvr>
                                      <p:tavLst>
                                        <p:tav tm="0">
                                          <p:val>
                                            <p:strVal val="#ppt_y"/>
                                          </p:val>
                                        </p:tav>
                                        <p:tav tm="100000">
                                          <p:val>
                                            <p:strVal val="#ppt_y"/>
                                          </p:val>
                                        </p:tav>
                                      </p:tavLst>
                                    </p:anim>
                                  </p:childTnLst>
                                </p:cTn>
                              </p:par>
                            </p:childTnLst>
                          </p:cTn>
                        </p:par>
                        <p:par>
                          <p:cTn id="22" fill="hold">
                            <p:stCondLst>
                              <p:cond delay="2000"/>
                            </p:stCondLst>
                            <p:childTnLst>
                              <p:par>
                                <p:cTn id="23" presetID="22" presetClass="entr" presetSubtype="8" fill="hold" nodeType="after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left)">
                                      <p:cBhvr>
                                        <p:cTn id="25" dur="500"/>
                                        <p:tgtEl>
                                          <p:spTgt spid="36"/>
                                        </p:tgtEl>
                                      </p:cBhvr>
                                    </p:animEffect>
                                  </p:childTnLst>
                                </p:cTn>
                              </p:par>
                            </p:childTnLst>
                          </p:cTn>
                        </p:par>
                        <p:par>
                          <p:cTn id="26" fill="hold">
                            <p:stCondLst>
                              <p:cond delay="2500"/>
                            </p:stCondLst>
                            <p:childTnLst>
                              <p:par>
                                <p:cTn id="27" presetID="22" presetClass="entr" presetSubtype="4" fill="hold" grpId="0" nodeType="after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down)">
                                      <p:cBhvr>
                                        <p:cTn id="29" dur="500"/>
                                        <p:tgtEl>
                                          <p:spTgt spid="44"/>
                                        </p:tgtEl>
                                      </p:cBhvr>
                                    </p:animEffect>
                                  </p:childTnLst>
                                </p:cTn>
                              </p:par>
                            </p:childTnLst>
                          </p:cTn>
                        </p:par>
                        <p:par>
                          <p:cTn id="30" fill="hold">
                            <p:stCondLst>
                              <p:cond delay="3000"/>
                            </p:stCondLst>
                            <p:childTnLst>
                              <p:par>
                                <p:cTn id="31" presetID="2" presetClass="entr" presetSubtype="2"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 calcmode="lin" valueType="num">
                                      <p:cBhvr additive="base">
                                        <p:cTn id="33" dur="500" fill="hold"/>
                                        <p:tgtEl>
                                          <p:spTgt spid="39"/>
                                        </p:tgtEl>
                                        <p:attrNameLst>
                                          <p:attrName>ppt_x</p:attrName>
                                        </p:attrNameLst>
                                      </p:cBhvr>
                                      <p:tavLst>
                                        <p:tav tm="0">
                                          <p:val>
                                            <p:strVal val="1+#ppt_w/2"/>
                                          </p:val>
                                        </p:tav>
                                        <p:tav tm="100000">
                                          <p:val>
                                            <p:strVal val="#ppt_x"/>
                                          </p:val>
                                        </p:tav>
                                      </p:tavLst>
                                    </p:anim>
                                    <p:anim calcmode="lin" valueType="num">
                                      <p:cBhvr additive="base">
                                        <p:cTn id="34" dur="500" fill="hold"/>
                                        <p:tgtEl>
                                          <p:spTgt spid="39"/>
                                        </p:tgtEl>
                                        <p:attrNameLst>
                                          <p:attrName>ppt_y</p:attrName>
                                        </p:attrNameLst>
                                      </p:cBhvr>
                                      <p:tavLst>
                                        <p:tav tm="0">
                                          <p:val>
                                            <p:strVal val="#ppt_y"/>
                                          </p:val>
                                        </p:tav>
                                        <p:tav tm="100000">
                                          <p:val>
                                            <p:strVal val="#ppt_y"/>
                                          </p:val>
                                        </p:tav>
                                      </p:tavLst>
                                    </p:anim>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Effect transition="in" filter="wipe(left)">
                                      <p:cBhvr>
                                        <p:cTn id="38" dur="500"/>
                                        <p:tgtEl>
                                          <p:spTgt spid="35"/>
                                        </p:tgtEl>
                                      </p:cBhvr>
                                    </p:animEffect>
                                  </p:childTnLst>
                                </p:cTn>
                              </p:par>
                            </p:childTnLst>
                          </p:cTn>
                        </p:par>
                        <p:par>
                          <p:cTn id="39" fill="hold">
                            <p:stCondLst>
                              <p:cond delay="4000"/>
                            </p:stCondLst>
                            <p:childTnLst>
                              <p:par>
                                <p:cTn id="40" presetID="22" presetClass="entr" presetSubtype="4" fill="hold" grpId="0" nodeType="after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down)">
                                      <p:cBhvr>
                                        <p:cTn id="42" dur="500"/>
                                        <p:tgtEl>
                                          <p:spTgt spid="43"/>
                                        </p:tgtEl>
                                      </p:cBhvr>
                                    </p:animEffect>
                                  </p:childTnLst>
                                </p:cTn>
                              </p:par>
                            </p:childTnLst>
                          </p:cTn>
                        </p:par>
                        <p:par>
                          <p:cTn id="43" fill="hold">
                            <p:stCondLst>
                              <p:cond delay="4500"/>
                            </p:stCondLst>
                            <p:childTnLst>
                              <p:par>
                                <p:cTn id="44" presetID="2" presetClass="entr" presetSubtype="2" fill="hold" grpId="0" nodeType="afterEffect">
                                  <p:stCondLst>
                                    <p:cond delay="0"/>
                                  </p:stCondLst>
                                  <p:childTnLst>
                                    <p:set>
                                      <p:cBhvr>
                                        <p:cTn id="45" dur="1" fill="hold">
                                          <p:stCondLst>
                                            <p:cond delay="0"/>
                                          </p:stCondLst>
                                        </p:cTn>
                                        <p:tgtEl>
                                          <p:spTgt spid="41"/>
                                        </p:tgtEl>
                                        <p:attrNameLst>
                                          <p:attrName>style.visibility</p:attrName>
                                        </p:attrNameLst>
                                      </p:cBhvr>
                                      <p:to>
                                        <p:strVal val="visible"/>
                                      </p:to>
                                    </p:set>
                                    <p:anim calcmode="lin" valueType="num">
                                      <p:cBhvr additive="base">
                                        <p:cTn id="46" dur="500" fill="hold"/>
                                        <p:tgtEl>
                                          <p:spTgt spid="41"/>
                                        </p:tgtEl>
                                        <p:attrNameLst>
                                          <p:attrName>ppt_x</p:attrName>
                                        </p:attrNameLst>
                                      </p:cBhvr>
                                      <p:tavLst>
                                        <p:tav tm="0">
                                          <p:val>
                                            <p:strVal val="1+#ppt_w/2"/>
                                          </p:val>
                                        </p:tav>
                                        <p:tav tm="100000">
                                          <p:val>
                                            <p:strVal val="#ppt_x"/>
                                          </p:val>
                                        </p:tav>
                                      </p:tavLst>
                                    </p:anim>
                                    <p:anim calcmode="lin" valueType="num">
                                      <p:cBhvr additive="base">
                                        <p:cTn id="47" dur="500" fill="hold"/>
                                        <p:tgtEl>
                                          <p:spTgt spid="41"/>
                                        </p:tgtEl>
                                        <p:attrNameLst>
                                          <p:attrName>ppt_y</p:attrName>
                                        </p:attrNameLst>
                                      </p:cBhvr>
                                      <p:tavLst>
                                        <p:tav tm="0">
                                          <p:val>
                                            <p:strVal val="#ppt_y"/>
                                          </p:val>
                                        </p:tav>
                                        <p:tav tm="100000">
                                          <p:val>
                                            <p:strVal val="#ppt_y"/>
                                          </p:val>
                                        </p:tav>
                                      </p:tavLst>
                                    </p:anim>
                                  </p:childTnLst>
                                </p:cTn>
                              </p:par>
                            </p:childTnLst>
                          </p:cTn>
                        </p:par>
                        <p:par>
                          <p:cTn id="48" fill="hold">
                            <p:stCondLst>
                              <p:cond delay="5000"/>
                            </p:stCondLst>
                            <p:childTnLst>
                              <p:par>
                                <p:cTn id="49" presetID="22" presetClass="entr" presetSubtype="8" fill="hold" nodeType="afterEffect">
                                  <p:stCondLst>
                                    <p:cond delay="0"/>
                                  </p:stCondLst>
                                  <p:childTnLst>
                                    <p:set>
                                      <p:cBhvr>
                                        <p:cTn id="50" dur="1" fill="hold">
                                          <p:stCondLst>
                                            <p:cond delay="0"/>
                                          </p:stCondLst>
                                        </p:cTn>
                                        <p:tgtEl>
                                          <p:spTgt spid="37"/>
                                        </p:tgtEl>
                                        <p:attrNameLst>
                                          <p:attrName>style.visibility</p:attrName>
                                        </p:attrNameLst>
                                      </p:cBhvr>
                                      <p:to>
                                        <p:strVal val="visible"/>
                                      </p:to>
                                    </p:set>
                                    <p:animEffect transition="in" filter="wipe(left)">
                                      <p:cBhvr>
                                        <p:cTn id="51" dur="500"/>
                                        <p:tgtEl>
                                          <p:spTgt spid="37"/>
                                        </p:tgtEl>
                                      </p:cBhvr>
                                    </p:animEffect>
                                  </p:childTnLst>
                                </p:cTn>
                              </p:par>
                            </p:childTnLst>
                          </p:cTn>
                        </p:par>
                        <p:par>
                          <p:cTn id="52" fill="hold">
                            <p:stCondLst>
                              <p:cond delay="5500"/>
                            </p:stCondLst>
                            <p:childTnLst>
                              <p:par>
                                <p:cTn id="53" presetID="22" presetClass="entr" presetSubtype="4" fill="hold" grpId="0" nodeType="after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wipe(down)">
                                      <p:cBhvr>
                                        <p:cTn id="55"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bldLvl="0" animBg="1"/>
      <p:bldP spid="39" grpId="0" bldLvl="0" animBg="1"/>
      <p:bldP spid="40" grpId="0" bldLvl="0" animBg="1"/>
      <p:bldP spid="41" grpId="0" bldLvl="0" animBg="1"/>
      <p:bldP spid="42" grpId="0"/>
      <p:bldP spid="43" grpId="0"/>
      <p:bldP spid="44" grpId="0"/>
      <p:bldP spid="45"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p:cNvSpPr>
            <a:spLocks noChangeArrowheads="1"/>
          </p:cNvSpPr>
          <p:nvPr/>
        </p:nvSpPr>
        <p:spPr bwMode="auto">
          <a:xfrm>
            <a:off x="6205557" y="1411768"/>
            <a:ext cx="4883631" cy="2338659"/>
          </a:xfrm>
          <a:prstGeom prst="rect">
            <a:avLst/>
          </a:prstGeom>
          <a:blipFill dpi="0" rotWithShape="1">
            <a:blip r:embed="rId3"/>
            <a:srcRect/>
            <a:stretch>
              <a:fillRect/>
            </a:stretch>
          </a:blipFill>
          <a:ln>
            <a:noFill/>
          </a:ln>
          <a:extLst>
            <a:ext uri="{91240B29-F687-4F45-9708-019B960494DF}">
              <a14:hiddenLine xmlns:a14="http://schemas.microsoft.com/office/drawing/2010/main" w="28575">
                <a:solidFill>
                  <a:srgbClr val="42719B"/>
                </a:solidFill>
                <a:bevel/>
              </a14:hiddenLine>
            </a:ext>
          </a:extLst>
        </p:spPr>
        <p:txBody>
          <a:bodyPr lIns="91494" tIns="45746" rIns="91494" bIns="4574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sp>
        <p:nvSpPr>
          <p:cNvPr id="3" name="Rectangle 3"/>
          <p:cNvSpPr>
            <a:spLocks noChangeArrowheads="1"/>
          </p:cNvSpPr>
          <p:nvPr/>
        </p:nvSpPr>
        <p:spPr bwMode="auto">
          <a:xfrm>
            <a:off x="1347230" y="1408586"/>
            <a:ext cx="4877280" cy="2341840"/>
          </a:xfrm>
          <a:prstGeom prst="rect">
            <a:avLst/>
          </a:prstGeom>
          <a:solidFill>
            <a:schemeClr val="bg1">
              <a:lumMod val="65000"/>
              <a:alpha val="29803"/>
            </a:schemeClr>
          </a:solidFill>
          <a:ln>
            <a:noFill/>
          </a:ln>
        </p:spPr>
        <p:txBody>
          <a:bodyPr lIns="91494" tIns="45746" rIns="91494" bIns="4574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57" name="组合 56"/>
          <p:cNvGrpSpPr/>
          <p:nvPr/>
        </p:nvGrpSpPr>
        <p:grpSpPr>
          <a:xfrm>
            <a:off x="1788694" y="3927022"/>
            <a:ext cx="955769" cy="962510"/>
            <a:chOff x="1341389" y="2944341"/>
            <a:chExt cx="716756" cy="720329"/>
          </a:xfrm>
        </p:grpSpPr>
        <p:sp>
          <p:nvSpPr>
            <p:cNvPr id="4" name="Oval 4"/>
            <p:cNvSpPr>
              <a:spLocks noChangeArrowheads="1"/>
            </p:cNvSpPr>
            <p:nvPr/>
          </p:nvSpPr>
          <p:spPr bwMode="auto">
            <a:xfrm>
              <a:off x="1341389" y="2944341"/>
              <a:ext cx="716756" cy="720329"/>
            </a:xfrm>
            <a:prstGeom prst="ellipse">
              <a:avLst/>
            </a:prstGeom>
            <a:solidFill>
              <a:schemeClr val="accent5"/>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5" name="Group 20"/>
            <p:cNvGrpSpPr/>
            <p:nvPr/>
          </p:nvGrpSpPr>
          <p:grpSpPr bwMode="auto">
            <a:xfrm>
              <a:off x="1509267" y="3100313"/>
              <a:ext cx="401240" cy="404813"/>
              <a:chOff x="0" y="0"/>
              <a:chExt cx="401822" cy="404317"/>
            </a:xfrm>
          </p:grpSpPr>
          <p:sp>
            <p:nvSpPr>
              <p:cNvPr id="9" name="Freeform 42"/>
              <p:cNvSpPr>
                <a:spLocks noEditPoints="1" noChangeArrowheads="1"/>
              </p:cNvSpPr>
              <p:nvPr/>
            </p:nvSpPr>
            <p:spPr bwMode="auto">
              <a:xfrm>
                <a:off x="0" y="0"/>
                <a:ext cx="401822" cy="404317"/>
              </a:xfrm>
              <a:custGeom>
                <a:avLst/>
                <a:gdLst>
                  <a:gd name="T0" fmla="*/ 199251 w 121"/>
                  <a:gd name="T1" fmla="*/ 0 h 121"/>
                  <a:gd name="T2" fmla="*/ 0 w 121"/>
                  <a:gd name="T3" fmla="*/ 203829 h 121"/>
                  <a:gd name="T4" fmla="*/ 199251 w 121"/>
                  <a:gd name="T5" fmla="*/ 404317 h 121"/>
                  <a:gd name="T6" fmla="*/ 401822 w 121"/>
                  <a:gd name="T7" fmla="*/ 203829 h 121"/>
                  <a:gd name="T8" fmla="*/ 199251 w 121"/>
                  <a:gd name="T9" fmla="*/ 0 h 121"/>
                  <a:gd name="T10" fmla="*/ 199251 w 121"/>
                  <a:gd name="T11" fmla="*/ 370902 h 121"/>
                  <a:gd name="T12" fmla="*/ 33208 w 121"/>
                  <a:gd name="T13" fmla="*/ 203829 h 121"/>
                  <a:gd name="T14" fmla="*/ 199251 w 121"/>
                  <a:gd name="T15" fmla="*/ 33415 h 121"/>
                  <a:gd name="T16" fmla="*/ 368614 w 121"/>
                  <a:gd name="T17" fmla="*/ 203829 h 121"/>
                  <a:gd name="T18" fmla="*/ 199251 w 121"/>
                  <a:gd name="T19" fmla="*/ 370902 h 12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21"/>
                  <a:gd name="T31" fmla="*/ 0 h 121"/>
                  <a:gd name="T32" fmla="*/ 121 w 121"/>
                  <a:gd name="T33" fmla="*/ 121 h 12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21" h="121">
                    <a:moveTo>
                      <a:pt x="60" y="0"/>
                    </a:moveTo>
                    <a:cubicBezTo>
                      <a:pt x="27" y="0"/>
                      <a:pt x="0" y="27"/>
                      <a:pt x="0" y="61"/>
                    </a:cubicBezTo>
                    <a:cubicBezTo>
                      <a:pt x="0" y="94"/>
                      <a:pt x="27" y="121"/>
                      <a:pt x="60" y="121"/>
                    </a:cubicBezTo>
                    <a:cubicBezTo>
                      <a:pt x="94" y="121"/>
                      <a:pt x="121" y="94"/>
                      <a:pt x="121" y="61"/>
                    </a:cubicBezTo>
                    <a:cubicBezTo>
                      <a:pt x="121" y="27"/>
                      <a:pt x="94" y="0"/>
                      <a:pt x="60" y="0"/>
                    </a:cubicBezTo>
                    <a:close/>
                    <a:moveTo>
                      <a:pt x="60" y="111"/>
                    </a:moveTo>
                    <a:cubicBezTo>
                      <a:pt x="32" y="111"/>
                      <a:pt x="10" y="89"/>
                      <a:pt x="10" y="61"/>
                    </a:cubicBezTo>
                    <a:cubicBezTo>
                      <a:pt x="10" y="33"/>
                      <a:pt x="32" y="10"/>
                      <a:pt x="60" y="10"/>
                    </a:cubicBezTo>
                    <a:cubicBezTo>
                      <a:pt x="88" y="10"/>
                      <a:pt x="111" y="33"/>
                      <a:pt x="111" y="61"/>
                    </a:cubicBezTo>
                    <a:cubicBezTo>
                      <a:pt x="111" y="89"/>
                      <a:pt x="88" y="111"/>
                      <a:pt x="60" y="11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0" name="Freeform 43"/>
              <p:cNvSpPr>
                <a:spLocks noChangeArrowheads="1"/>
              </p:cNvSpPr>
              <p:nvPr/>
            </p:nvSpPr>
            <p:spPr bwMode="auto">
              <a:xfrm>
                <a:off x="107320" y="97336"/>
                <a:ext cx="139764" cy="199662"/>
              </a:xfrm>
              <a:custGeom>
                <a:avLst/>
                <a:gdLst>
                  <a:gd name="T0" fmla="*/ 139764 w 42"/>
                  <a:gd name="T1" fmla="*/ 199662 h 60"/>
                  <a:gd name="T2" fmla="*/ 139764 w 42"/>
                  <a:gd name="T3" fmla="*/ 0 h 60"/>
                  <a:gd name="T4" fmla="*/ 0 w 42"/>
                  <a:gd name="T5" fmla="*/ 139763 h 60"/>
                  <a:gd name="T6" fmla="*/ 139764 w 42"/>
                  <a:gd name="T7" fmla="*/ 199662 h 60"/>
                  <a:gd name="T8" fmla="*/ 0 60000 65536"/>
                  <a:gd name="T9" fmla="*/ 0 60000 65536"/>
                  <a:gd name="T10" fmla="*/ 0 60000 65536"/>
                  <a:gd name="T11" fmla="*/ 0 60000 65536"/>
                  <a:gd name="T12" fmla="*/ 0 w 42"/>
                  <a:gd name="T13" fmla="*/ 0 h 60"/>
                  <a:gd name="T14" fmla="*/ 42 w 42"/>
                  <a:gd name="T15" fmla="*/ 60 h 60"/>
                </a:gdLst>
                <a:ahLst/>
                <a:cxnLst>
                  <a:cxn ang="T8">
                    <a:pos x="T0" y="T1"/>
                  </a:cxn>
                  <a:cxn ang="T9">
                    <a:pos x="T2" y="T3"/>
                  </a:cxn>
                  <a:cxn ang="T10">
                    <a:pos x="T4" y="T5"/>
                  </a:cxn>
                  <a:cxn ang="T11">
                    <a:pos x="T6" y="T7"/>
                  </a:cxn>
                </a:cxnLst>
                <a:rect l="T12" t="T13" r="T14" b="T15"/>
                <a:pathLst>
                  <a:path w="42" h="60">
                    <a:moveTo>
                      <a:pt x="42" y="60"/>
                    </a:moveTo>
                    <a:cubicBezTo>
                      <a:pt x="42" y="0"/>
                      <a:pt x="42" y="0"/>
                      <a:pt x="42" y="0"/>
                    </a:cubicBezTo>
                    <a:cubicBezTo>
                      <a:pt x="0" y="42"/>
                      <a:pt x="0" y="42"/>
                      <a:pt x="0" y="42"/>
                    </a:cubicBezTo>
                    <a:cubicBezTo>
                      <a:pt x="29" y="42"/>
                      <a:pt x="42" y="60"/>
                      <a:pt x="42" y="6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grpSp>
        <p:nvGrpSpPr>
          <p:cNvPr id="58" name="组合 57"/>
          <p:cNvGrpSpPr/>
          <p:nvPr/>
        </p:nvGrpSpPr>
        <p:grpSpPr>
          <a:xfrm>
            <a:off x="4428967" y="3927022"/>
            <a:ext cx="957357" cy="962510"/>
            <a:chOff x="3321398" y="2944341"/>
            <a:chExt cx="717947" cy="720329"/>
          </a:xfrm>
        </p:grpSpPr>
        <p:sp>
          <p:nvSpPr>
            <p:cNvPr id="6" name="Oval 12"/>
            <p:cNvSpPr>
              <a:spLocks noChangeArrowheads="1"/>
            </p:cNvSpPr>
            <p:nvPr/>
          </p:nvSpPr>
          <p:spPr bwMode="auto">
            <a:xfrm>
              <a:off x="3321398" y="2944341"/>
              <a:ext cx="717947" cy="720329"/>
            </a:xfrm>
            <a:prstGeom prst="ellipse">
              <a:avLst/>
            </a:prstGeom>
            <a:solidFill>
              <a:schemeClr val="accent4"/>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11" name="Group 23"/>
            <p:cNvGrpSpPr/>
            <p:nvPr/>
          </p:nvGrpSpPr>
          <p:grpSpPr bwMode="auto">
            <a:xfrm>
              <a:off x="3519042" y="3144366"/>
              <a:ext cx="389334" cy="339329"/>
              <a:chOff x="0" y="0"/>
              <a:chExt cx="389342" cy="339426"/>
            </a:xfrm>
          </p:grpSpPr>
          <p:sp>
            <p:nvSpPr>
              <p:cNvPr id="7" name="Freeform 110"/>
              <p:cNvSpPr>
                <a:spLocks noChangeArrowheads="1"/>
              </p:cNvSpPr>
              <p:nvPr/>
            </p:nvSpPr>
            <p:spPr bwMode="auto">
              <a:xfrm>
                <a:off x="259561" y="102327"/>
                <a:ext cx="102328" cy="102328"/>
              </a:xfrm>
              <a:custGeom>
                <a:avLst/>
                <a:gdLst>
                  <a:gd name="T0" fmla="*/ 0 w 41"/>
                  <a:gd name="T1" fmla="*/ 97336 h 41"/>
                  <a:gd name="T2" fmla="*/ 7487 w 41"/>
                  <a:gd name="T3" fmla="*/ 102328 h 41"/>
                  <a:gd name="T4" fmla="*/ 102328 w 41"/>
                  <a:gd name="T5" fmla="*/ 7487 h 41"/>
                  <a:gd name="T6" fmla="*/ 97336 w 41"/>
                  <a:gd name="T7" fmla="*/ 0 h 41"/>
                  <a:gd name="T8" fmla="*/ 0 w 41"/>
                  <a:gd name="T9" fmla="*/ 97336 h 41"/>
                  <a:gd name="T10" fmla="*/ 0 60000 65536"/>
                  <a:gd name="T11" fmla="*/ 0 60000 65536"/>
                  <a:gd name="T12" fmla="*/ 0 60000 65536"/>
                  <a:gd name="T13" fmla="*/ 0 60000 65536"/>
                  <a:gd name="T14" fmla="*/ 0 60000 65536"/>
                  <a:gd name="T15" fmla="*/ 0 w 41"/>
                  <a:gd name="T16" fmla="*/ 0 h 41"/>
                  <a:gd name="T17" fmla="*/ 41 w 41"/>
                  <a:gd name="T18" fmla="*/ 41 h 41"/>
                </a:gdLst>
                <a:ahLst/>
                <a:cxnLst>
                  <a:cxn ang="T10">
                    <a:pos x="T0" y="T1"/>
                  </a:cxn>
                  <a:cxn ang="T11">
                    <a:pos x="T2" y="T3"/>
                  </a:cxn>
                  <a:cxn ang="T12">
                    <a:pos x="T4" y="T5"/>
                  </a:cxn>
                  <a:cxn ang="T13">
                    <a:pos x="T6" y="T7"/>
                  </a:cxn>
                  <a:cxn ang="T14">
                    <a:pos x="T8" y="T9"/>
                  </a:cxn>
                </a:cxnLst>
                <a:rect l="T15" t="T16" r="T17" b="T18"/>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3" name="Freeform 111"/>
              <p:cNvSpPr>
                <a:spLocks noChangeArrowheads="1"/>
              </p:cNvSpPr>
              <p:nvPr/>
            </p:nvSpPr>
            <p:spPr bwMode="auto">
              <a:xfrm>
                <a:off x="237098" y="74873"/>
                <a:ext cx="109814" cy="114806"/>
              </a:xfrm>
              <a:custGeom>
                <a:avLst/>
                <a:gdLst>
                  <a:gd name="T0" fmla="*/ 92344 w 44"/>
                  <a:gd name="T1" fmla="*/ 0 h 46"/>
                  <a:gd name="T2" fmla="*/ 0 w 44"/>
                  <a:gd name="T3" fmla="*/ 97336 h 46"/>
                  <a:gd name="T4" fmla="*/ 14975 w 44"/>
                  <a:gd name="T5" fmla="*/ 114806 h 46"/>
                  <a:gd name="T6" fmla="*/ 109814 w 44"/>
                  <a:gd name="T7" fmla="*/ 19966 h 46"/>
                  <a:gd name="T8" fmla="*/ 92344 w 44"/>
                  <a:gd name="T9" fmla="*/ 0 h 46"/>
                  <a:gd name="T10" fmla="*/ 0 60000 65536"/>
                  <a:gd name="T11" fmla="*/ 0 60000 65536"/>
                  <a:gd name="T12" fmla="*/ 0 60000 65536"/>
                  <a:gd name="T13" fmla="*/ 0 60000 65536"/>
                  <a:gd name="T14" fmla="*/ 0 60000 65536"/>
                  <a:gd name="T15" fmla="*/ 0 w 44"/>
                  <a:gd name="T16" fmla="*/ 0 h 46"/>
                  <a:gd name="T17" fmla="*/ 44 w 44"/>
                  <a:gd name="T18" fmla="*/ 46 h 46"/>
                </a:gdLst>
                <a:ahLst/>
                <a:cxnLst>
                  <a:cxn ang="T10">
                    <a:pos x="T0" y="T1"/>
                  </a:cxn>
                  <a:cxn ang="T11">
                    <a:pos x="T2" y="T3"/>
                  </a:cxn>
                  <a:cxn ang="T12">
                    <a:pos x="T4" y="T5"/>
                  </a:cxn>
                  <a:cxn ang="T13">
                    <a:pos x="T6" y="T7"/>
                  </a:cxn>
                  <a:cxn ang="T14">
                    <a:pos x="T8" y="T9"/>
                  </a:cxn>
                </a:cxnLst>
                <a:rect l="T15" t="T16" r="T17" b="T18"/>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4" name="Freeform 112"/>
              <p:cNvSpPr>
                <a:spLocks noChangeArrowheads="1"/>
              </p:cNvSpPr>
              <p:nvPr/>
            </p:nvSpPr>
            <p:spPr bwMode="auto">
              <a:xfrm>
                <a:off x="217132" y="59898"/>
                <a:ext cx="104823" cy="104823"/>
              </a:xfrm>
              <a:custGeom>
                <a:avLst/>
                <a:gdLst>
                  <a:gd name="T0" fmla="*/ 0 w 42"/>
                  <a:gd name="T1" fmla="*/ 94840 h 42"/>
                  <a:gd name="T2" fmla="*/ 9983 w 42"/>
                  <a:gd name="T3" fmla="*/ 104823 h 42"/>
                  <a:gd name="T4" fmla="*/ 104823 w 42"/>
                  <a:gd name="T5" fmla="*/ 9983 h 42"/>
                  <a:gd name="T6" fmla="*/ 94840 w 42"/>
                  <a:gd name="T7" fmla="*/ 0 h 42"/>
                  <a:gd name="T8" fmla="*/ 0 w 42"/>
                  <a:gd name="T9" fmla="*/ 94840 h 42"/>
                  <a:gd name="T10" fmla="*/ 0 60000 65536"/>
                  <a:gd name="T11" fmla="*/ 0 60000 65536"/>
                  <a:gd name="T12" fmla="*/ 0 60000 65536"/>
                  <a:gd name="T13" fmla="*/ 0 60000 65536"/>
                  <a:gd name="T14" fmla="*/ 0 60000 65536"/>
                  <a:gd name="T15" fmla="*/ 0 w 42"/>
                  <a:gd name="T16" fmla="*/ 0 h 42"/>
                  <a:gd name="T17" fmla="*/ 42 w 42"/>
                  <a:gd name="T18" fmla="*/ 42 h 42"/>
                </a:gdLst>
                <a:ahLst/>
                <a:cxnLst>
                  <a:cxn ang="T10">
                    <a:pos x="T0" y="T1"/>
                  </a:cxn>
                  <a:cxn ang="T11">
                    <a:pos x="T2" y="T3"/>
                  </a:cxn>
                  <a:cxn ang="T12">
                    <a:pos x="T4" y="T5"/>
                  </a:cxn>
                  <a:cxn ang="T13">
                    <a:pos x="T6" y="T7"/>
                  </a:cxn>
                  <a:cxn ang="T14">
                    <a:pos x="T8" y="T9"/>
                  </a:cxn>
                </a:cxnLst>
                <a:rect l="T15" t="T16" r="T17" b="T18"/>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5" name="Freeform 113"/>
              <p:cNvSpPr>
                <a:spLocks noChangeArrowheads="1"/>
              </p:cNvSpPr>
              <p:nvPr/>
            </p:nvSpPr>
            <p:spPr bwMode="auto">
              <a:xfrm>
                <a:off x="189679" y="162226"/>
                <a:ext cx="69882" cy="69882"/>
              </a:xfrm>
              <a:custGeom>
                <a:avLst/>
                <a:gdLst>
                  <a:gd name="T0" fmla="*/ 69882 w 28"/>
                  <a:gd name="T1" fmla="*/ 49916 h 28"/>
                  <a:gd name="T2" fmla="*/ 19966 w 28"/>
                  <a:gd name="T3" fmla="*/ 0 h 28"/>
                  <a:gd name="T4" fmla="*/ 0 w 28"/>
                  <a:gd name="T5" fmla="*/ 49916 h 28"/>
                  <a:gd name="T6" fmla="*/ 22462 w 28"/>
                  <a:gd name="T7" fmla="*/ 69882 h 28"/>
                  <a:gd name="T8" fmla="*/ 69882 w 28"/>
                  <a:gd name="T9" fmla="*/ 49916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6" name="Freeform 114"/>
              <p:cNvSpPr>
                <a:spLocks noChangeArrowheads="1"/>
              </p:cNvSpPr>
              <p:nvPr/>
            </p:nvSpPr>
            <p:spPr bwMode="auto">
              <a:xfrm>
                <a:off x="172208" y="219628"/>
                <a:ext cx="34941" cy="32446"/>
              </a:xfrm>
              <a:custGeom>
                <a:avLst/>
                <a:gdLst>
                  <a:gd name="T0" fmla="*/ 0 w 14"/>
                  <a:gd name="T1" fmla="*/ 32446 h 13"/>
                  <a:gd name="T2" fmla="*/ 34941 w 14"/>
                  <a:gd name="T3" fmla="*/ 14975 h 13"/>
                  <a:gd name="T4" fmla="*/ 14975 w 14"/>
                  <a:gd name="T5" fmla="*/ 0 h 13"/>
                  <a:gd name="T6" fmla="*/ 0 w 14"/>
                  <a:gd name="T7" fmla="*/ 32446 h 13"/>
                  <a:gd name="T8" fmla="*/ 0 60000 65536"/>
                  <a:gd name="T9" fmla="*/ 0 60000 65536"/>
                  <a:gd name="T10" fmla="*/ 0 60000 65536"/>
                  <a:gd name="T11" fmla="*/ 0 60000 65536"/>
                  <a:gd name="T12" fmla="*/ 0 w 14"/>
                  <a:gd name="T13" fmla="*/ 0 h 13"/>
                  <a:gd name="T14" fmla="*/ 14 w 14"/>
                  <a:gd name="T15" fmla="*/ 13 h 13"/>
                </a:gdLst>
                <a:ahLst/>
                <a:cxnLst>
                  <a:cxn ang="T8">
                    <a:pos x="T0" y="T1"/>
                  </a:cxn>
                  <a:cxn ang="T9">
                    <a:pos x="T2" y="T3"/>
                  </a:cxn>
                  <a:cxn ang="T10">
                    <a:pos x="T4" y="T5"/>
                  </a:cxn>
                  <a:cxn ang="T11">
                    <a:pos x="T6" y="T7"/>
                  </a:cxn>
                </a:cxnLst>
                <a:rect l="T12" t="T13" r="T14" b="T15"/>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7" name="Freeform 115"/>
              <p:cNvSpPr>
                <a:spLocks noChangeArrowheads="1"/>
              </p:cNvSpPr>
              <p:nvPr/>
            </p:nvSpPr>
            <p:spPr bwMode="auto">
              <a:xfrm>
                <a:off x="319460" y="34941"/>
                <a:ext cx="69882" cy="69882"/>
              </a:xfrm>
              <a:custGeom>
                <a:avLst/>
                <a:gdLst>
                  <a:gd name="T0" fmla="*/ 17471 w 28"/>
                  <a:gd name="T1" fmla="*/ 0 h 28"/>
                  <a:gd name="T2" fmla="*/ 0 w 28"/>
                  <a:gd name="T3" fmla="*/ 19966 h 28"/>
                  <a:gd name="T4" fmla="*/ 49916 w 28"/>
                  <a:gd name="T5" fmla="*/ 69882 h 28"/>
                  <a:gd name="T6" fmla="*/ 69882 w 28"/>
                  <a:gd name="T7" fmla="*/ 49916 h 28"/>
                  <a:gd name="T8" fmla="*/ 17471 w 28"/>
                  <a:gd name="T9" fmla="*/ 0 h 28"/>
                  <a:gd name="T10" fmla="*/ 0 60000 65536"/>
                  <a:gd name="T11" fmla="*/ 0 60000 65536"/>
                  <a:gd name="T12" fmla="*/ 0 60000 65536"/>
                  <a:gd name="T13" fmla="*/ 0 60000 65536"/>
                  <a:gd name="T14" fmla="*/ 0 60000 65536"/>
                  <a:gd name="T15" fmla="*/ 0 w 28"/>
                  <a:gd name="T16" fmla="*/ 0 h 28"/>
                  <a:gd name="T17" fmla="*/ 28 w 28"/>
                  <a:gd name="T18" fmla="*/ 28 h 28"/>
                </a:gdLst>
                <a:ahLst/>
                <a:cxnLst>
                  <a:cxn ang="T10">
                    <a:pos x="T0" y="T1"/>
                  </a:cxn>
                  <a:cxn ang="T11">
                    <a:pos x="T2" y="T3"/>
                  </a:cxn>
                  <a:cxn ang="T12">
                    <a:pos x="T4" y="T5"/>
                  </a:cxn>
                  <a:cxn ang="T13">
                    <a:pos x="T6" y="T7"/>
                  </a:cxn>
                  <a:cxn ang="T14">
                    <a:pos x="T8" y="T9"/>
                  </a:cxn>
                </a:cxnLst>
                <a:rect l="T15" t="T16" r="T17" b="T18"/>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9" name="Freeform 116"/>
              <p:cNvSpPr>
                <a:spLocks noChangeArrowheads="1"/>
              </p:cNvSpPr>
              <p:nvPr/>
            </p:nvSpPr>
            <p:spPr bwMode="auto">
              <a:xfrm>
                <a:off x="0" y="0"/>
                <a:ext cx="279527" cy="339426"/>
              </a:xfrm>
              <a:custGeom>
                <a:avLst/>
                <a:gdLst>
                  <a:gd name="T0" fmla="*/ 259561 w 112"/>
                  <a:gd name="T1" fmla="*/ 252074 h 136"/>
                  <a:gd name="T2" fmla="*/ 207149 w 112"/>
                  <a:gd name="T3" fmla="*/ 252074 h 136"/>
                  <a:gd name="T4" fmla="*/ 207149 w 112"/>
                  <a:gd name="T5" fmla="*/ 321956 h 136"/>
                  <a:gd name="T6" fmla="*/ 17470 w 112"/>
                  <a:gd name="T7" fmla="*/ 321956 h 136"/>
                  <a:gd name="T8" fmla="*/ 17470 w 112"/>
                  <a:gd name="T9" fmla="*/ 79865 h 136"/>
                  <a:gd name="T10" fmla="*/ 259561 w 112"/>
                  <a:gd name="T11" fmla="*/ 79865 h 136"/>
                  <a:gd name="T12" fmla="*/ 259561 w 112"/>
                  <a:gd name="T13" fmla="*/ 99831 h 136"/>
                  <a:gd name="T14" fmla="*/ 279527 w 112"/>
                  <a:gd name="T15" fmla="*/ 79865 h 136"/>
                  <a:gd name="T16" fmla="*/ 279527 w 112"/>
                  <a:gd name="T17" fmla="*/ 14975 h 136"/>
                  <a:gd name="T18" fmla="*/ 242090 w 112"/>
                  <a:gd name="T19" fmla="*/ 14975 h 136"/>
                  <a:gd name="T20" fmla="*/ 242090 w 112"/>
                  <a:gd name="T21" fmla="*/ 49916 h 136"/>
                  <a:gd name="T22" fmla="*/ 237099 w 112"/>
                  <a:gd name="T23" fmla="*/ 49916 h 136"/>
                  <a:gd name="T24" fmla="*/ 237099 w 112"/>
                  <a:gd name="T25" fmla="*/ 0 h 136"/>
                  <a:gd name="T26" fmla="*/ 222124 w 112"/>
                  <a:gd name="T27" fmla="*/ 0 h 136"/>
                  <a:gd name="T28" fmla="*/ 222124 w 112"/>
                  <a:gd name="T29" fmla="*/ 49916 h 136"/>
                  <a:gd name="T30" fmla="*/ 217133 w 112"/>
                  <a:gd name="T31" fmla="*/ 49916 h 136"/>
                  <a:gd name="T32" fmla="*/ 217133 w 112"/>
                  <a:gd name="T33" fmla="*/ 14975 h 136"/>
                  <a:gd name="T34" fmla="*/ 197166 w 112"/>
                  <a:gd name="T35" fmla="*/ 14975 h 136"/>
                  <a:gd name="T36" fmla="*/ 197166 w 112"/>
                  <a:gd name="T37" fmla="*/ 49916 h 136"/>
                  <a:gd name="T38" fmla="*/ 189679 w 112"/>
                  <a:gd name="T39" fmla="*/ 49916 h 136"/>
                  <a:gd name="T40" fmla="*/ 189679 w 112"/>
                  <a:gd name="T41" fmla="*/ 0 h 136"/>
                  <a:gd name="T42" fmla="*/ 179696 w 112"/>
                  <a:gd name="T43" fmla="*/ 0 h 136"/>
                  <a:gd name="T44" fmla="*/ 179696 w 112"/>
                  <a:gd name="T45" fmla="*/ 49916 h 136"/>
                  <a:gd name="T46" fmla="*/ 169713 w 112"/>
                  <a:gd name="T47" fmla="*/ 49916 h 136"/>
                  <a:gd name="T48" fmla="*/ 169713 w 112"/>
                  <a:gd name="T49" fmla="*/ 14975 h 136"/>
                  <a:gd name="T50" fmla="*/ 149747 w 112"/>
                  <a:gd name="T51" fmla="*/ 14975 h 136"/>
                  <a:gd name="T52" fmla="*/ 149747 w 112"/>
                  <a:gd name="T53" fmla="*/ 49916 h 136"/>
                  <a:gd name="T54" fmla="*/ 142259 w 112"/>
                  <a:gd name="T55" fmla="*/ 49916 h 136"/>
                  <a:gd name="T56" fmla="*/ 142259 w 112"/>
                  <a:gd name="T57" fmla="*/ 0 h 136"/>
                  <a:gd name="T58" fmla="*/ 132276 w 112"/>
                  <a:gd name="T59" fmla="*/ 0 h 136"/>
                  <a:gd name="T60" fmla="*/ 132276 w 112"/>
                  <a:gd name="T61" fmla="*/ 49916 h 136"/>
                  <a:gd name="T62" fmla="*/ 127285 w 112"/>
                  <a:gd name="T63" fmla="*/ 49916 h 136"/>
                  <a:gd name="T64" fmla="*/ 127285 w 112"/>
                  <a:gd name="T65" fmla="*/ 14975 h 136"/>
                  <a:gd name="T66" fmla="*/ 107318 w 112"/>
                  <a:gd name="T67" fmla="*/ 14975 h 136"/>
                  <a:gd name="T68" fmla="*/ 107318 w 112"/>
                  <a:gd name="T69" fmla="*/ 49916 h 136"/>
                  <a:gd name="T70" fmla="*/ 99831 w 112"/>
                  <a:gd name="T71" fmla="*/ 49916 h 136"/>
                  <a:gd name="T72" fmla="*/ 99831 w 112"/>
                  <a:gd name="T73" fmla="*/ 0 h 136"/>
                  <a:gd name="T74" fmla="*/ 87352 w 112"/>
                  <a:gd name="T75" fmla="*/ 0 h 136"/>
                  <a:gd name="T76" fmla="*/ 87352 w 112"/>
                  <a:gd name="T77" fmla="*/ 49916 h 136"/>
                  <a:gd name="T78" fmla="*/ 79865 w 112"/>
                  <a:gd name="T79" fmla="*/ 49916 h 136"/>
                  <a:gd name="T80" fmla="*/ 79865 w 112"/>
                  <a:gd name="T81" fmla="*/ 14975 h 136"/>
                  <a:gd name="T82" fmla="*/ 62394 w 112"/>
                  <a:gd name="T83" fmla="*/ 14975 h 136"/>
                  <a:gd name="T84" fmla="*/ 62394 w 112"/>
                  <a:gd name="T85" fmla="*/ 49916 h 136"/>
                  <a:gd name="T86" fmla="*/ 57403 w 112"/>
                  <a:gd name="T87" fmla="*/ 49916 h 136"/>
                  <a:gd name="T88" fmla="*/ 57403 w 112"/>
                  <a:gd name="T89" fmla="*/ 0 h 136"/>
                  <a:gd name="T90" fmla="*/ 42428 w 112"/>
                  <a:gd name="T91" fmla="*/ 0 h 136"/>
                  <a:gd name="T92" fmla="*/ 42428 w 112"/>
                  <a:gd name="T93" fmla="*/ 49916 h 136"/>
                  <a:gd name="T94" fmla="*/ 37437 w 112"/>
                  <a:gd name="T95" fmla="*/ 49916 h 136"/>
                  <a:gd name="T96" fmla="*/ 37437 w 112"/>
                  <a:gd name="T97" fmla="*/ 14975 h 136"/>
                  <a:gd name="T98" fmla="*/ 0 w 112"/>
                  <a:gd name="T99" fmla="*/ 14975 h 136"/>
                  <a:gd name="T100" fmla="*/ 0 w 112"/>
                  <a:gd name="T101" fmla="*/ 59899 h 136"/>
                  <a:gd name="T102" fmla="*/ 0 w 112"/>
                  <a:gd name="T103" fmla="*/ 69882 h 136"/>
                  <a:gd name="T104" fmla="*/ 0 w 112"/>
                  <a:gd name="T105" fmla="*/ 339426 h 136"/>
                  <a:gd name="T106" fmla="*/ 222124 w 112"/>
                  <a:gd name="T107" fmla="*/ 339426 h 136"/>
                  <a:gd name="T108" fmla="*/ 279527 w 112"/>
                  <a:gd name="T109" fmla="*/ 274536 h 136"/>
                  <a:gd name="T110" fmla="*/ 279527 w 112"/>
                  <a:gd name="T111" fmla="*/ 209645 h 136"/>
                  <a:gd name="T112" fmla="*/ 259561 w 112"/>
                  <a:gd name="T113" fmla="*/ 229612 h 136"/>
                  <a:gd name="T114" fmla="*/ 259561 w 112"/>
                  <a:gd name="T115" fmla="*/ 252074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
                  <a:gd name="T175" fmla="*/ 0 h 136"/>
                  <a:gd name="T176" fmla="*/ 112 w 112"/>
                  <a:gd name="T177" fmla="*/ 136 h 1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0" name="Rectangle 117"/>
              <p:cNvSpPr>
                <a:spLocks noChangeArrowheads="1"/>
              </p:cNvSpPr>
              <p:nvPr/>
            </p:nvSpPr>
            <p:spPr bwMode="auto">
              <a:xfrm>
                <a:off x="49916" y="114806"/>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21" name="Rectangle 118"/>
              <p:cNvSpPr>
                <a:spLocks noChangeArrowheads="1"/>
              </p:cNvSpPr>
              <p:nvPr/>
            </p:nvSpPr>
            <p:spPr bwMode="auto">
              <a:xfrm>
                <a:off x="49916" y="154738"/>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22" name="Rectangle 119"/>
              <p:cNvSpPr>
                <a:spLocks noChangeArrowheads="1"/>
              </p:cNvSpPr>
              <p:nvPr/>
            </p:nvSpPr>
            <p:spPr bwMode="auto">
              <a:xfrm>
                <a:off x="49916" y="199662"/>
                <a:ext cx="109814" cy="14975"/>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26" name="Rectangle 120"/>
              <p:cNvSpPr>
                <a:spLocks noChangeArrowheads="1"/>
              </p:cNvSpPr>
              <p:nvPr/>
            </p:nvSpPr>
            <p:spPr bwMode="auto">
              <a:xfrm>
                <a:off x="49916" y="242091"/>
                <a:ext cx="109814" cy="17471"/>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grpSp>
      </p:grpSp>
      <p:grpSp>
        <p:nvGrpSpPr>
          <p:cNvPr id="60" name="组合 59"/>
          <p:cNvGrpSpPr/>
          <p:nvPr/>
        </p:nvGrpSpPr>
        <p:grpSpPr>
          <a:xfrm>
            <a:off x="9707924" y="3927022"/>
            <a:ext cx="954182" cy="962510"/>
            <a:chOff x="7280226" y="2944341"/>
            <a:chExt cx="715566" cy="720329"/>
          </a:xfrm>
        </p:grpSpPr>
        <p:sp>
          <p:nvSpPr>
            <p:cNvPr id="27" name="Oval 16"/>
            <p:cNvSpPr>
              <a:spLocks noChangeArrowheads="1"/>
            </p:cNvSpPr>
            <p:nvPr/>
          </p:nvSpPr>
          <p:spPr bwMode="auto">
            <a:xfrm>
              <a:off x="7280226" y="2944341"/>
              <a:ext cx="715566" cy="720329"/>
            </a:xfrm>
            <a:prstGeom prst="ellipse">
              <a:avLst/>
            </a:prstGeom>
            <a:solidFill>
              <a:schemeClr val="accent2"/>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28" name="Group 35"/>
            <p:cNvGrpSpPr/>
            <p:nvPr/>
          </p:nvGrpSpPr>
          <p:grpSpPr bwMode="auto">
            <a:xfrm>
              <a:off x="7448104" y="3109838"/>
              <a:ext cx="379809" cy="376238"/>
              <a:chOff x="0" y="0"/>
              <a:chExt cx="379359" cy="376864"/>
            </a:xfrm>
          </p:grpSpPr>
          <p:sp>
            <p:nvSpPr>
              <p:cNvPr id="29" name="Freeform 150"/>
              <p:cNvSpPr>
                <a:spLocks noEditPoints="1" noChangeArrowheads="1"/>
              </p:cNvSpPr>
              <p:nvPr/>
            </p:nvSpPr>
            <p:spPr bwMode="auto">
              <a:xfrm>
                <a:off x="0" y="0"/>
                <a:ext cx="379359" cy="376864"/>
              </a:xfrm>
              <a:custGeom>
                <a:avLst/>
                <a:gdLst>
                  <a:gd name="T0" fmla="*/ 189680 w 114"/>
                  <a:gd name="T1" fmla="*/ 0 h 114"/>
                  <a:gd name="T2" fmla="*/ 0 w 114"/>
                  <a:gd name="T3" fmla="*/ 188432 h 114"/>
                  <a:gd name="T4" fmla="*/ 189680 w 114"/>
                  <a:gd name="T5" fmla="*/ 376864 h 114"/>
                  <a:gd name="T6" fmla="*/ 379359 w 114"/>
                  <a:gd name="T7" fmla="*/ 188432 h 114"/>
                  <a:gd name="T8" fmla="*/ 189680 w 114"/>
                  <a:gd name="T9" fmla="*/ 0 h 114"/>
                  <a:gd name="T10" fmla="*/ 189680 w 114"/>
                  <a:gd name="T11" fmla="*/ 357029 h 114"/>
                  <a:gd name="T12" fmla="*/ 19966 w 114"/>
                  <a:gd name="T13" fmla="*/ 188432 h 114"/>
                  <a:gd name="T14" fmla="*/ 189680 w 114"/>
                  <a:gd name="T15" fmla="*/ 19835 h 114"/>
                  <a:gd name="T16" fmla="*/ 359393 w 114"/>
                  <a:gd name="T17" fmla="*/ 188432 h 114"/>
                  <a:gd name="T18" fmla="*/ 189680 w 114"/>
                  <a:gd name="T19" fmla="*/ 357029 h 114"/>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114"/>
                  <a:gd name="T31" fmla="*/ 0 h 114"/>
                  <a:gd name="T32" fmla="*/ 114 w 114"/>
                  <a:gd name="T33" fmla="*/ 114 h 114"/>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114" h="114">
                    <a:moveTo>
                      <a:pt x="57" y="0"/>
                    </a:moveTo>
                    <a:cubicBezTo>
                      <a:pt x="25" y="0"/>
                      <a:pt x="0" y="25"/>
                      <a:pt x="0" y="57"/>
                    </a:cubicBezTo>
                    <a:cubicBezTo>
                      <a:pt x="0" y="89"/>
                      <a:pt x="25" y="114"/>
                      <a:pt x="57" y="114"/>
                    </a:cubicBezTo>
                    <a:cubicBezTo>
                      <a:pt x="89" y="114"/>
                      <a:pt x="114" y="89"/>
                      <a:pt x="114" y="57"/>
                    </a:cubicBezTo>
                    <a:cubicBezTo>
                      <a:pt x="114" y="25"/>
                      <a:pt x="89" y="0"/>
                      <a:pt x="57" y="0"/>
                    </a:cubicBezTo>
                    <a:close/>
                    <a:moveTo>
                      <a:pt x="57" y="108"/>
                    </a:moveTo>
                    <a:cubicBezTo>
                      <a:pt x="29" y="108"/>
                      <a:pt x="6" y="85"/>
                      <a:pt x="6" y="57"/>
                    </a:cubicBezTo>
                    <a:cubicBezTo>
                      <a:pt x="6" y="29"/>
                      <a:pt x="29" y="6"/>
                      <a:pt x="57" y="6"/>
                    </a:cubicBezTo>
                    <a:cubicBezTo>
                      <a:pt x="85" y="6"/>
                      <a:pt x="108" y="29"/>
                      <a:pt x="108" y="57"/>
                    </a:cubicBezTo>
                    <a:cubicBezTo>
                      <a:pt x="108" y="85"/>
                      <a:pt x="85" y="108"/>
                      <a:pt x="57" y="10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1" name="Rectangle 151"/>
              <p:cNvSpPr>
                <a:spLocks noChangeArrowheads="1"/>
              </p:cNvSpPr>
              <p:nvPr/>
            </p:nvSpPr>
            <p:spPr bwMode="auto">
              <a:xfrm>
                <a:off x="144756" y="272040"/>
                <a:ext cx="22463"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32" name="Rectangle 152"/>
              <p:cNvSpPr>
                <a:spLocks noChangeArrowheads="1"/>
              </p:cNvSpPr>
              <p:nvPr/>
            </p:nvSpPr>
            <p:spPr bwMode="auto">
              <a:xfrm>
                <a:off x="179697"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33" name="Rectangle 153"/>
              <p:cNvSpPr>
                <a:spLocks noChangeArrowheads="1"/>
              </p:cNvSpPr>
              <p:nvPr/>
            </p:nvSpPr>
            <p:spPr bwMode="auto">
              <a:xfrm>
                <a:off x="214638" y="272040"/>
                <a:ext cx="19966" cy="42429"/>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34" name="Freeform 154"/>
              <p:cNvSpPr>
                <a:spLocks noChangeArrowheads="1"/>
              </p:cNvSpPr>
              <p:nvPr/>
            </p:nvSpPr>
            <p:spPr bwMode="auto">
              <a:xfrm>
                <a:off x="117303" y="107318"/>
                <a:ext cx="82362" cy="84857"/>
              </a:xfrm>
              <a:custGeom>
                <a:avLst/>
                <a:gdLst>
                  <a:gd name="T0" fmla="*/ 62595 w 25"/>
                  <a:gd name="T1" fmla="*/ 74674 h 25"/>
                  <a:gd name="T2" fmla="*/ 72479 w 25"/>
                  <a:gd name="T3" fmla="*/ 84857 h 25"/>
                  <a:gd name="T4" fmla="*/ 82362 w 25"/>
                  <a:gd name="T5" fmla="*/ 74674 h 25"/>
                  <a:gd name="T6" fmla="*/ 72479 w 25"/>
                  <a:gd name="T7" fmla="*/ 64491 h 25"/>
                  <a:gd name="T8" fmla="*/ 69184 w 25"/>
                  <a:gd name="T9" fmla="*/ 64491 h 25"/>
                  <a:gd name="T10" fmla="*/ 0 w 25"/>
                  <a:gd name="T11" fmla="*/ 0 h 25"/>
                  <a:gd name="T12" fmla="*/ 62595 w 25"/>
                  <a:gd name="T13" fmla="*/ 74674 h 25"/>
                  <a:gd name="T14" fmla="*/ 62595 w 25"/>
                  <a:gd name="T15" fmla="*/ 74674 h 25"/>
                  <a:gd name="T16" fmla="*/ 0 60000 65536"/>
                  <a:gd name="T17" fmla="*/ 0 60000 65536"/>
                  <a:gd name="T18" fmla="*/ 0 60000 65536"/>
                  <a:gd name="T19" fmla="*/ 0 60000 65536"/>
                  <a:gd name="T20" fmla="*/ 0 60000 65536"/>
                  <a:gd name="T21" fmla="*/ 0 60000 65536"/>
                  <a:gd name="T22" fmla="*/ 0 60000 65536"/>
                  <a:gd name="T23" fmla="*/ 0 60000 65536"/>
                  <a:gd name="T24" fmla="*/ 0 w 25"/>
                  <a:gd name="T25" fmla="*/ 0 h 25"/>
                  <a:gd name="T26" fmla="*/ 25 w 25"/>
                  <a:gd name="T27" fmla="*/ 25 h 25"/>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5" h="25">
                    <a:moveTo>
                      <a:pt x="19" y="22"/>
                    </a:moveTo>
                    <a:cubicBezTo>
                      <a:pt x="19" y="24"/>
                      <a:pt x="20" y="25"/>
                      <a:pt x="22" y="25"/>
                    </a:cubicBezTo>
                    <a:cubicBezTo>
                      <a:pt x="24" y="25"/>
                      <a:pt x="25" y="24"/>
                      <a:pt x="25" y="22"/>
                    </a:cubicBezTo>
                    <a:cubicBezTo>
                      <a:pt x="25" y="21"/>
                      <a:pt x="24" y="19"/>
                      <a:pt x="22" y="19"/>
                    </a:cubicBezTo>
                    <a:cubicBezTo>
                      <a:pt x="22" y="19"/>
                      <a:pt x="22" y="19"/>
                      <a:pt x="21" y="19"/>
                    </a:cubicBezTo>
                    <a:cubicBezTo>
                      <a:pt x="0" y="0"/>
                      <a:pt x="0" y="0"/>
                      <a:pt x="0" y="0"/>
                    </a:cubicBezTo>
                    <a:cubicBezTo>
                      <a:pt x="19" y="22"/>
                      <a:pt x="19" y="22"/>
                      <a:pt x="19" y="22"/>
                    </a:cubicBezTo>
                    <a:cubicBezTo>
                      <a:pt x="19" y="22"/>
                      <a:pt x="19" y="22"/>
                      <a:pt x="19" y="2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5" name="Freeform 155"/>
              <p:cNvSpPr>
                <a:spLocks noChangeArrowheads="1"/>
              </p:cNvSpPr>
              <p:nvPr/>
            </p:nvSpPr>
            <p:spPr bwMode="auto">
              <a:xfrm>
                <a:off x="67387" y="272040"/>
                <a:ext cx="22463" cy="19966"/>
              </a:xfrm>
              <a:custGeom>
                <a:avLst/>
                <a:gdLst>
                  <a:gd name="T0" fmla="*/ 0 w 9"/>
                  <a:gd name="T1" fmla="*/ 14975 h 8"/>
                  <a:gd name="T2" fmla="*/ 7488 w 9"/>
                  <a:gd name="T3" fmla="*/ 19966 h 8"/>
                  <a:gd name="T4" fmla="*/ 22463 w 9"/>
                  <a:gd name="T5" fmla="*/ 2496 h 8"/>
                  <a:gd name="T6" fmla="*/ 17471 w 9"/>
                  <a:gd name="T7" fmla="*/ 0 h 8"/>
                  <a:gd name="T8" fmla="*/ 0 w 9"/>
                  <a:gd name="T9" fmla="*/ 14975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6"/>
                    </a:moveTo>
                    <a:lnTo>
                      <a:pt x="3" y="8"/>
                    </a:lnTo>
                    <a:lnTo>
                      <a:pt x="9" y="1"/>
                    </a:lnTo>
                    <a:lnTo>
                      <a:pt x="7" y="0"/>
                    </a:lnTo>
                    <a:lnTo>
                      <a:pt x="0" y="6"/>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6" name="Freeform 156"/>
              <p:cNvSpPr>
                <a:spLocks noChangeArrowheads="1"/>
              </p:cNvSpPr>
              <p:nvPr/>
            </p:nvSpPr>
            <p:spPr bwMode="auto">
              <a:xfrm>
                <a:off x="47421" y="227116"/>
                <a:ext cx="27454" cy="14975"/>
              </a:xfrm>
              <a:custGeom>
                <a:avLst/>
                <a:gdLst>
                  <a:gd name="T0" fmla="*/ 22462 w 11"/>
                  <a:gd name="T1" fmla="*/ 0 h 6"/>
                  <a:gd name="T2" fmla="*/ 0 w 11"/>
                  <a:gd name="T3" fmla="*/ 7488 h 6"/>
                  <a:gd name="T4" fmla="*/ 2496 w 11"/>
                  <a:gd name="T5" fmla="*/ 14975 h 6"/>
                  <a:gd name="T6" fmla="*/ 27454 w 11"/>
                  <a:gd name="T7" fmla="*/ 7488 h 6"/>
                  <a:gd name="T8" fmla="*/ 22462 w 11"/>
                  <a:gd name="T9" fmla="*/ 0 h 6"/>
                  <a:gd name="T10" fmla="*/ 0 60000 65536"/>
                  <a:gd name="T11" fmla="*/ 0 60000 65536"/>
                  <a:gd name="T12" fmla="*/ 0 60000 65536"/>
                  <a:gd name="T13" fmla="*/ 0 60000 65536"/>
                  <a:gd name="T14" fmla="*/ 0 60000 65536"/>
                  <a:gd name="T15" fmla="*/ 0 w 11"/>
                  <a:gd name="T16" fmla="*/ 0 h 6"/>
                  <a:gd name="T17" fmla="*/ 11 w 11"/>
                  <a:gd name="T18" fmla="*/ 6 h 6"/>
                </a:gdLst>
                <a:ahLst/>
                <a:cxnLst>
                  <a:cxn ang="T10">
                    <a:pos x="T0" y="T1"/>
                  </a:cxn>
                  <a:cxn ang="T11">
                    <a:pos x="T2" y="T3"/>
                  </a:cxn>
                  <a:cxn ang="T12">
                    <a:pos x="T4" y="T5"/>
                  </a:cxn>
                  <a:cxn ang="T13">
                    <a:pos x="T6" y="T7"/>
                  </a:cxn>
                  <a:cxn ang="T14">
                    <a:pos x="T8" y="T9"/>
                  </a:cxn>
                </a:cxnLst>
                <a:rect l="T15" t="T16" r="T17" b="T18"/>
                <a:pathLst>
                  <a:path w="11" h="6">
                    <a:moveTo>
                      <a:pt x="9" y="0"/>
                    </a:moveTo>
                    <a:lnTo>
                      <a:pt x="0" y="3"/>
                    </a:lnTo>
                    <a:lnTo>
                      <a:pt x="1" y="6"/>
                    </a:lnTo>
                    <a:lnTo>
                      <a:pt x="11" y="3"/>
                    </a:lnTo>
                    <a:lnTo>
                      <a:pt x="9"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7" name="Freeform 157"/>
              <p:cNvSpPr>
                <a:spLocks noChangeArrowheads="1"/>
              </p:cNvSpPr>
              <p:nvPr/>
            </p:nvSpPr>
            <p:spPr bwMode="auto">
              <a:xfrm>
                <a:off x="79865" y="74874"/>
                <a:ext cx="19966" cy="22463"/>
              </a:xfrm>
              <a:custGeom>
                <a:avLst/>
                <a:gdLst>
                  <a:gd name="T0" fmla="*/ 0 w 8"/>
                  <a:gd name="T1" fmla="*/ 7488 h 9"/>
                  <a:gd name="T2" fmla="*/ 17470 w 8"/>
                  <a:gd name="T3" fmla="*/ 22463 h 9"/>
                  <a:gd name="T4" fmla="*/ 19966 w 8"/>
                  <a:gd name="T5" fmla="*/ 17471 h 9"/>
                  <a:gd name="T6" fmla="*/ 4992 w 8"/>
                  <a:gd name="T7" fmla="*/ 0 h 9"/>
                  <a:gd name="T8" fmla="*/ 0 w 8"/>
                  <a:gd name="T9" fmla="*/ 7488 h 9"/>
                  <a:gd name="T10" fmla="*/ 0 60000 65536"/>
                  <a:gd name="T11" fmla="*/ 0 60000 65536"/>
                  <a:gd name="T12" fmla="*/ 0 60000 65536"/>
                  <a:gd name="T13" fmla="*/ 0 60000 65536"/>
                  <a:gd name="T14" fmla="*/ 0 60000 65536"/>
                  <a:gd name="T15" fmla="*/ 0 w 8"/>
                  <a:gd name="T16" fmla="*/ 0 h 9"/>
                  <a:gd name="T17" fmla="*/ 8 w 8"/>
                  <a:gd name="T18" fmla="*/ 9 h 9"/>
                </a:gdLst>
                <a:ahLst/>
                <a:cxnLst>
                  <a:cxn ang="T10">
                    <a:pos x="T0" y="T1"/>
                  </a:cxn>
                  <a:cxn ang="T11">
                    <a:pos x="T2" y="T3"/>
                  </a:cxn>
                  <a:cxn ang="T12">
                    <a:pos x="T4" y="T5"/>
                  </a:cxn>
                  <a:cxn ang="T13">
                    <a:pos x="T6" y="T7"/>
                  </a:cxn>
                  <a:cxn ang="T14">
                    <a:pos x="T8" y="T9"/>
                  </a:cxn>
                </a:cxnLst>
                <a:rect l="T15" t="T16" r="T17" b="T18"/>
                <a:pathLst>
                  <a:path w="8" h="9">
                    <a:moveTo>
                      <a:pt x="0" y="3"/>
                    </a:moveTo>
                    <a:lnTo>
                      <a:pt x="7" y="9"/>
                    </a:lnTo>
                    <a:lnTo>
                      <a:pt x="8" y="7"/>
                    </a:lnTo>
                    <a:lnTo>
                      <a:pt x="2"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8" name="Freeform 158"/>
              <p:cNvSpPr>
                <a:spLocks noChangeArrowheads="1"/>
              </p:cNvSpPr>
              <p:nvPr/>
            </p:nvSpPr>
            <p:spPr bwMode="auto">
              <a:xfrm>
                <a:off x="49916" y="124789"/>
                <a:ext cx="27454" cy="12480"/>
              </a:xfrm>
              <a:custGeom>
                <a:avLst/>
                <a:gdLst>
                  <a:gd name="T0" fmla="*/ 27454 w 11"/>
                  <a:gd name="T1" fmla="*/ 7488 h 5"/>
                  <a:gd name="T2" fmla="*/ 4992 w 11"/>
                  <a:gd name="T3" fmla="*/ 0 h 5"/>
                  <a:gd name="T4" fmla="*/ 0 w 11"/>
                  <a:gd name="T5" fmla="*/ 7488 h 5"/>
                  <a:gd name="T6" fmla="*/ 24958 w 11"/>
                  <a:gd name="T7" fmla="*/ 12480 h 5"/>
                  <a:gd name="T8" fmla="*/ 27454 w 11"/>
                  <a:gd name="T9" fmla="*/ 7488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1" y="3"/>
                    </a:moveTo>
                    <a:lnTo>
                      <a:pt x="2" y="0"/>
                    </a:lnTo>
                    <a:lnTo>
                      <a:pt x="0" y="3"/>
                    </a:lnTo>
                    <a:lnTo>
                      <a:pt x="10" y="5"/>
                    </a:lnTo>
                    <a:lnTo>
                      <a:pt x="11"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9" name="Rectangle 159"/>
              <p:cNvSpPr>
                <a:spLocks noChangeArrowheads="1"/>
              </p:cNvSpPr>
              <p:nvPr/>
            </p:nvSpPr>
            <p:spPr bwMode="auto">
              <a:xfrm>
                <a:off x="187185" y="34941"/>
                <a:ext cx="7488" cy="22463"/>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40" name="Freeform 160"/>
              <p:cNvSpPr>
                <a:spLocks noChangeArrowheads="1"/>
              </p:cNvSpPr>
              <p:nvPr/>
            </p:nvSpPr>
            <p:spPr bwMode="auto">
              <a:xfrm>
                <a:off x="119798" y="44924"/>
                <a:ext cx="17471" cy="22463"/>
              </a:xfrm>
              <a:custGeom>
                <a:avLst/>
                <a:gdLst>
                  <a:gd name="T0" fmla="*/ 17471 w 7"/>
                  <a:gd name="T1" fmla="*/ 19967 h 9"/>
                  <a:gd name="T2" fmla="*/ 7488 w 7"/>
                  <a:gd name="T3" fmla="*/ 0 h 9"/>
                  <a:gd name="T4" fmla="*/ 0 w 7"/>
                  <a:gd name="T5" fmla="*/ 4992 h 9"/>
                  <a:gd name="T6" fmla="*/ 9983 w 7"/>
                  <a:gd name="T7" fmla="*/ 22463 h 9"/>
                  <a:gd name="T8" fmla="*/ 17471 w 7"/>
                  <a:gd name="T9" fmla="*/ 19967 h 9"/>
                  <a:gd name="T10" fmla="*/ 0 60000 65536"/>
                  <a:gd name="T11" fmla="*/ 0 60000 65536"/>
                  <a:gd name="T12" fmla="*/ 0 60000 65536"/>
                  <a:gd name="T13" fmla="*/ 0 60000 65536"/>
                  <a:gd name="T14" fmla="*/ 0 60000 65536"/>
                  <a:gd name="T15" fmla="*/ 0 w 7"/>
                  <a:gd name="T16" fmla="*/ 0 h 9"/>
                  <a:gd name="T17" fmla="*/ 7 w 7"/>
                  <a:gd name="T18" fmla="*/ 9 h 9"/>
                </a:gdLst>
                <a:ahLst/>
                <a:cxnLst>
                  <a:cxn ang="T10">
                    <a:pos x="T0" y="T1"/>
                  </a:cxn>
                  <a:cxn ang="T11">
                    <a:pos x="T2" y="T3"/>
                  </a:cxn>
                  <a:cxn ang="T12">
                    <a:pos x="T4" y="T5"/>
                  </a:cxn>
                  <a:cxn ang="T13">
                    <a:pos x="T6" y="T7"/>
                  </a:cxn>
                  <a:cxn ang="T14">
                    <a:pos x="T8" y="T9"/>
                  </a:cxn>
                </a:cxnLst>
                <a:rect l="T15" t="T16" r="T17" b="T18"/>
                <a:pathLst>
                  <a:path w="7" h="9">
                    <a:moveTo>
                      <a:pt x="7" y="8"/>
                    </a:moveTo>
                    <a:lnTo>
                      <a:pt x="3" y="0"/>
                    </a:lnTo>
                    <a:lnTo>
                      <a:pt x="0" y="2"/>
                    </a:lnTo>
                    <a:lnTo>
                      <a:pt x="4" y="9"/>
                    </a:lnTo>
                    <a:lnTo>
                      <a:pt x="7" y="8"/>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1" name="Freeform 161"/>
              <p:cNvSpPr>
                <a:spLocks noChangeArrowheads="1"/>
              </p:cNvSpPr>
              <p:nvPr/>
            </p:nvSpPr>
            <p:spPr bwMode="auto">
              <a:xfrm>
                <a:off x="234604" y="44924"/>
                <a:ext cx="12480" cy="27454"/>
              </a:xfrm>
              <a:custGeom>
                <a:avLst/>
                <a:gdLst>
                  <a:gd name="T0" fmla="*/ 0 w 5"/>
                  <a:gd name="T1" fmla="*/ 22462 h 11"/>
                  <a:gd name="T2" fmla="*/ 4992 w 5"/>
                  <a:gd name="T3" fmla="*/ 27454 h 11"/>
                  <a:gd name="T4" fmla="*/ 12480 w 5"/>
                  <a:gd name="T5" fmla="*/ 4992 h 11"/>
                  <a:gd name="T6" fmla="*/ 4992 w 5"/>
                  <a:gd name="T7" fmla="*/ 0 h 11"/>
                  <a:gd name="T8" fmla="*/ 0 w 5"/>
                  <a:gd name="T9" fmla="*/ 22462 h 11"/>
                  <a:gd name="T10" fmla="*/ 0 60000 65536"/>
                  <a:gd name="T11" fmla="*/ 0 60000 65536"/>
                  <a:gd name="T12" fmla="*/ 0 60000 65536"/>
                  <a:gd name="T13" fmla="*/ 0 60000 65536"/>
                  <a:gd name="T14" fmla="*/ 0 60000 65536"/>
                  <a:gd name="T15" fmla="*/ 0 w 5"/>
                  <a:gd name="T16" fmla="*/ 0 h 11"/>
                  <a:gd name="T17" fmla="*/ 5 w 5"/>
                  <a:gd name="T18" fmla="*/ 11 h 11"/>
                </a:gdLst>
                <a:ahLst/>
                <a:cxnLst>
                  <a:cxn ang="T10">
                    <a:pos x="T0" y="T1"/>
                  </a:cxn>
                  <a:cxn ang="T11">
                    <a:pos x="T2" y="T3"/>
                  </a:cxn>
                  <a:cxn ang="T12">
                    <a:pos x="T4" y="T5"/>
                  </a:cxn>
                  <a:cxn ang="T13">
                    <a:pos x="T6" y="T7"/>
                  </a:cxn>
                  <a:cxn ang="T14">
                    <a:pos x="T8" y="T9"/>
                  </a:cxn>
                </a:cxnLst>
                <a:rect l="T15" t="T16" r="T17" b="T18"/>
                <a:pathLst>
                  <a:path w="5" h="11">
                    <a:moveTo>
                      <a:pt x="0" y="9"/>
                    </a:moveTo>
                    <a:lnTo>
                      <a:pt x="2" y="11"/>
                    </a:lnTo>
                    <a:lnTo>
                      <a:pt x="5" y="2"/>
                    </a:lnTo>
                    <a:lnTo>
                      <a:pt x="2" y="0"/>
                    </a:lnTo>
                    <a:lnTo>
                      <a:pt x="0" y="9"/>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2" name="Freeform 162"/>
              <p:cNvSpPr>
                <a:spLocks noChangeArrowheads="1"/>
              </p:cNvSpPr>
              <p:nvPr/>
            </p:nvSpPr>
            <p:spPr bwMode="auto">
              <a:xfrm>
                <a:off x="277033" y="272040"/>
                <a:ext cx="22463" cy="19966"/>
              </a:xfrm>
              <a:custGeom>
                <a:avLst/>
                <a:gdLst>
                  <a:gd name="T0" fmla="*/ 0 w 9"/>
                  <a:gd name="T1" fmla="*/ 2496 h 8"/>
                  <a:gd name="T2" fmla="*/ 19967 w 9"/>
                  <a:gd name="T3" fmla="*/ 19966 h 8"/>
                  <a:gd name="T4" fmla="*/ 22463 w 9"/>
                  <a:gd name="T5" fmla="*/ 14975 h 8"/>
                  <a:gd name="T6" fmla="*/ 7488 w 9"/>
                  <a:gd name="T7" fmla="*/ 0 h 8"/>
                  <a:gd name="T8" fmla="*/ 0 w 9"/>
                  <a:gd name="T9" fmla="*/ 2496 h 8"/>
                  <a:gd name="T10" fmla="*/ 0 60000 65536"/>
                  <a:gd name="T11" fmla="*/ 0 60000 65536"/>
                  <a:gd name="T12" fmla="*/ 0 60000 65536"/>
                  <a:gd name="T13" fmla="*/ 0 60000 65536"/>
                  <a:gd name="T14" fmla="*/ 0 60000 65536"/>
                  <a:gd name="T15" fmla="*/ 0 w 9"/>
                  <a:gd name="T16" fmla="*/ 0 h 8"/>
                  <a:gd name="T17" fmla="*/ 9 w 9"/>
                  <a:gd name="T18" fmla="*/ 8 h 8"/>
                </a:gdLst>
                <a:ahLst/>
                <a:cxnLst>
                  <a:cxn ang="T10">
                    <a:pos x="T0" y="T1"/>
                  </a:cxn>
                  <a:cxn ang="T11">
                    <a:pos x="T2" y="T3"/>
                  </a:cxn>
                  <a:cxn ang="T12">
                    <a:pos x="T4" y="T5"/>
                  </a:cxn>
                  <a:cxn ang="T13">
                    <a:pos x="T6" y="T7"/>
                  </a:cxn>
                  <a:cxn ang="T14">
                    <a:pos x="T8" y="T9"/>
                  </a:cxn>
                </a:cxnLst>
                <a:rect l="T15" t="T16" r="T17" b="T18"/>
                <a:pathLst>
                  <a:path w="9" h="8">
                    <a:moveTo>
                      <a:pt x="0" y="1"/>
                    </a:moveTo>
                    <a:lnTo>
                      <a:pt x="8" y="8"/>
                    </a:lnTo>
                    <a:lnTo>
                      <a:pt x="9" y="6"/>
                    </a:lnTo>
                    <a:lnTo>
                      <a:pt x="3" y="0"/>
                    </a:lnTo>
                    <a:lnTo>
                      <a:pt x="0" y="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3" name="Freeform 163"/>
              <p:cNvSpPr>
                <a:spLocks noChangeArrowheads="1"/>
              </p:cNvSpPr>
              <p:nvPr/>
            </p:nvSpPr>
            <p:spPr bwMode="auto">
              <a:xfrm>
                <a:off x="304486" y="227116"/>
                <a:ext cx="24958" cy="14975"/>
              </a:xfrm>
              <a:custGeom>
                <a:avLst/>
                <a:gdLst>
                  <a:gd name="T0" fmla="*/ 0 w 10"/>
                  <a:gd name="T1" fmla="*/ 7488 h 6"/>
                  <a:gd name="T2" fmla="*/ 22462 w 10"/>
                  <a:gd name="T3" fmla="*/ 14975 h 6"/>
                  <a:gd name="T4" fmla="*/ 24958 w 10"/>
                  <a:gd name="T5" fmla="*/ 7488 h 6"/>
                  <a:gd name="T6" fmla="*/ 2496 w 10"/>
                  <a:gd name="T7" fmla="*/ 0 h 6"/>
                  <a:gd name="T8" fmla="*/ 0 w 10"/>
                  <a:gd name="T9" fmla="*/ 7488 h 6"/>
                  <a:gd name="T10" fmla="*/ 0 60000 65536"/>
                  <a:gd name="T11" fmla="*/ 0 60000 65536"/>
                  <a:gd name="T12" fmla="*/ 0 60000 65536"/>
                  <a:gd name="T13" fmla="*/ 0 60000 65536"/>
                  <a:gd name="T14" fmla="*/ 0 60000 65536"/>
                  <a:gd name="T15" fmla="*/ 0 w 10"/>
                  <a:gd name="T16" fmla="*/ 0 h 6"/>
                  <a:gd name="T17" fmla="*/ 10 w 10"/>
                  <a:gd name="T18" fmla="*/ 6 h 6"/>
                </a:gdLst>
                <a:ahLst/>
                <a:cxnLst>
                  <a:cxn ang="T10">
                    <a:pos x="T0" y="T1"/>
                  </a:cxn>
                  <a:cxn ang="T11">
                    <a:pos x="T2" y="T3"/>
                  </a:cxn>
                  <a:cxn ang="T12">
                    <a:pos x="T4" y="T5"/>
                  </a:cxn>
                  <a:cxn ang="T13">
                    <a:pos x="T6" y="T7"/>
                  </a:cxn>
                  <a:cxn ang="T14">
                    <a:pos x="T8" y="T9"/>
                  </a:cxn>
                </a:cxnLst>
                <a:rect l="T15" t="T16" r="T17" b="T18"/>
                <a:pathLst>
                  <a:path w="10" h="6">
                    <a:moveTo>
                      <a:pt x="0" y="3"/>
                    </a:moveTo>
                    <a:lnTo>
                      <a:pt x="9" y="6"/>
                    </a:lnTo>
                    <a:lnTo>
                      <a:pt x="10" y="3"/>
                    </a:lnTo>
                    <a:lnTo>
                      <a:pt x="1" y="0"/>
                    </a:lnTo>
                    <a:lnTo>
                      <a:pt x="0"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4" name="Freeform 164"/>
              <p:cNvSpPr>
                <a:spLocks noChangeArrowheads="1"/>
              </p:cNvSpPr>
              <p:nvPr/>
            </p:nvSpPr>
            <p:spPr bwMode="auto">
              <a:xfrm>
                <a:off x="274536" y="74874"/>
                <a:ext cx="22463" cy="22463"/>
              </a:xfrm>
              <a:custGeom>
                <a:avLst/>
                <a:gdLst>
                  <a:gd name="T0" fmla="*/ 22463 w 9"/>
                  <a:gd name="T1" fmla="*/ 7488 h 9"/>
                  <a:gd name="T2" fmla="*/ 19967 w 9"/>
                  <a:gd name="T3" fmla="*/ 0 h 9"/>
                  <a:gd name="T4" fmla="*/ 0 w 9"/>
                  <a:gd name="T5" fmla="*/ 17471 h 9"/>
                  <a:gd name="T6" fmla="*/ 4992 w 9"/>
                  <a:gd name="T7" fmla="*/ 22463 h 9"/>
                  <a:gd name="T8" fmla="*/ 22463 w 9"/>
                  <a:gd name="T9" fmla="*/ 7488 h 9"/>
                  <a:gd name="T10" fmla="*/ 0 60000 65536"/>
                  <a:gd name="T11" fmla="*/ 0 60000 65536"/>
                  <a:gd name="T12" fmla="*/ 0 60000 65536"/>
                  <a:gd name="T13" fmla="*/ 0 60000 65536"/>
                  <a:gd name="T14" fmla="*/ 0 60000 65536"/>
                  <a:gd name="T15" fmla="*/ 0 w 9"/>
                  <a:gd name="T16" fmla="*/ 0 h 9"/>
                  <a:gd name="T17" fmla="*/ 9 w 9"/>
                  <a:gd name="T18" fmla="*/ 9 h 9"/>
                </a:gdLst>
                <a:ahLst/>
                <a:cxnLst>
                  <a:cxn ang="T10">
                    <a:pos x="T0" y="T1"/>
                  </a:cxn>
                  <a:cxn ang="T11">
                    <a:pos x="T2" y="T3"/>
                  </a:cxn>
                  <a:cxn ang="T12">
                    <a:pos x="T4" y="T5"/>
                  </a:cxn>
                  <a:cxn ang="T13">
                    <a:pos x="T6" y="T7"/>
                  </a:cxn>
                  <a:cxn ang="T14">
                    <a:pos x="T8" y="T9"/>
                  </a:cxn>
                </a:cxnLst>
                <a:rect l="T15" t="T16" r="T17" b="T18"/>
                <a:pathLst>
                  <a:path w="9" h="9">
                    <a:moveTo>
                      <a:pt x="9" y="3"/>
                    </a:moveTo>
                    <a:lnTo>
                      <a:pt x="8" y="0"/>
                    </a:lnTo>
                    <a:lnTo>
                      <a:pt x="0" y="7"/>
                    </a:lnTo>
                    <a:lnTo>
                      <a:pt x="2" y="9"/>
                    </a:lnTo>
                    <a:lnTo>
                      <a:pt x="9" y="3"/>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5" name="Freeform 165"/>
              <p:cNvSpPr>
                <a:spLocks noChangeArrowheads="1"/>
              </p:cNvSpPr>
              <p:nvPr/>
            </p:nvSpPr>
            <p:spPr bwMode="auto">
              <a:xfrm>
                <a:off x="299494" y="124789"/>
                <a:ext cx="27454" cy="12480"/>
              </a:xfrm>
              <a:custGeom>
                <a:avLst/>
                <a:gdLst>
                  <a:gd name="T0" fmla="*/ 24958 w 11"/>
                  <a:gd name="T1" fmla="*/ 0 h 5"/>
                  <a:gd name="T2" fmla="*/ 0 w 11"/>
                  <a:gd name="T3" fmla="*/ 7488 h 5"/>
                  <a:gd name="T4" fmla="*/ 4992 w 11"/>
                  <a:gd name="T5" fmla="*/ 12480 h 5"/>
                  <a:gd name="T6" fmla="*/ 27454 w 11"/>
                  <a:gd name="T7" fmla="*/ 7488 h 5"/>
                  <a:gd name="T8" fmla="*/ 24958 w 11"/>
                  <a:gd name="T9" fmla="*/ 0 h 5"/>
                  <a:gd name="T10" fmla="*/ 0 60000 65536"/>
                  <a:gd name="T11" fmla="*/ 0 60000 65536"/>
                  <a:gd name="T12" fmla="*/ 0 60000 65536"/>
                  <a:gd name="T13" fmla="*/ 0 60000 65536"/>
                  <a:gd name="T14" fmla="*/ 0 60000 65536"/>
                  <a:gd name="T15" fmla="*/ 0 w 11"/>
                  <a:gd name="T16" fmla="*/ 0 h 5"/>
                  <a:gd name="T17" fmla="*/ 11 w 11"/>
                  <a:gd name="T18" fmla="*/ 5 h 5"/>
                </a:gdLst>
                <a:ahLst/>
                <a:cxnLst>
                  <a:cxn ang="T10">
                    <a:pos x="T0" y="T1"/>
                  </a:cxn>
                  <a:cxn ang="T11">
                    <a:pos x="T2" y="T3"/>
                  </a:cxn>
                  <a:cxn ang="T12">
                    <a:pos x="T4" y="T5"/>
                  </a:cxn>
                  <a:cxn ang="T13">
                    <a:pos x="T6" y="T7"/>
                  </a:cxn>
                  <a:cxn ang="T14">
                    <a:pos x="T8" y="T9"/>
                  </a:cxn>
                </a:cxnLst>
                <a:rect l="T15" t="T16" r="T17" b="T18"/>
                <a:pathLst>
                  <a:path w="11" h="5">
                    <a:moveTo>
                      <a:pt x="10" y="0"/>
                    </a:moveTo>
                    <a:lnTo>
                      <a:pt x="0" y="3"/>
                    </a:lnTo>
                    <a:lnTo>
                      <a:pt x="2" y="5"/>
                    </a:lnTo>
                    <a:lnTo>
                      <a:pt x="11" y="3"/>
                    </a:lnTo>
                    <a:lnTo>
                      <a:pt x="10" y="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46" name="Rectangle 166"/>
              <p:cNvSpPr>
                <a:spLocks noChangeArrowheads="1"/>
              </p:cNvSpPr>
              <p:nvPr/>
            </p:nvSpPr>
            <p:spPr bwMode="auto">
              <a:xfrm>
                <a:off x="39933" y="174705"/>
                <a:ext cx="24958" cy="748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sp>
            <p:nvSpPr>
              <p:cNvPr id="47" name="Rectangle 167"/>
              <p:cNvSpPr>
                <a:spLocks noChangeArrowheads="1"/>
              </p:cNvSpPr>
              <p:nvPr/>
            </p:nvSpPr>
            <p:spPr bwMode="auto">
              <a:xfrm>
                <a:off x="316965" y="177200"/>
                <a:ext cx="27454" cy="7488"/>
              </a:xfrm>
              <a:prstGeom prst="rect">
                <a:avLst/>
              </a:pr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405">
                  <a:ea typeface="微软雅黑" panose="020B0503020204020204" charset="-122"/>
                  <a:sym typeface="Arial" panose="020B0604020202020204" pitchFamily="34" charset="0"/>
                </a:endParaRPr>
              </a:p>
            </p:txBody>
          </p:sp>
        </p:grpSp>
      </p:grpSp>
      <p:grpSp>
        <p:nvGrpSpPr>
          <p:cNvPr id="59" name="组合 58"/>
          <p:cNvGrpSpPr/>
          <p:nvPr/>
        </p:nvGrpSpPr>
        <p:grpSpPr>
          <a:xfrm>
            <a:off x="7069239" y="3927022"/>
            <a:ext cx="955769" cy="962510"/>
            <a:chOff x="5301408" y="2944341"/>
            <a:chExt cx="716756" cy="720329"/>
          </a:xfrm>
        </p:grpSpPr>
        <p:sp>
          <p:nvSpPr>
            <p:cNvPr id="48" name="Oval 14"/>
            <p:cNvSpPr>
              <a:spLocks noChangeArrowheads="1"/>
            </p:cNvSpPr>
            <p:nvPr/>
          </p:nvSpPr>
          <p:spPr bwMode="auto">
            <a:xfrm>
              <a:off x="5301408" y="2944341"/>
              <a:ext cx="716756" cy="720329"/>
            </a:xfrm>
            <a:prstGeom prst="ellipse">
              <a:avLst/>
            </a:prstGeom>
            <a:solidFill>
              <a:schemeClr val="accent3"/>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3205">
                <a:ea typeface="微软雅黑" panose="020B0503020204020204" charset="-122"/>
                <a:sym typeface="Arial" panose="020B0604020202020204" pitchFamily="34" charset="0"/>
              </a:endParaRPr>
            </a:p>
          </p:txBody>
        </p:sp>
        <p:grpSp>
          <p:nvGrpSpPr>
            <p:cNvPr id="49" name="Group 54"/>
            <p:cNvGrpSpPr/>
            <p:nvPr/>
          </p:nvGrpSpPr>
          <p:grpSpPr bwMode="auto">
            <a:xfrm>
              <a:off x="5513338" y="3145557"/>
              <a:ext cx="300038" cy="389334"/>
              <a:chOff x="0" y="0"/>
              <a:chExt cx="299494" cy="389342"/>
            </a:xfrm>
          </p:grpSpPr>
          <p:sp>
            <p:nvSpPr>
              <p:cNvPr id="50" name="Freeform 170"/>
              <p:cNvSpPr>
                <a:spLocks noChangeArrowheads="1"/>
              </p:cNvSpPr>
              <p:nvPr/>
            </p:nvSpPr>
            <p:spPr bwMode="auto">
              <a:xfrm>
                <a:off x="0" y="112310"/>
                <a:ext cx="299494" cy="277032"/>
              </a:xfrm>
              <a:custGeom>
                <a:avLst/>
                <a:gdLst>
                  <a:gd name="T0" fmla="*/ 149747 w 90"/>
                  <a:gd name="T1" fmla="*/ 277032 h 83"/>
                  <a:gd name="T2" fmla="*/ 299494 w 90"/>
                  <a:gd name="T3" fmla="*/ 0 h 83"/>
                  <a:gd name="T4" fmla="*/ 0 w 90"/>
                  <a:gd name="T5" fmla="*/ 0 h 83"/>
                  <a:gd name="T6" fmla="*/ 149747 w 90"/>
                  <a:gd name="T7" fmla="*/ 277032 h 83"/>
                  <a:gd name="T8" fmla="*/ 0 60000 65536"/>
                  <a:gd name="T9" fmla="*/ 0 60000 65536"/>
                  <a:gd name="T10" fmla="*/ 0 60000 65536"/>
                  <a:gd name="T11" fmla="*/ 0 60000 65536"/>
                  <a:gd name="T12" fmla="*/ 0 w 90"/>
                  <a:gd name="T13" fmla="*/ 0 h 83"/>
                  <a:gd name="T14" fmla="*/ 90 w 90"/>
                  <a:gd name="T15" fmla="*/ 83 h 83"/>
                </a:gdLst>
                <a:ahLst/>
                <a:cxnLst>
                  <a:cxn ang="T8">
                    <a:pos x="T0" y="T1"/>
                  </a:cxn>
                  <a:cxn ang="T9">
                    <a:pos x="T2" y="T3"/>
                  </a:cxn>
                  <a:cxn ang="T10">
                    <a:pos x="T4" y="T5"/>
                  </a:cxn>
                  <a:cxn ang="T11">
                    <a:pos x="T6" y="T7"/>
                  </a:cxn>
                </a:cxnLst>
                <a:rect l="T12" t="T13" r="T14" b="T15"/>
                <a:pathLst>
                  <a:path w="90" h="83">
                    <a:moveTo>
                      <a:pt x="45" y="83"/>
                    </a:moveTo>
                    <a:cubicBezTo>
                      <a:pt x="90" y="59"/>
                      <a:pt x="90" y="0"/>
                      <a:pt x="90" y="0"/>
                    </a:cubicBezTo>
                    <a:cubicBezTo>
                      <a:pt x="0" y="0"/>
                      <a:pt x="0" y="0"/>
                      <a:pt x="0" y="0"/>
                    </a:cubicBezTo>
                    <a:cubicBezTo>
                      <a:pt x="0" y="0"/>
                      <a:pt x="0" y="59"/>
                      <a:pt x="45" y="8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51" name="Freeform 171"/>
              <p:cNvSpPr>
                <a:spLocks noChangeArrowheads="1"/>
              </p:cNvSpPr>
              <p:nvPr/>
            </p:nvSpPr>
            <p:spPr bwMode="auto">
              <a:xfrm>
                <a:off x="0" y="0"/>
                <a:ext cx="299494" cy="94840"/>
              </a:xfrm>
              <a:custGeom>
                <a:avLst/>
                <a:gdLst>
                  <a:gd name="T0" fmla="*/ 279528 w 90"/>
                  <a:gd name="T1" fmla="*/ 0 h 29"/>
                  <a:gd name="T2" fmla="*/ 226284 w 90"/>
                  <a:gd name="T3" fmla="*/ 52326 h 29"/>
                  <a:gd name="T4" fmla="*/ 173041 w 90"/>
                  <a:gd name="T5" fmla="*/ 0 h 29"/>
                  <a:gd name="T6" fmla="*/ 129781 w 90"/>
                  <a:gd name="T7" fmla="*/ 0 h 29"/>
                  <a:gd name="T8" fmla="*/ 76537 w 90"/>
                  <a:gd name="T9" fmla="*/ 52326 h 29"/>
                  <a:gd name="T10" fmla="*/ 23294 w 90"/>
                  <a:gd name="T11" fmla="*/ 0 h 29"/>
                  <a:gd name="T12" fmla="*/ 0 w 90"/>
                  <a:gd name="T13" fmla="*/ 0 h 29"/>
                  <a:gd name="T14" fmla="*/ 0 w 90"/>
                  <a:gd name="T15" fmla="*/ 94840 h 29"/>
                  <a:gd name="T16" fmla="*/ 299494 w 90"/>
                  <a:gd name="T17" fmla="*/ 94840 h 29"/>
                  <a:gd name="T18" fmla="*/ 299494 w 90"/>
                  <a:gd name="T19" fmla="*/ 0 h 29"/>
                  <a:gd name="T20" fmla="*/ 279528 w 90"/>
                  <a:gd name="T21" fmla="*/ 0 h 29"/>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90"/>
                  <a:gd name="T34" fmla="*/ 0 h 29"/>
                  <a:gd name="T35" fmla="*/ 90 w 90"/>
                  <a:gd name="T36" fmla="*/ 29 h 29"/>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90" h="29">
                    <a:moveTo>
                      <a:pt x="84" y="0"/>
                    </a:moveTo>
                    <a:cubicBezTo>
                      <a:pt x="84" y="9"/>
                      <a:pt x="77" y="16"/>
                      <a:pt x="68" y="16"/>
                    </a:cubicBezTo>
                    <a:cubicBezTo>
                      <a:pt x="59" y="16"/>
                      <a:pt x="52" y="9"/>
                      <a:pt x="52" y="0"/>
                    </a:cubicBezTo>
                    <a:cubicBezTo>
                      <a:pt x="39" y="0"/>
                      <a:pt x="39" y="0"/>
                      <a:pt x="39" y="0"/>
                    </a:cubicBezTo>
                    <a:cubicBezTo>
                      <a:pt x="39" y="9"/>
                      <a:pt x="32" y="16"/>
                      <a:pt x="23" y="16"/>
                    </a:cubicBezTo>
                    <a:cubicBezTo>
                      <a:pt x="14" y="16"/>
                      <a:pt x="7" y="9"/>
                      <a:pt x="7" y="0"/>
                    </a:cubicBezTo>
                    <a:cubicBezTo>
                      <a:pt x="0" y="0"/>
                      <a:pt x="0" y="0"/>
                      <a:pt x="0" y="0"/>
                    </a:cubicBezTo>
                    <a:cubicBezTo>
                      <a:pt x="0" y="29"/>
                      <a:pt x="0" y="29"/>
                      <a:pt x="0" y="29"/>
                    </a:cubicBezTo>
                    <a:cubicBezTo>
                      <a:pt x="90" y="29"/>
                      <a:pt x="90" y="29"/>
                      <a:pt x="90" y="29"/>
                    </a:cubicBezTo>
                    <a:cubicBezTo>
                      <a:pt x="90" y="0"/>
                      <a:pt x="90" y="0"/>
                      <a:pt x="90" y="0"/>
                    </a:cubicBezTo>
                    <a:lnTo>
                      <a:pt x="84" y="0"/>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grpSp>
        <p:nvGrpSpPr>
          <p:cNvPr id="65" name="组合 64"/>
          <p:cNvGrpSpPr/>
          <p:nvPr/>
        </p:nvGrpSpPr>
        <p:grpSpPr>
          <a:xfrm>
            <a:off x="1674384" y="1792003"/>
            <a:ext cx="4196176" cy="1758974"/>
            <a:chOff x="1255664" y="1346523"/>
            <a:chExt cx="3146822" cy="1316391"/>
          </a:xfrm>
        </p:grpSpPr>
        <p:sp>
          <p:nvSpPr>
            <p:cNvPr id="52" name="矩形 104"/>
            <p:cNvSpPr>
              <a:spLocks noChangeArrowheads="1"/>
            </p:cNvSpPr>
            <p:nvPr/>
          </p:nvSpPr>
          <p:spPr bwMode="auto">
            <a:xfrm>
              <a:off x="2114678" y="1346523"/>
              <a:ext cx="982883"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53" name="矩形 47"/>
            <p:cNvSpPr>
              <a:spLocks noChangeArrowheads="1"/>
            </p:cNvSpPr>
            <p:nvPr/>
          </p:nvSpPr>
          <p:spPr bwMode="auto">
            <a:xfrm>
              <a:off x="1255664" y="1685851"/>
              <a:ext cx="3146822" cy="977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a:t>
              </a:r>
            </a:p>
            <a:p>
              <a:pPr lvl="0" algn="just" eaLnBrk="1" fontAlgn="base" hangingPunct="1">
                <a:lnSpc>
                  <a:spcPct val="100000"/>
                </a:lnSpc>
                <a:spcBef>
                  <a:spcPct val="0"/>
                </a:spcBef>
                <a:spcAft>
                  <a:spcPct val="0"/>
                </a:spcAft>
                <a:buNone/>
              </a:pPr>
              <a:endPar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grpSp>
      <p:grpSp>
        <p:nvGrpSpPr>
          <p:cNvPr id="61" name="组合 60"/>
          <p:cNvGrpSpPr/>
          <p:nvPr/>
        </p:nvGrpSpPr>
        <p:grpSpPr>
          <a:xfrm>
            <a:off x="948397" y="5004075"/>
            <a:ext cx="2663360" cy="1229699"/>
            <a:chOff x="711225" y="3750395"/>
            <a:chExt cx="1997323" cy="920289"/>
          </a:xfrm>
        </p:grpSpPr>
        <p:sp>
          <p:nvSpPr>
            <p:cNvPr id="54" name="矩形 106"/>
            <p:cNvSpPr>
              <a:spLocks noChangeArrowheads="1"/>
            </p:cNvSpPr>
            <p:nvPr/>
          </p:nvSpPr>
          <p:spPr bwMode="auto">
            <a:xfrm>
              <a:off x="1117551" y="3750395"/>
              <a:ext cx="1164431"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55" name="矩形 54"/>
            <p:cNvSpPr>
              <a:spLocks noChangeArrowheads="1"/>
            </p:cNvSpPr>
            <p:nvPr/>
          </p:nvSpPr>
          <p:spPr bwMode="auto">
            <a:xfrm>
              <a:off x="711225" y="4063822"/>
              <a:ext cx="1997323" cy="6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2" name="组合 61"/>
          <p:cNvGrpSpPr/>
          <p:nvPr/>
        </p:nvGrpSpPr>
        <p:grpSpPr>
          <a:xfrm>
            <a:off x="3696098" y="5004076"/>
            <a:ext cx="2638683" cy="1232490"/>
            <a:chOff x="2771800" y="3750395"/>
            <a:chExt cx="1978818" cy="922378"/>
          </a:xfrm>
        </p:grpSpPr>
        <p:sp>
          <p:nvSpPr>
            <p:cNvPr id="56" name="矩形 108"/>
            <p:cNvSpPr>
              <a:spLocks noChangeArrowheads="1"/>
            </p:cNvSpPr>
            <p:nvPr/>
          </p:nvSpPr>
          <p:spPr bwMode="auto">
            <a:xfrm>
              <a:off x="3097561" y="3750395"/>
              <a:ext cx="1163240"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63" name="矩形 47"/>
            <p:cNvSpPr>
              <a:spLocks noChangeArrowheads="1"/>
            </p:cNvSpPr>
            <p:nvPr/>
          </p:nvSpPr>
          <p:spPr bwMode="auto">
            <a:xfrm>
              <a:off x="2771800" y="4065911"/>
              <a:ext cx="1978818" cy="6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4" name="组合 63"/>
          <p:cNvGrpSpPr/>
          <p:nvPr/>
        </p:nvGrpSpPr>
        <p:grpSpPr>
          <a:xfrm>
            <a:off x="6384661" y="5004079"/>
            <a:ext cx="2638683" cy="1215705"/>
            <a:chOff x="4788024" y="3750395"/>
            <a:chExt cx="1978818" cy="909816"/>
          </a:xfrm>
        </p:grpSpPr>
        <p:sp>
          <p:nvSpPr>
            <p:cNvPr id="66" name="矩形 112"/>
            <p:cNvSpPr>
              <a:spLocks noChangeArrowheads="1"/>
            </p:cNvSpPr>
            <p:nvPr/>
          </p:nvSpPr>
          <p:spPr bwMode="auto">
            <a:xfrm>
              <a:off x="5077570" y="3750395"/>
              <a:ext cx="1163241"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67" name="矩形 47"/>
            <p:cNvSpPr>
              <a:spLocks noChangeArrowheads="1"/>
            </p:cNvSpPr>
            <p:nvPr/>
          </p:nvSpPr>
          <p:spPr bwMode="auto">
            <a:xfrm>
              <a:off x="4788024" y="4053349"/>
              <a:ext cx="1978818" cy="606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grpSp>
      <p:grpSp>
        <p:nvGrpSpPr>
          <p:cNvPr id="68" name="组合 67"/>
          <p:cNvGrpSpPr/>
          <p:nvPr/>
        </p:nvGrpSpPr>
        <p:grpSpPr>
          <a:xfrm>
            <a:off x="9027084" y="5004079"/>
            <a:ext cx="2638683" cy="1193514"/>
            <a:chOff x="6769646" y="3750395"/>
            <a:chExt cx="1978818" cy="893209"/>
          </a:xfrm>
        </p:grpSpPr>
        <p:sp>
          <p:nvSpPr>
            <p:cNvPr id="69" name="矩形 110"/>
            <p:cNvSpPr>
              <a:spLocks noChangeArrowheads="1"/>
            </p:cNvSpPr>
            <p:nvPr/>
          </p:nvSpPr>
          <p:spPr bwMode="auto">
            <a:xfrm>
              <a:off x="7056389" y="3750395"/>
              <a:ext cx="1164431" cy="31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305" dirty="0">
                  <a:ea typeface="微软雅黑" panose="020B0503020204020204" charset="-122"/>
                  <a:sym typeface="Arial" panose="020B0604020202020204" pitchFamily="34" charset="0"/>
                </a:rPr>
                <a:t>添加标题</a:t>
              </a:r>
              <a:endParaRPr lang="en-US" altLang="zh-CN" sz="2305" dirty="0">
                <a:ea typeface="微软雅黑" panose="020B0503020204020204" charset="-122"/>
                <a:sym typeface="Arial" panose="020B0604020202020204" pitchFamily="34" charset="0"/>
              </a:endParaRPr>
            </a:p>
          </p:txBody>
        </p:sp>
        <p:sp>
          <p:nvSpPr>
            <p:cNvPr id="70" name="矩形 47"/>
            <p:cNvSpPr>
              <a:spLocks noChangeArrowheads="1"/>
            </p:cNvSpPr>
            <p:nvPr/>
          </p:nvSpPr>
          <p:spPr bwMode="auto">
            <a:xfrm>
              <a:off x="6769646" y="4036741"/>
              <a:ext cx="1978818" cy="60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68704" tIns="34352" rIns="68704" bIns="3435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lvl="0" algn="just" eaLnBrk="1" fontAlgn="base" hangingPunct="1">
                <a:lnSpc>
                  <a:spcPct val="100000"/>
                </a:lnSpc>
                <a:spcBef>
                  <a:spcPct val="0"/>
                </a:spcBef>
                <a:spcAft>
                  <a:spcPct val="0"/>
                </a:spcAft>
                <a:buNone/>
              </a:pPr>
              <a:r>
                <a:rPr lang="zh-CN" altLang="en-US" sz="16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a:t>
              </a:r>
            </a:p>
          </p:txBody>
        </p:sp>
      </p:grpSp>
      <p:cxnSp>
        <p:nvCxnSpPr>
          <p:cNvPr id="71" name="直接连接符 70"/>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72" name="组合 71"/>
          <p:cNvGrpSpPr/>
          <p:nvPr userDrawn="1"/>
        </p:nvGrpSpPr>
        <p:grpSpPr>
          <a:xfrm>
            <a:off x="248015" y="208049"/>
            <a:ext cx="625119" cy="557307"/>
            <a:chOff x="247539" y="208088"/>
            <a:chExt cx="623918" cy="557410"/>
          </a:xfrm>
        </p:grpSpPr>
        <p:sp>
          <p:nvSpPr>
            <p:cNvPr id="73" name="矩形 72"/>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74" name="矩形 73"/>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75"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57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1+#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16" presetClass="entr" presetSubtype="21" fill="hold" nodeType="afterEffect">
                                  <p:stCondLst>
                                    <p:cond delay="0"/>
                                  </p:stCondLst>
                                  <p:childTnLst>
                                    <p:set>
                                      <p:cBhvr>
                                        <p:cTn id="15" dur="1" fill="hold">
                                          <p:stCondLst>
                                            <p:cond delay="0"/>
                                          </p:stCondLst>
                                        </p:cTn>
                                        <p:tgtEl>
                                          <p:spTgt spid="65"/>
                                        </p:tgtEl>
                                        <p:attrNameLst>
                                          <p:attrName>style.visibility</p:attrName>
                                        </p:attrNameLst>
                                      </p:cBhvr>
                                      <p:to>
                                        <p:strVal val="visible"/>
                                      </p:to>
                                    </p:set>
                                    <p:animEffect transition="in" filter="barn(inVertical)">
                                      <p:cBhvr>
                                        <p:cTn id="16" dur="500"/>
                                        <p:tgtEl>
                                          <p:spTgt spid="65"/>
                                        </p:tgtEl>
                                      </p:cBhvr>
                                    </p:animEffect>
                                  </p:childTnLst>
                                </p:cTn>
                              </p:par>
                            </p:childTnLst>
                          </p:cTn>
                        </p:par>
                        <p:par>
                          <p:cTn id="17" fill="hold">
                            <p:stCondLst>
                              <p:cond delay="1000"/>
                            </p:stCondLst>
                            <p:childTnLst>
                              <p:par>
                                <p:cTn id="18" presetID="42" presetClass="entr" presetSubtype="0" fill="hold" nodeType="afterEffect">
                                  <p:stCondLst>
                                    <p:cond delay="0"/>
                                  </p:stCondLst>
                                  <p:childTnLst>
                                    <p:set>
                                      <p:cBhvr>
                                        <p:cTn id="19" dur="1" fill="hold">
                                          <p:stCondLst>
                                            <p:cond delay="0"/>
                                          </p:stCondLst>
                                        </p:cTn>
                                        <p:tgtEl>
                                          <p:spTgt spid="57"/>
                                        </p:tgtEl>
                                        <p:attrNameLst>
                                          <p:attrName>style.visibility</p:attrName>
                                        </p:attrNameLst>
                                      </p:cBhvr>
                                      <p:to>
                                        <p:strVal val="visible"/>
                                      </p:to>
                                    </p:set>
                                    <p:animEffect transition="in" filter="fade">
                                      <p:cBhvr>
                                        <p:cTn id="20" dur="500"/>
                                        <p:tgtEl>
                                          <p:spTgt spid="57"/>
                                        </p:tgtEl>
                                      </p:cBhvr>
                                    </p:animEffect>
                                    <p:anim calcmode="lin" valueType="num">
                                      <p:cBhvr>
                                        <p:cTn id="21" dur="500" fill="hold"/>
                                        <p:tgtEl>
                                          <p:spTgt spid="57"/>
                                        </p:tgtEl>
                                        <p:attrNameLst>
                                          <p:attrName>ppt_x</p:attrName>
                                        </p:attrNameLst>
                                      </p:cBhvr>
                                      <p:tavLst>
                                        <p:tav tm="0">
                                          <p:val>
                                            <p:strVal val="#ppt_x"/>
                                          </p:val>
                                        </p:tav>
                                        <p:tav tm="100000">
                                          <p:val>
                                            <p:strVal val="#ppt_x"/>
                                          </p:val>
                                        </p:tav>
                                      </p:tavLst>
                                    </p:anim>
                                    <p:anim calcmode="lin" valueType="num">
                                      <p:cBhvr>
                                        <p:cTn id="22" dur="500" fill="hold"/>
                                        <p:tgtEl>
                                          <p:spTgt spid="57"/>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42" presetClass="entr" presetSubtype="0" fill="hold"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fade">
                                      <p:cBhvr>
                                        <p:cTn id="26" dur="500"/>
                                        <p:tgtEl>
                                          <p:spTgt spid="61"/>
                                        </p:tgtEl>
                                      </p:cBhvr>
                                    </p:animEffect>
                                    <p:anim calcmode="lin" valueType="num">
                                      <p:cBhvr>
                                        <p:cTn id="27" dur="500" fill="hold"/>
                                        <p:tgtEl>
                                          <p:spTgt spid="61"/>
                                        </p:tgtEl>
                                        <p:attrNameLst>
                                          <p:attrName>ppt_x</p:attrName>
                                        </p:attrNameLst>
                                      </p:cBhvr>
                                      <p:tavLst>
                                        <p:tav tm="0">
                                          <p:val>
                                            <p:strVal val="#ppt_x"/>
                                          </p:val>
                                        </p:tav>
                                        <p:tav tm="100000">
                                          <p:val>
                                            <p:strVal val="#ppt_x"/>
                                          </p:val>
                                        </p:tav>
                                      </p:tavLst>
                                    </p:anim>
                                    <p:anim calcmode="lin" valueType="num">
                                      <p:cBhvr>
                                        <p:cTn id="28" dur="500" fill="hold"/>
                                        <p:tgtEl>
                                          <p:spTgt spid="61"/>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42" presetClass="entr" presetSubtype="0" fill="hold" nodeType="afterEffect">
                                  <p:stCondLst>
                                    <p:cond delay="0"/>
                                  </p:stCondLst>
                                  <p:childTnLst>
                                    <p:set>
                                      <p:cBhvr>
                                        <p:cTn id="31" dur="1" fill="hold">
                                          <p:stCondLst>
                                            <p:cond delay="0"/>
                                          </p:stCondLst>
                                        </p:cTn>
                                        <p:tgtEl>
                                          <p:spTgt spid="58"/>
                                        </p:tgtEl>
                                        <p:attrNameLst>
                                          <p:attrName>style.visibility</p:attrName>
                                        </p:attrNameLst>
                                      </p:cBhvr>
                                      <p:to>
                                        <p:strVal val="visible"/>
                                      </p:to>
                                    </p:set>
                                    <p:animEffect transition="in" filter="fade">
                                      <p:cBhvr>
                                        <p:cTn id="32" dur="500"/>
                                        <p:tgtEl>
                                          <p:spTgt spid="58"/>
                                        </p:tgtEl>
                                      </p:cBhvr>
                                    </p:animEffect>
                                    <p:anim calcmode="lin" valueType="num">
                                      <p:cBhvr>
                                        <p:cTn id="33" dur="500" fill="hold"/>
                                        <p:tgtEl>
                                          <p:spTgt spid="58"/>
                                        </p:tgtEl>
                                        <p:attrNameLst>
                                          <p:attrName>ppt_x</p:attrName>
                                        </p:attrNameLst>
                                      </p:cBhvr>
                                      <p:tavLst>
                                        <p:tav tm="0">
                                          <p:val>
                                            <p:strVal val="#ppt_x"/>
                                          </p:val>
                                        </p:tav>
                                        <p:tav tm="100000">
                                          <p:val>
                                            <p:strVal val="#ppt_x"/>
                                          </p:val>
                                        </p:tav>
                                      </p:tavLst>
                                    </p:anim>
                                    <p:anim calcmode="lin" valueType="num">
                                      <p:cBhvr>
                                        <p:cTn id="34" dur="500" fill="hold"/>
                                        <p:tgtEl>
                                          <p:spTgt spid="58"/>
                                        </p:tgtEl>
                                        <p:attrNameLst>
                                          <p:attrName>ppt_y</p:attrName>
                                        </p:attrNameLst>
                                      </p:cBhvr>
                                      <p:tavLst>
                                        <p:tav tm="0">
                                          <p:val>
                                            <p:strVal val="#ppt_y+.1"/>
                                          </p:val>
                                        </p:tav>
                                        <p:tav tm="100000">
                                          <p:val>
                                            <p:strVal val="#ppt_y"/>
                                          </p:val>
                                        </p:tav>
                                      </p:tavLst>
                                    </p:anim>
                                  </p:childTnLst>
                                </p:cTn>
                              </p:par>
                            </p:childTnLst>
                          </p:cTn>
                        </p:par>
                        <p:par>
                          <p:cTn id="35" fill="hold">
                            <p:stCondLst>
                              <p:cond delay="2500"/>
                            </p:stCondLst>
                            <p:childTnLst>
                              <p:par>
                                <p:cTn id="36" presetID="42" presetClass="entr" presetSubtype="0" fill="hold" nodeType="afterEffect">
                                  <p:stCondLst>
                                    <p:cond delay="0"/>
                                  </p:stCondLst>
                                  <p:childTnLst>
                                    <p:set>
                                      <p:cBhvr>
                                        <p:cTn id="37" dur="1" fill="hold">
                                          <p:stCondLst>
                                            <p:cond delay="0"/>
                                          </p:stCondLst>
                                        </p:cTn>
                                        <p:tgtEl>
                                          <p:spTgt spid="62"/>
                                        </p:tgtEl>
                                        <p:attrNameLst>
                                          <p:attrName>style.visibility</p:attrName>
                                        </p:attrNameLst>
                                      </p:cBhvr>
                                      <p:to>
                                        <p:strVal val="visible"/>
                                      </p:to>
                                    </p:set>
                                    <p:animEffect transition="in" filter="fade">
                                      <p:cBhvr>
                                        <p:cTn id="38" dur="500"/>
                                        <p:tgtEl>
                                          <p:spTgt spid="62"/>
                                        </p:tgtEl>
                                      </p:cBhvr>
                                    </p:animEffect>
                                    <p:anim calcmode="lin" valueType="num">
                                      <p:cBhvr>
                                        <p:cTn id="39" dur="500" fill="hold"/>
                                        <p:tgtEl>
                                          <p:spTgt spid="62"/>
                                        </p:tgtEl>
                                        <p:attrNameLst>
                                          <p:attrName>ppt_x</p:attrName>
                                        </p:attrNameLst>
                                      </p:cBhvr>
                                      <p:tavLst>
                                        <p:tav tm="0">
                                          <p:val>
                                            <p:strVal val="#ppt_x"/>
                                          </p:val>
                                        </p:tav>
                                        <p:tav tm="100000">
                                          <p:val>
                                            <p:strVal val="#ppt_x"/>
                                          </p:val>
                                        </p:tav>
                                      </p:tavLst>
                                    </p:anim>
                                    <p:anim calcmode="lin" valueType="num">
                                      <p:cBhvr>
                                        <p:cTn id="40" dur="500" fill="hold"/>
                                        <p:tgtEl>
                                          <p:spTgt spid="62"/>
                                        </p:tgtEl>
                                        <p:attrNameLst>
                                          <p:attrName>ppt_y</p:attrName>
                                        </p:attrNameLst>
                                      </p:cBhvr>
                                      <p:tavLst>
                                        <p:tav tm="0">
                                          <p:val>
                                            <p:strVal val="#ppt_y+.1"/>
                                          </p:val>
                                        </p:tav>
                                        <p:tav tm="100000">
                                          <p:val>
                                            <p:strVal val="#ppt_y"/>
                                          </p:val>
                                        </p:tav>
                                      </p:tavLst>
                                    </p:anim>
                                  </p:childTnLst>
                                </p:cTn>
                              </p:par>
                            </p:childTnLst>
                          </p:cTn>
                        </p:par>
                        <p:par>
                          <p:cTn id="41" fill="hold">
                            <p:stCondLst>
                              <p:cond delay="3000"/>
                            </p:stCondLst>
                            <p:childTnLst>
                              <p:par>
                                <p:cTn id="42" presetID="42" presetClass="entr" presetSubtype="0" fill="hold" nodeType="afterEffect">
                                  <p:stCondLst>
                                    <p:cond delay="0"/>
                                  </p:stCondLst>
                                  <p:childTnLst>
                                    <p:set>
                                      <p:cBhvr>
                                        <p:cTn id="43" dur="1" fill="hold">
                                          <p:stCondLst>
                                            <p:cond delay="0"/>
                                          </p:stCondLst>
                                        </p:cTn>
                                        <p:tgtEl>
                                          <p:spTgt spid="59"/>
                                        </p:tgtEl>
                                        <p:attrNameLst>
                                          <p:attrName>style.visibility</p:attrName>
                                        </p:attrNameLst>
                                      </p:cBhvr>
                                      <p:to>
                                        <p:strVal val="visible"/>
                                      </p:to>
                                    </p:set>
                                    <p:animEffect transition="in" filter="fade">
                                      <p:cBhvr>
                                        <p:cTn id="44" dur="500"/>
                                        <p:tgtEl>
                                          <p:spTgt spid="59"/>
                                        </p:tgtEl>
                                      </p:cBhvr>
                                    </p:animEffect>
                                    <p:anim calcmode="lin" valueType="num">
                                      <p:cBhvr>
                                        <p:cTn id="45" dur="500" fill="hold"/>
                                        <p:tgtEl>
                                          <p:spTgt spid="59"/>
                                        </p:tgtEl>
                                        <p:attrNameLst>
                                          <p:attrName>ppt_x</p:attrName>
                                        </p:attrNameLst>
                                      </p:cBhvr>
                                      <p:tavLst>
                                        <p:tav tm="0">
                                          <p:val>
                                            <p:strVal val="#ppt_x"/>
                                          </p:val>
                                        </p:tav>
                                        <p:tav tm="100000">
                                          <p:val>
                                            <p:strVal val="#ppt_x"/>
                                          </p:val>
                                        </p:tav>
                                      </p:tavLst>
                                    </p:anim>
                                    <p:anim calcmode="lin" valueType="num">
                                      <p:cBhvr>
                                        <p:cTn id="46" dur="500" fill="hold"/>
                                        <p:tgtEl>
                                          <p:spTgt spid="59"/>
                                        </p:tgtEl>
                                        <p:attrNameLst>
                                          <p:attrName>ppt_y</p:attrName>
                                        </p:attrNameLst>
                                      </p:cBhvr>
                                      <p:tavLst>
                                        <p:tav tm="0">
                                          <p:val>
                                            <p:strVal val="#ppt_y+.1"/>
                                          </p:val>
                                        </p:tav>
                                        <p:tav tm="100000">
                                          <p:val>
                                            <p:strVal val="#ppt_y"/>
                                          </p:val>
                                        </p:tav>
                                      </p:tavLst>
                                    </p:anim>
                                  </p:childTnLst>
                                </p:cTn>
                              </p:par>
                            </p:childTnLst>
                          </p:cTn>
                        </p:par>
                        <p:par>
                          <p:cTn id="47" fill="hold">
                            <p:stCondLst>
                              <p:cond delay="3500"/>
                            </p:stCondLst>
                            <p:childTnLst>
                              <p:par>
                                <p:cTn id="48" presetID="42" presetClass="entr" presetSubtype="0" fill="hold" nodeType="afterEffect">
                                  <p:stCondLst>
                                    <p:cond delay="0"/>
                                  </p:stCondLst>
                                  <p:childTnLst>
                                    <p:set>
                                      <p:cBhvr>
                                        <p:cTn id="49" dur="1" fill="hold">
                                          <p:stCondLst>
                                            <p:cond delay="0"/>
                                          </p:stCondLst>
                                        </p:cTn>
                                        <p:tgtEl>
                                          <p:spTgt spid="64"/>
                                        </p:tgtEl>
                                        <p:attrNameLst>
                                          <p:attrName>style.visibility</p:attrName>
                                        </p:attrNameLst>
                                      </p:cBhvr>
                                      <p:to>
                                        <p:strVal val="visible"/>
                                      </p:to>
                                    </p:set>
                                    <p:animEffect transition="in" filter="fade">
                                      <p:cBhvr>
                                        <p:cTn id="50" dur="500"/>
                                        <p:tgtEl>
                                          <p:spTgt spid="64"/>
                                        </p:tgtEl>
                                      </p:cBhvr>
                                    </p:animEffect>
                                    <p:anim calcmode="lin" valueType="num">
                                      <p:cBhvr>
                                        <p:cTn id="51" dur="500" fill="hold"/>
                                        <p:tgtEl>
                                          <p:spTgt spid="64"/>
                                        </p:tgtEl>
                                        <p:attrNameLst>
                                          <p:attrName>ppt_x</p:attrName>
                                        </p:attrNameLst>
                                      </p:cBhvr>
                                      <p:tavLst>
                                        <p:tav tm="0">
                                          <p:val>
                                            <p:strVal val="#ppt_x"/>
                                          </p:val>
                                        </p:tav>
                                        <p:tav tm="100000">
                                          <p:val>
                                            <p:strVal val="#ppt_x"/>
                                          </p:val>
                                        </p:tav>
                                      </p:tavLst>
                                    </p:anim>
                                    <p:anim calcmode="lin" valueType="num">
                                      <p:cBhvr>
                                        <p:cTn id="52" dur="500" fill="hold"/>
                                        <p:tgtEl>
                                          <p:spTgt spid="64"/>
                                        </p:tgtEl>
                                        <p:attrNameLst>
                                          <p:attrName>ppt_y</p:attrName>
                                        </p:attrNameLst>
                                      </p:cBhvr>
                                      <p:tavLst>
                                        <p:tav tm="0">
                                          <p:val>
                                            <p:strVal val="#ppt_y+.1"/>
                                          </p:val>
                                        </p:tav>
                                        <p:tav tm="100000">
                                          <p:val>
                                            <p:strVal val="#ppt_y"/>
                                          </p:val>
                                        </p:tav>
                                      </p:tavLst>
                                    </p:anim>
                                  </p:childTnLst>
                                </p:cTn>
                              </p:par>
                            </p:childTnLst>
                          </p:cTn>
                        </p:par>
                        <p:par>
                          <p:cTn id="53" fill="hold">
                            <p:stCondLst>
                              <p:cond delay="4000"/>
                            </p:stCondLst>
                            <p:childTnLst>
                              <p:par>
                                <p:cTn id="54" presetID="42" presetClass="entr" presetSubtype="0" fill="hold" nodeType="afterEffect">
                                  <p:stCondLst>
                                    <p:cond delay="0"/>
                                  </p:stCondLst>
                                  <p:childTnLst>
                                    <p:set>
                                      <p:cBhvr>
                                        <p:cTn id="55" dur="1" fill="hold">
                                          <p:stCondLst>
                                            <p:cond delay="0"/>
                                          </p:stCondLst>
                                        </p:cTn>
                                        <p:tgtEl>
                                          <p:spTgt spid="60"/>
                                        </p:tgtEl>
                                        <p:attrNameLst>
                                          <p:attrName>style.visibility</p:attrName>
                                        </p:attrNameLst>
                                      </p:cBhvr>
                                      <p:to>
                                        <p:strVal val="visible"/>
                                      </p:to>
                                    </p:set>
                                    <p:animEffect transition="in" filter="fade">
                                      <p:cBhvr>
                                        <p:cTn id="56" dur="500"/>
                                        <p:tgtEl>
                                          <p:spTgt spid="60"/>
                                        </p:tgtEl>
                                      </p:cBhvr>
                                    </p:animEffect>
                                    <p:anim calcmode="lin" valueType="num">
                                      <p:cBhvr>
                                        <p:cTn id="57" dur="500" fill="hold"/>
                                        <p:tgtEl>
                                          <p:spTgt spid="60"/>
                                        </p:tgtEl>
                                        <p:attrNameLst>
                                          <p:attrName>ppt_x</p:attrName>
                                        </p:attrNameLst>
                                      </p:cBhvr>
                                      <p:tavLst>
                                        <p:tav tm="0">
                                          <p:val>
                                            <p:strVal val="#ppt_x"/>
                                          </p:val>
                                        </p:tav>
                                        <p:tav tm="100000">
                                          <p:val>
                                            <p:strVal val="#ppt_x"/>
                                          </p:val>
                                        </p:tav>
                                      </p:tavLst>
                                    </p:anim>
                                    <p:anim calcmode="lin" valueType="num">
                                      <p:cBhvr>
                                        <p:cTn id="58" dur="500" fill="hold"/>
                                        <p:tgtEl>
                                          <p:spTgt spid="60"/>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42" presetClass="entr" presetSubtype="0" fill="hold" nodeType="afterEffect">
                                  <p:stCondLst>
                                    <p:cond delay="0"/>
                                  </p:stCondLst>
                                  <p:childTnLst>
                                    <p:set>
                                      <p:cBhvr>
                                        <p:cTn id="61" dur="1" fill="hold">
                                          <p:stCondLst>
                                            <p:cond delay="0"/>
                                          </p:stCondLst>
                                        </p:cTn>
                                        <p:tgtEl>
                                          <p:spTgt spid="68"/>
                                        </p:tgtEl>
                                        <p:attrNameLst>
                                          <p:attrName>style.visibility</p:attrName>
                                        </p:attrNameLst>
                                      </p:cBhvr>
                                      <p:to>
                                        <p:strVal val="visible"/>
                                      </p:to>
                                    </p:set>
                                    <p:animEffect transition="in" filter="fade">
                                      <p:cBhvr>
                                        <p:cTn id="62" dur="500"/>
                                        <p:tgtEl>
                                          <p:spTgt spid="68"/>
                                        </p:tgtEl>
                                      </p:cBhvr>
                                    </p:animEffect>
                                    <p:anim calcmode="lin" valueType="num">
                                      <p:cBhvr>
                                        <p:cTn id="63" dur="500" fill="hold"/>
                                        <p:tgtEl>
                                          <p:spTgt spid="68"/>
                                        </p:tgtEl>
                                        <p:attrNameLst>
                                          <p:attrName>ppt_x</p:attrName>
                                        </p:attrNameLst>
                                      </p:cBhvr>
                                      <p:tavLst>
                                        <p:tav tm="0">
                                          <p:val>
                                            <p:strVal val="#ppt_x"/>
                                          </p:val>
                                        </p:tav>
                                        <p:tav tm="100000">
                                          <p:val>
                                            <p:strVal val="#ppt_x"/>
                                          </p:val>
                                        </p:tav>
                                      </p:tavLst>
                                    </p:anim>
                                    <p:anim calcmode="lin" valueType="num">
                                      <p:cBhvr>
                                        <p:cTn id="64" dur="500" fill="hold"/>
                                        <p:tgtEl>
                                          <p:spTgt spid="6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13"/>
          <p:cNvSpPr>
            <a:spLocks noChangeShapeType="1"/>
          </p:cNvSpPr>
          <p:nvPr/>
        </p:nvSpPr>
        <p:spPr bwMode="auto">
          <a:xfrm>
            <a:off x="621314" y="3849083"/>
            <a:ext cx="10851102" cy="0"/>
          </a:xfrm>
          <a:prstGeom prst="line">
            <a:avLst/>
          </a:prstGeom>
          <a:noFill/>
          <a:ln w="101600">
            <a:solidFill>
              <a:schemeClr val="accent6"/>
            </a:solidFill>
            <a:round/>
            <a:tailEnd type="triangle" w="med" len="med"/>
          </a:ln>
          <a:effectLst/>
        </p:spPr>
        <p:txBody>
          <a:bodyPr lIns="121945" tIns="60974" rIns="121945" bIns="60974"/>
          <a:lstStyle/>
          <a:p>
            <a:pPr>
              <a:defRPr/>
            </a:pPr>
            <a:endParaRPr lang="zh-CN" altLang="en-US" sz="2405" dirty="0">
              <a:ln>
                <a:solidFill>
                  <a:srgbClr val="FFD347"/>
                </a:solidFill>
              </a:ln>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3" name="AutoShape 2"/>
          <p:cNvSpPr>
            <a:spLocks noChangeArrowheads="1"/>
          </p:cNvSpPr>
          <p:nvPr/>
        </p:nvSpPr>
        <p:spPr bwMode="auto">
          <a:xfrm>
            <a:off x="2122168" y="1691790"/>
            <a:ext cx="2159212" cy="1806018"/>
          </a:xfrm>
          <a:prstGeom prst="roundRect">
            <a:avLst>
              <a:gd name="adj" fmla="val 13009"/>
            </a:avLst>
          </a:prstGeom>
          <a:solidFill>
            <a:schemeClr val="accent5"/>
          </a:solidFill>
          <a:ln w="19050" cap="rnd">
            <a:noFill/>
            <a:prstDash val="sysDot"/>
            <a:round/>
          </a:ln>
          <a:effectLst/>
        </p:spPr>
        <p:txBody>
          <a:bodyPr wrap="none" lIns="121945" tIns="60974" rIns="121945" bIns="60974" anchor="ctr"/>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4" name="Line 16"/>
          <p:cNvSpPr>
            <a:spLocks noChangeShapeType="1"/>
          </p:cNvSpPr>
          <p:nvPr/>
        </p:nvSpPr>
        <p:spPr bwMode="auto">
          <a:xfrm flipH="1">
            <a:off x="2344440" y="1903709"/>
            <a:ext cx="0" cy="1941564"/>
          </a:xfrm>
          <a:prstGeom prst="line">
            <a:avLst/>
          </a:prstGeom>
          <a:noFill/>
          <a:ln w="19050">
            <a:solidFill>
              <a:srgbClr val="0F5DB7"/>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5" name="Group 138"/>
          <p:cNvGrpSpPr/>
          <p:nvPr/>
        </p:nvGrpSpPr>
        <p:grpSpPr bwMode="auto">
          <a:xfrm>
            <a:off x="2217428" y="3736451"/>
            <a:ext cx="243440" cy="219549"/>
            <a:chOff x="1661" y="2750"/>
            <a:chExt cx="250" cy="250"/>
          </a:xfrm>
          <a:solidFill>
            <a:schemeClr val="accent5"/>
          </a:solidFill>
        </p:grpSpPr>
        <p:sp>
          <p:nvSpPr>
            <p:cNvPr id="6" name="Oval 139"/>
            <p:cNvSpPr>
              <a:spLocks noChangeArrowheads="1"/>
            </p:cNvSpPr>
            <p:nvPr/>
          </p:nvSpPr>
          <p:spPr bwMode="auto">
            <a:xfrm>
              <a:off x="1661" y="2750"/>
              <a:ext cx="250" cy="250"/>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7"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9" name="TextBox 57"/>
          <p:cNvSpPr txBox="1">
            <a:spLocks noChangeArrowheads="1"/>
          </p:cNvSpPr>
          <p:nvPr/>
        </p:nvSpPr>
        <p:spPr bwMode="auto">
          <a:xfrm>
            <a:off x="2350794" y="1771974"/>
            <a:ext cx="1708319"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10" name="TextBox 57"/>
          <p:cNvSpPr txBox="1">
            <a:spLocks noChangeArrowheads="1"/>
          </p:cNvSpPr>
          <p:nvPr/>
        </p:nvSpPr>
        <p:spPr bwMode="auto">
          <a:xfrm>
            <a:off x="2374076" y="2212975"/>
            <a:ext cx="2063952"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11" name="AutoShape 17"/>
          <p:cNvSpPr>
            <a:spLocks noChangeArrowheads="1"/>
          </p:cNvSpPr>
          <p:nvPr/>
        </p:nvSpPr>
        <p:spPr bwMode="auto">
          <a:xfrm>
            <a:off x="1053156" y="4209910"/>
            <a:ext cx="2256588" cy="1620834"/>
          </a:xfrm>
          <a:prstGeom prst="roundRect">
            <a:avLst>
              <a:gd name="adj" fmla="val 13009"/>
            </a:avLst>
          </a:prstGeom>
          <a:solidFill>
            <a:schemeClr val="accent2"/>
          </a:solidFill>
          <a:ln w="19050" cap="rnd">
            <a:noFill/>
            <a:prstDash val="sysDot"/>
            <a:round/>
          </a:ln>
          <a:effectLst/>
        </p:spPr>
        <p:txBody>
          <a:bodyPr lIns="121945" tIns="60974" rIns="121945" bIns="60974"/>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13" name="TextBox 57"/>
          <p:cNvSpPr txBox="1">
            <a:spLocks noChangeArrowheads="1"/>
          </p:cNvSpPr>
          <p:nvPr/>
        </p:nvSpPr>
        <p:spPr bwMode="auto">
          <a:xfrm>
            <a:off x="1305061" y="4333996"/>
            <a:ext cx="1140996"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14" name="TextBox 57"/>
          <p:cNvSpPr txBox="1">
            <a:spLocks noChangeArrowheads="1"/>
          </p:cNvSpPr>
          <p:nvPr/>
        </p:nvSpPr>
        <p:spPr bwMode="auto">
          <a:xfrm>
            <a:off x="1311413" y="4631817"/>
            <a:ext cx="1924239"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15" name="Line 18"/>
          <p:cNvSpPr>
            <a:spLocks noChangeShapeType="1"/>
          </p:cNvSpPr>
          <p:nvPr/>
        </p:nvSpPr>
        <p:spPr bwMode="auto">
          <a:xfrm flipH="1">
            <a:off x="1269072" y="3852907"/>
            <a:ext cx="2116" cy="698734"/>
          </a:xfrm>
          <a:prstGeom prst="line">
            <a:avLst/>
          </a:prstGeom>
          <a:noFill/>
          <a:ln w="19050">
            <a:solidFill>
              <a:schemeClr val="tx1">
                <a:lumMod val="75000"/>
                <a:lumOff val="25000"/>
              </a:schemeClr>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16" name="Group 138"/>
          <p:cNvGrpSpPr/>
          <p:nvPr/>
        </p:nvGrpSpPr>
        <p:grpSpPr bwMode="auto">
          <a:xfrm>
            <a:off x="1158999" y="3732628"/>
            <a:ext cx="241324" cy="217639"/>
            <a:chOff x="1661" y="2750"/>
            <a:chExt cx="250" cy="250"/>
          </a:xfrm>
          <a:solidFill>
            <a:schemeClr val="accent5"/>
          </a:solidFill>
        </p:grpSpPr>
        <p:sp>
          <p:nvSpPr>
            <p:cNvPr id="17" name="Oval 139"/>
            <p:cNvSpPr>
              <a:spLocks noChangeArrowheads="1"/>
            </p:cNvSpPr>
            <p:nvPr/>
          </p:nvSpPr>
          <p:spPr bwMode="auto">
            <a:xfrm>
              <a:off x="1661" y="2750"/>
              <a:ext cx="250" cy="250"/>
            </a:xfrm>
            <a:prstGeom prst="ellipse">
              <a:avLst/>
            </a:prstGeom>
            <a:grpFill/>
            <a:ln>
              <a:noFill/>
            </a:ln>
          </p:spPr>
          <p:txBody>
            <a:bodyPr wrap="none" anchor="ctr"/>
            <a:lstStyle/>
            <a:p>
              <a:pPr algn="ctr">
                <a:defRPr/>
              </a:pP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19"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20" name="AutoShape 5"/>
          <p:cNvSpPr>
            <a:spLocks noChangeArrowheads="1"/>
          </p:cNvSpPr>
          <p:nvPr/>
        </p:nvSpPr>
        <p:spPr bwMode="auto">
          <a:xfrm>
            <a:off x="4425331" y="4223269"/>
            <a:ext cx="2267174" cy="1620833"/>
          </a:xfrm>
          <a:prstGeom prst="roundRect">
            <a:avLst>
              <a:gd name="adj" fmla="val 13009"/>
            </a:avLst>
          </a:prstGeom>
          <a:solidFill>
            <a:schemeClr val="accent1"/>
          </a:solidFill>
          <a:ln w="19050" cap="rnd">
            <a:noFill/>
            <a:prstDash val="sysDot"/>
            <a:round/>
          </a:ln>
          <a:effectLst/>
        </p:spPr>
        <p:txBody>
          <a:bodyPr wrap="none" lIns="121945" tIns="60974" rIns="121945" bIns="60974" anchor="ctr"/>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21" name="TextBox 57"/>
          <p:cNvSpPr txBox="1">
            <a:spLocks noChangeArrowheads="1"/>
          </p:cNvSpPr>
          <p:nvPr/>
        </p:nvSpPr>
        <p:spPr bwMode="auto">
          <a:xfrm>
            <a:off x="4615848" y="4332089"/>
            <a:ext cx="2364550"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22" name="TextBox 57"/>
          <p:cNvSpPr txBox="1">
            <a:spLocks noChangeArrowheads="1"/>
          </p:cNvSpPr>
          <p:nvPr/>
        </p:nvSpPr>
        <p:spPr bwMode="auto">
          <a:xfrm>
            <a:off x="4637022" y="4631817"/>
            <a:ext cx="2055486"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26" name="Line 18"/>
          <p:cNvSpPr>
            <a:spLocks noChangeShapeType="1"/>
          </p:cNvSpPr>
          <p:nvPr/>
        </p:nvSpPr>
        <p:spPr bwMode="auto">
          <a:xfrm flipH="1">
            <a:off x="4628549" y="3852907"/>
            <a:ext cx="2117" cy="698734"/>
          </a:xfrm>
          <a:prstGeom prst="line">
            <a:avLst/>
          </a:prstGeom>
          <a:noFill/>
          <a:ln w="19050">
            <a:solidFill>
              <a:srgbClr val="0F5DB7"/>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27" name="Group 138"/>
          <p:cNvGrpSpPr/>
          <p:nvPr/>
        </p:nvGrpSpPr>
        <p:grpSpPr bwMode="auto">
          <a:xfrm>
            <a:off x="4516354" y="3732631"/>
            <a:ext cx="243440" cy="219549"/>
            <a:chOff x="1661" y="2750"/>
            <a:chExt cx="250" cy="250"/>
          </a:xfrm>
          <a:solidFill>
            <a:schemeClr val="accent5"/>
          </a:solidFill>
        </p:grpSpPr>
        <p:sp>
          <p:nvSpPr>
            <p:cNvPr id="28" name="Oval 139"/>
            <p:cNvSpPr>
              <a:spLocks noChangeArrowheads="1"/>
            </p:cNvSpPr>
            <p:nvPr/>
          </p:nvSpPr>
          <p:spPr bwMode="auto">
            <a:xfrm>
              <a:off x="1661" y="2750"/>
              <a:ext cx="250" cy="250"/>
            </a:xfrm>
            <a:prstGeom prst="ellipse">
              <a:avLst/>
            </a:prstGeom>
            <a:grpFill/>
            <a:ln>
              <a:noFill/>
            </a:ln>
          </p:spPr>
          <p:txBody>
            <a:bodyPr wrap="none" anchor="ctr"/>
            <a:lstStyle/>
            <a:p>
              <a:pPr algn="ctr">
                <a:defRPr/>
              </a:pP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29"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31" name="AutoShape 2"/>
          <p:cNvSpPr>
            <a:spLocks noChangeArrowheads="1"/>
          </p:cNvSpPr>
          <p:nvPr/>
        </p:nvSpPr>
        <p:spPr bwMode="auto">
          <a:xfrm>
            <a:off x="5280545" y="1691790"/>
            <a:ext cx="2159212" cy="1806018"/>
          </a:xfrm>
          <a:prstGeom prst="roundRect">
            <a:avLst>
              <a:gd name="adj" fmla="val 13009"/>
            </a:avLst>
          </a:prstGeom>
          <a:solidFill>
            <a:schemeClr val="accent4"/>
          </a:solidFill>
          <a:ln w="19050" cap="rnd">
            <a:noFill/>
            <a:prstDash val="sysDot"/>
            <a:round/>
          </a:ln>
          <a:effectLst/>
        </p:spPr>
        <p:txBody>
          <a:bodyPr lIns="121945" tIns="60974" rIns="121945" bIns="60974"/>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32" name="TextBox 57"/>
          <p:cNvSpPr txBox="1">
            <a:spLocks noChangeArrowheads="1"/>
          </p:cNvSpPr>
          <p:nvPr/>
        </p:nvSpPr>
        <p:spPr bwMode="auto">
          <a:xfrm>
            <a:off x="5517639" y="1771974"/>
            <a:ext cx="1708319"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33" name="TextBox 57"/>
          <p:cNvSpPr txBox="1">
            <a:spLocks noChangeArrowheads="1"/>
          </p:cNvSpPr>
          <p:nvPr/>
        </p:nvSpPr>
        <p:spPr bwMode="auto">
          <a:xfrm>
            <a:off x="5519758" y="2178613"/>
            <a:ext cx="2087239"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34" name="Line 16"/>
          <p:cNvSpPr>
            <a:spLocks noChangeShapeType="1"/>
          </p:cNvSpPr>
          <p:nvPr/>
        </p:nvSpPr>
        <p:spPr bwMode="auto">
          <a:xfrm flipH="1">
            <a:off x="5492233" y="1903709"/>
            <a:ext cx="0" cy="1941564"/>
          </a:xfrm>
          <a:prstGeom prst="line">
            <a:avLst/>
          </a:prstGeom>
          <a:noFill/>
          <a:ln w="19050">
            <a:solidFill>
              <a:schemeClr val="tx1">
                <a:lumMod val="75000"/>
                <a:lumOff val="25000"/>
              </a:schemeClr>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35" name="Group 138"/>
          <p:cNvGrpSpPr/>
          <p:nvPr/>
        </p:nvGrpSpPr>
        <p:grpSpPr bwMode="auto">
          <a:xfrm>
            <a:off x="5365225" y="3736451"/>
            <a:ext cx="243442" cy="219549"/>
            <a:chOff x="1661" y="2750"/>
            <a:chExt cx="250" cy="250"/>
          </a:xfrm>
          <a:solidFill>
            <a:schemeClr val="accent5"/>
          </a:solidFill>
        </p:grpSpPr>
        <p:sp>
          <p:nvSpPr>
            <p:cNvPr id="36" name="Oval 139"/>
            <p:cNvSpPr>
              <a:spLocks noChangeArrowheads="1"/>
            </p:cNvSpPr>
            <p:nvPr/>
          </p:nvSpPr>
          <p:spPr bwMode="auto">
            <a:xfrm>
              <a:off x="1661" y="2750"/>
              <a:ext cx="250" cy="250"/>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37"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38" name="AutoShape 6"/>
          <p:cNvSpPr>
            <a:spLocks noChangeArrowheads="1"/>
          </p:cNvSpPr>
          <p:nvPr/>
        </p:nvSpPr>
        <p:spPr bwMode="auto">
          <a:xfrm>
            <a:off x="7412239" y="4209910"/>
            <a:ext cx="2241770" cy="1620834"/>
          </a:xfrm>
          <a:prstGeom prst="roundRect">
            <a:avLst>
              <a:gd name="adj" fmla="val 13009"/>
            </a:avLst>
          </a:prstGeom>
          <a:solidFill>
            <a:schemeClr val="accent6"/>
          </a:solidFill>
          <a:ln w="19050" cap="rnd">
            <a:noFill/>
            <a:prstDash val="sysDot"/>
            <a:round/>
          </a:ln>
          <a:effectLst/>
        </p:spPr>
        <p:txBody>
          <a:bodyPr lIns="121945" tIns="60974" rIns="121945" bIns="60974"/>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39" name="Line 7"/>
          <p:cNvSpPr>
            <a:spLocks noChangeShapeType="1"/>
          </p:cNvSpPr>
          <p:nvPr/>
        </p:nvSpPr>
        <p:spPr bwMode="auto">
          <a:xfrm flipH="1">
            <a:off x="7594297" y="3852907"/>
            <a:ext cx="4234" cy="698734"/>
          </a:xfrm>
          <a:prstGeom prst="line">
            <a:avLst/>
          </a:prstGeom>
          <a:noFill/>
          <a:ln w="19050">
            <a:solidFill>
              <a:schemeClr val="tx1">
                <a:lumMod val="75000"/>
                <a:lumOff val="25000"/>
              </a:schemeClr>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40" name="Group 138"/>
          <p:cNvGrpSpPr/>
          <p:nvPr/>
        </p:nvGrpSpPr>
        <p:grpSpPr bwMode="auto">
          <a:xfrm>
            <a:off x="7482100" y="3736446"/>
            <a:ext cx="243442" cy="217639"/>
            <a:chOff x="1661" y="2750"/>
            <a:chExt cx="250" cy="250"/>
          </a:xfrm>
          <a:solidFill>
            <a:schemeClr val="accent5"/>
          </a:solidFill>
        </p:grpSpPr>
        <p:sp>
          <p:nvSpPr>
            <p:cNvPr id="41" name="Oval 139"/>
            <p:cNvSpPr>
              <a:spLocks noChangeArrowheads="1"/>
            </p:cNvSpPr>
            <p:nvPr/>
          </p:nvSpPr>
          <p:spPr bwMode="auto">
            <a:xfrm>
              <a:off x="1661" y="2750"/>
              <a:ext cx="250" cy="250"/>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42"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43" name="TextBox 57"/>
          <p:cNvSpPr txBox="1">
            <a:spLocks noChangeArrowheads="1"/>
          </p:cNvSpPr>
          <p:nvPr/>
        </p:nvSpPr>
        <p:spPr bwMode="auto">
          <a:xfrm>
            <a:off x="7653570" y="4345453"/>
            <a:ext cx="3050416"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44" name="TextBox 57"/>
          <p:cNvSpPr txBox="1">
            <a:spLocks noChangeArrowheads="1"/>
          </p:cNvSpPr>
          <p:nvPr/>
        </p:nvSpPr>
        <p:spPr bwMode="auto">
          <a:xfrm>
            <a:off x="7676858" y="4631817"/>
            <a:ext cx="1886137"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sp>
        <p:nvSpPr>
          <p:cNvPr id="45" name="AutoShape 4"/>
          <p:cNvSpPr>
            <a:spLocks noChangeArrowheads="1"/>
          </p:cNvSpPr>
          <p:nvPr/>
        </p:nvSpPr>
        <p:spPr bwMode="auto">
          <a:xfrm>
            <a:off x="8449509" y="1689883"/>
            <a:ext cx="2159212" cy="1807927"/>
          </a:xfrm>
          <a:prstGeom prst="roundRect">
            <a:avLst>
              <a:gd name="adj" fmla="val 13009"/>
            </a:avLst>
          </a:prstGeom>
          <a:solidFill>
            <a:schemeClr val="accent3"/>
          </a:solidFill>
          <a:ln w="19050" cap="rnd">
            <a:noFill/>
            <a:prstDash val="sysDot"/>
            <a:round/>
          </a:ln>
          <a:effectLst/>
        </p:spPr>
        <p:txBody>
          <a:bodyPr wrap="none" lIns="121945" tIns="60974" rIns="121945" bIns="60974" anchor="ctr"/>
          <a:lstStyle/>
          <a:p>
            <a:pPr>
              <a:defRPr/>
            </a:pPr>
            <a:endParaRPr lang="zh-CN" altLang="en-US" sz="2405" dirty="0">
              <a:solidFill>
                <a:schemeClr val="bg1">
                  <a:lumMod val="95000"/>
                </a:schemeClr>
              </a:solidFill>
              <a:latin typeface="Arial" panose="020B0604020202020204" pitchFamily="34" charset="0"/>
              <a:ea typeface="微软雅黑" panose="020B0503020204020204" charset="-122"/>
              <a:cs typeface="宋体" panose="02010600030101010101" pitchFamily="2" charset="-122"/>
              <a:sym typeface="Arial" panose="020B0604020202020204" pitchFamily="34" charset="0"/>
            </a:endParaRPr>
          </a:p>
        </p:txBody>
      </p:sp>
      <p:sp>
        <p:nvSpPr>
          <p:cNvPr id="46" name="Line 14"/>
          <p:cNvSpPr>
            <a:spLocks noChangeShapeType="1"/>
          </p:cNvSpPr>
          <p:nvPr/>
        </p:nvSpPr>
        <p:spPr bwMode="auto">
          <a:xfrm flipH="1">
            <a:off x="8650611" y="1939982"/>
            <a:ext cx="0" cy="1905291"/>
          </a:xfrm>
          <a:prstGeom prst="line">
            <a:avLst/>
          </a:prstGeom>
          <a:noFill/>
          <a:ln w="19050">
            <a:solidFill>
              <a:srgbClr val="0F5DB7"/>
            </a:solidFill>
            <a:prstDash val="sysDot"/>
            <a:round/>
            <a:headEnd type="oval" w="med" len="med"/>
            <a:tailEnd type="oval" w="med" len="med"/>
          </a:ln>
        </p:spPr>
        <p:txBody>
          <a:bodyPr lIns="121945" tIns="60974" rIns="121945" bIns="60974"/>
          <a:lstStyle/>
          <a:p>
            <a:endParaRPr lang="zh-CN" altLang="en-US" sz="2405"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grpSp>
        <p:nvGrpSpPr>
          <p:cNvPr id="47" name="Group 138"/>
          <p:cNvGrpSpPr/>
          <p:nvPr/>
        </p:nvGrpSpPr>
        <p:grpSpPr bwMode="auto">
          <a:xfrm>
            <a:off x="8538417" y="3740268"/>
            <a:ext cx="243440" cy="219549"/>
            <a:chOff x="1661" y="2750"/>
            <a:chExt cx="250" cy="250"/>
          </a:xfrm>
          <a:solidFill>
            <a:schemeClr val="accent5"/>
          </a:solidFill>
        </p:grpSpPr>
        <p:sp>
          <p:nvSpPr>
            <p:cNvPr id="48" name="Oval 139"/>
            <p:cNvSpPr>
              <a:spLocks noChangeArrowheads="1"/>
            </p:cNvSpPr>
            <p:nvPr/>
          </p:nvSpPr>
          <p:spPr bwMode="auto">
            <a:xfrm>
              <a:off x="1661" y="2750"/>
              <a:ext cx="250" cy="250"/>
            </a:xfrm>
            <a:prstGeom prst="ellipse">
              <a:avLst/>
            </a:prstGeom>
            <a:grpFill/>
            <a:ln>
              <a:noFill/>
            </a:ln>
          </p:spPr>
          <p:txBody>
            <a:bodyPr wrap="none" anchor="ctr"/>
            <a:lstStyle/>
            <a:p>
              <a:pPr algn="ctr">
                <a:defRPr/>
              </a:pP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sp>
          <p:nvSpPr>
            <p:cNvPr id="49" name="Oval 140"/>
            <p:cNvSpPr>
              <a:spLocks noChangeArrowheads="1"/>
            </p:cNvSpPr>
            <p:nvPr/>
          </p:nvSpPr>
          <p:spPr bwMode="auto">
            <a:xfrm>
              <a:off x="1729" y="2818"/>
              <a:ext cx="114" cy="114"/>
            </a:xfrm>
            <a:prstGeom prst="ellipse">
              <a:avLst/>
            </a:prstGeom>
            <a:grpFill/>
            <a:ln w="9525">
              <a:noFill/>
              <a:round/>
            </a:ln>
          </p:spPr>
          <p:txBody>
            <a:bodyPr wrap="none" anchor="ctr"/>
            <a:lstStyle/>
            <a:p>
              <a:pPr algn="ctr"/>
              <a:endParaRPr lang="ko-KR" altLang="en-US" sz="2405">
                <a:solidFill>
                  <a:schemeClr val="bg1">
                    <a:lumMod val="95000"/>
                  </a:schemeClr>
                </a:solidFill>
                <a:latin typeface="Arial" panose="020B0604020202020204" pitchFamily="34" charset="0"/>
                <a:ea typeface="Malgun Gothic" panose="020B0503020000020004" pitchFamily="34" charset="-127"/>
                <a:sym typeface="Arial" panose="020B0604020202020204" pitchFamily="34" charset="0"/>
              </a:endParaRPr>
            </a:p>
          </p:txBody>
        </p:sp>
      </p:grpSp>
      <p:sp>
        <p:nvSpPr>
          <p:cNvPr id="50" name="TextBox 57"/>
          <p:cNvSpPr txBox="1">
            <a:spLocks noChangeArrowheads="1"/>
          </p:cNvSpPr>
          <p:nvPr/>
        </p:nvSpPr>
        <p:spPr bwMode="auto">
          <a:xfrm>
            <a:off x="8699309" y="1771974"/>
            <a:ext cx="1909421" cy="492125"/>
          </a:xfrm>
          <a:prstGeom prst="rect">
            <a:avLst/>
          </a:prstGeom>
          <a:noFill/>
          <a:ln w="9525">
            <a:noFill/>
            <a:miter lim="800000"/>
          </a:ln>
        </p:spPr>
        <p:txBody>
          <a:bodyPr lIns="121945" tIns="60974" rIns="121945" bIns="60974">
            <a:spAutoFit/>
          </a:bodyPr>
          <a:lstStyle/>
          <a:p>
            <a:r>
              <a:rPr lang="zh-CN" altLang="en-US" sz="24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标题</a:t>
            </a:r>
          </a:p>
        </p:txBody>
      </p:sp>
      <p:sp>
        <p:nvSpPr>
          <p:cNvPr id="51" name="TextBox 57"/>
          <p:cNvSpPr txBox="1">
            <a:spLocks noChangeArrowheads="1"/>
          </p:cNvSpPr>
          <p:nvPr/>
        </p:nvSpPr>
        <p:spPr bwMode="auto">
          <a:xfrm>
            <a:off x="8699309" y="2222524"/>
            <a:ext cx="1909421" cy="1235710"/>
          </a:xfrm>
          <a:prstGeom prst="rect">
            <a:avLst/>
          </a:prstGeom>
          <a:noFill/>
          <a:ln w="9525">
            <a:noFill/>
            <a:miter lim="800000"/>
          </a:ln>
        </p:spPr>
        <p:txBody>
          <a:bodyPr lIns="121945" tIns="60974" rIns="121945" bIns="60974">
            <a:spAutoFit/>
          </a:bodyPr>
          <a:lstStyle/>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endParaRPr lang="en-US" altLang="zh-CN"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a:p>
            <a:pPr eaLnBrk="0" hangingPunct="0">
              <a:lnSpc>
                <a:spcPct val="150000"/>
              </a:lnSpc>
              <a:tabLst>
                <a:tab pos="134620" algn="l"/>
              </a:tabLst>
            </a:pPr>
            <a:r>
              <a:rPr lang="zh-CN" altLang="en-US" sz="1605" b="1">
                <a:solidFill>
                  <a:schemeClr val="bg1">
                    <a:lumMod val="95000"/>
                  </a:schemeClr>
                </a:solidFill>
                <a:latin typeface="Arial" panose="020B0604020202020204" pitchFamily="34" charset="0"/>
                <a:ea typeface="微软雅黑" panose="020B0503020204020204" charset="-122"/>
                <a:sym typeface="Arial" panose="020B0604020202020204" pitchFamily="34" charset="0"/>
              </a:rPr>
              <a:t>添加文本说明内容</a:t>
            </a:r>
          </a:p>
        </p:txBody>
      </p:sp>
      <p:cxnSp>
        <p:nvCxnSpPr>
          <p:cNvPr id="52" name="直接连接符 5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53" name="组合 52"/>
          <p:cNvGrpSpPr/>
          <p:nvPr userDrawn="1"/>
        </p:nvGrpSpPr>
        <p:grpSpPr>
          <a:xfrm>
            <a:off x="248015" y="208049"/>
            <a:ext cx="625119" cy="557307"/>
            <a:chOff x="247539" y="208088"/>
            <a:chExt cx="623918" cy="557410"/>
          </a:xfrm>
        </p:grpSpPr>
        <p:sp>
          <p:nvSpPr>
            <p:cNvPr id="54" name="矩形 5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5" name="矩形 5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5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054">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000"/>
                                        <p:tgtEl>
                                          <p:spTgt spid="2"/>
                                        </p:tgtEl>
                                      </p:cBhvr>
                                    </p:animEffect>
                                  </p:childTnLst>
                                </p:cTn>
                              </p:par>
                            </p:childTnLst>
                          </p:cTn>
                        </p:par>
                        <p:par>
                          <p:cTn id="8" fill="hold">
                            <p:stCondLst>
                              <p:cond delay="1000"/>
                            </p:stCondLst>
                            <p:childTnLst>
                              <p:par>
                                <p:cTn id="9" presetID="23" presetClass="entr" presetSubtype="32" fill="hold" nodeType="afterEffect">
                                  <p:stCondLst>
                                    <p:cond delay="0"/>
                                  </p:stCondLst>
                                  <p:childTnLst>
                                    <p:set>
                                      <p:cBhvr>
                                        <p:cTn id="10" dur="1" fill="hold">
                                          <p:stCondLst>
                                            <p:cond delay="0"/>
                                          </p:stCondLst>
                                        </p:cTn>
                                        <p:tgtEl>
                                          <p:spTgt spid="16"/>
                                        </p:tgtEl>
                                        <p:attrNameLst>
                                          <p:attrName>style.visibility</p:attrName>
                                        </p:attrNameLst>
                                      </p:cBhvr>
                                      <p:to>
                                        <p:strVal val="visible"/>
                                      </p:to>
                                    </p:set>
                                    <p:anim calcmode="lin" valueType="num">
                                      <p:cBhvr>
                                        <p:cTn id="11" dur="250" fill="hold"/>
                                        <p:tgtEl>
                                          <p:spTgt spid="16"/>
                                        </p:tgtEl>
                                        <p:attrNameLst>
                                          <p:attrName>ppt_w</p:attrName>
                                        </p:attrNameLst>
                                      </p:cBhvr>
                                      <p:tavLst>
                                        <p:tav tm="0">
                                          <p:val>
                                            <p:strVal val="4*#ppt_w"/>
                                          </p:val>
                                        </p:tav>
                                        <p:tav tm="100000">
                                          <p:val>
                                            <p:strVal val="#ppt_w"/>
                                          </p:val>
                                        </p:tav>
                                      </p:tavLst>
                                    </p:anim>
                                    <p:anim calcmode="lin" valueType="num">
                                      <p:cBhvr>
                                        <p:cTn id="12" dur="250" fill="hold"/>
                                        <p:tgtEl>
                                          <p:spTgt spid="16"/>
                                        </p:tgtEl>
                                        <p:attrNameLst>
                                          <p:attrName>ppt_h</p:attrName>
                                        </p:attrNameLst>
                                      </p:cBhvr>
                                      <p:tavLst>
                                        <p:tav tm="0">
                                          <p:val>
                                            <p:strVal val="4*#ppt_h"/>
                                          </p:val>
                                        </p:tav>
                                        <p:tav tm="100000">
                                          <p:val>
                                            <p:strVal val="#ppt_h"/>
                                          </p:val>
                                        </p:tav>
                                      </p:tavLst>
                                    </p:anim>
                                  </p:childTnLst>
                                </p:cTn>
                              </p:par>
                              <p:par>
                                <p:cTn id="13" presetID="23" presetClass="entr" presetSubtype="32" fill="hold" nodeType="withEffect">
                                  <p:stCondLst>
                                    <p:cond delay="250"/>
                                  </p:stCondLst>
                                  <p:childTnLst>
                                    <p:set>
                                      <p:cBhvr>
                                        <p:cTn id="14" dur="1" fill="hold">
                                          <p:stCondLst>
                                            <p:cond delay="0"/>
                                          </p:stCondLst>
                                        </p:cTn>
                                        <p:tgtEl>
                                          <p:spTgt spid="5"/>
                                        </p:tgtEl>
                                        <p:attrNameLst>
                                          <p:attrName>style.visibility</p:attrName>
                                        </p:attrNameLst>
                                      </p:cBhvr>
                                      <p:to>
                                        <p:strVal val="visible"/>
                                      </p:to>
                                    </p:set>
                                    <p:anim calcmode="lin" valueType="num">
                                      <p:cBhvr>
                                        <p:cTn id="15" dur="250" fill="hold"/>
                                        <p:tgtEl>
                                          <p:spTgt spid="5"/>
                                        </p:tgtEl>
                                        <p:attrNameLst>
                                          <p:attrName>ppt_w</p:attrName>
                                        </p:attrNameLst>
                                      </p:cBhvr>
                                      <p:tavLst>
                                        <p:tav tm="0">
                                          <p:val>
                                            <p:strVal val="4*#ppt_w"/>
                                          </p:val>
                                        </p:tav>
                                        <p:tav tm="100000">
                                          <p:val>
                                            <p:strVal val="#ppt_w"/>
                                          </p:val>
                                        </p:tav>
                                      </p:tavLst>
                                    </p:anim>
                                    <p:anim calcmode="lin" valueType="num">
                                      <p:cBhvr>
                                        <p:cTn id="16" dur="250" fill="hold"/>
                                        <p:tgtEl>
                                          <p:spTgt spid="5"/>
                                        </p:tgtEl>
                                        <p:attrNameLst>
                                          <p:attrName>ppt_h</p:attrName>
                                        </p:attrNameLst>
                                      </p:cBhvr>
                                      <p:tavLst>
                                        <p:tav tm="0">
                                          <p:val>
                                            <p:strVal val="4*#ppt_h"/>
                                          </p:val>
                                        </p:tav>
                                        <p:tav tm="100000">
                                          <p:val>
                                            <p:strVal val="#ppt_h"/>
                                          </p:val>
                                        </p:tav>
                                      </p:tavLst>
                                    </p:anim>
                                  </p:childTnLst>
                                </p:cTn>
                              </p:par>
                              <p:par>
                                <p:cTn id="17" presetID="23" presetClass="entr" presetSubtype="32" fill="hold" nodeType="withEffect">
                                  <p:stCondLst>
                                    <p:cond delay="5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250" fill="hold"/>
                                        <p:tgtEl>
                                          <p:spTgt spid="27"/>
                                        </p:tgtEl>
                                        <p:attrNameLst>
                                          <p:attrName>ppt_w</p:attrName>
                                        </p:attrNameLst>
                                      </p:cBhvr>
                                      <p:tavLst>
                                        <p:tav tm="0">
                                          <p:val>
                                            <p:strVal val="4*#ppt_w"/>
                                          </p:val>
                                        </p:tav>
                                        <p:tav tm="100000">
                                          <p:val>
                                            <p:strVal val="#ppt_w"/>
                                          </p:val>
                                        </p:tav>
                                      </p:tavLst>
                                    </p:anim>
                                    <p:anim calcmode="lin" valueType="num">
                                      <p:cBhvr>
                                        <p:cTn id="20" dur="250" fill="hold"/>
                                        <p:tgtEl>
                                          <p:spTgt spid="27"/>
                                        </p:tgtEl>
                                        <p:attrNameLst>
                                          <p:attrName>ppt_h</p:attrName>
                                        </p:attrNameLst>
                                      </p:cBhvr>
                                      <p:tavLst>
                                        <p:tav tm="0">
                                          <p:val>
                                            <p:strVal val="4*#ppt_h"/>
                                          </p:val>
                                        </p:tav>
                                        <p:tav tm="100000">
                                          <p:val>
                                            <p:strVal val="#ppt_h"/>
                                          </p:val>
                                        </p:tav>
                                      </p:tavLst>
                                    </p:anim>
                                  </p:childTnLst>
                                </p:cTn>
                              </p:par>
                              <p:par>
                                <p:cTn id="21" presetID="23" presetClass="entr" presetSubtype="32" fill="hold" nodeType="withEffect">
                                  <p:stCondLst>
                                    <p:cond delay="750"/>
                                  </p:stCondLst>
                                  <p:childTnLst>
                                    <p:set>
                                      <p:cBhvr>
                                        <p:cTn id="22" dur="1" fill="hold">
                                          <p:stCondLst>
                                            <p:cond delay="0"/>
                                          </p:stCondLst>
                                        </p:cTn>
                                        <p:tgtEl>
                                          <p:spTgt spid="35"/>
                                        </p:tgtEl>
                                        <p:attrNameLst>
                                          <p:attrName>style.visibility</p:attrName>
                                        </p:attrNameLst>
                                      </p:cBhvr>
                                      <p:to>
                                        <p:strVal val="visible"/>
                                      </p:to>
                                    </p:set>
                                    <p:anim calcmode="lin" valueType="num">
                                      <p:cBhvr>
                                        <p:cTn id="23" dur="250" fill="hold"/>
                                        <p:tgtEl>
                                          <p:spTgt spid="35"/>
                                        </p:tgtEl>
                                        <p:attrNameLst>
                                          <p:attrName>ppt_w</p:attrName>
                                        </p:attrNameLst>
                                      </p:cBhvr>
                                      <p:tavLst>
                                        <p:tav tm="0">
                                          <p:val>
                                            <p:strVal val="4*#ppt_w"/>
                                          </p:val>
                                        </p:tav>
                                        <p:tav tm="100000">
                                          <p:val>
                                            <p:strVal val="#ppt_w"/>
                                          </p:val>
                                        </p:tav>
                                      </p:tavLst>
                                    </p:anim>
                                    <p:anim calcmode="lin" valueType="num">
                                      <p:cBhvr>
                                        <p:cTn id="24" dur="250" fill="hold"/>
                                        <p:tgtEl>
                                          <p:spTgt spid="35"/>
                                        </p:tgtEl>
                                        <p:attrNameLst>
                                          <p:attrName>ppt_h</p:attrName>
                                        </p:attrNameLst>
                                      </p:cBhvr>
                                      <p:tavLst>
                                        <p:tav tm="0">
                                          <p:val>
                                            <p:strVal val="4*#ppt_h"/>
                                          </p:val>
                                        </p:tav>
                                        <p:tav tm="100000">
                                          <p:val>
                                            <p:strVal val="#ppt_h"/>
                                          </p:val>
                                        </p:tav>
                                      </p:tavLst>
                                    </p:anim>
                                  </p:childTnLst>
                                </p:cTn>
                              </p:par>
                              <p:par>
                                <p:cTn id="25" presetID="23" presetClass="entr" presetSubtype="32" fill="hold" nodeType="withEffect">
                                  <p:stCondLst>
                                    <p:cond delay="1000"/>
                                  </p:stCondLst>
                                  <p:childTnLst>
                                    <p:set>
                                      <p:cBhvr>
                                        <p:cTn id="26" dur="1" fill="hold">
                                          <p:stCondLst>
                                            <p:cond delay="0"/>
                                          </p:stCondLst>
                                        </p:cTn>
                                        <p:tgtEl>
                                          <p:spTgt spid="40"/>
                                        </p:tgtEl>
                                        <p:attrNameLst>
                                          <p:attrName>style.visibility</p:attrName>
                                        </p:attrNameLst>
                                      </p:cBhvr>
                                      <p:to>
                                        <p:strVal val="visible"/>
                                      </p:to>
                                    </p:set>
                                    <p:anim calcmode="lin" valueType="num">
                                      <p:cBhvr>
                                        <p:cTn id="27" dur="250" fill="hold"/>
                                        <p:tgtEl>
                                          <p:spTgt spid="40"/>
                                        </p:tgtEl>
                                        <p:attrNameLst>
                                          <p:attrName>ppt_w</p:attrName>
                                        </p:attrNameLst>
                                      </p:cBhvr>
                                      <p:tavLst>
                                        <p:tav tm="0">
                                          <p:val>
                                            <p:strVal val="4*#ppt_w"/>
                                          </p:val>
                                        </p:tav>
                                        <p:tav tm="100000">
                                          <p:val>
                                            <p:strVal val="#ppt_w"/>
                                          </p:val>
                                        </p:tav>
                                      </p:tavLst>
                                    </p:anim>
                                    <p:anim calcmode="lin" valueType="num">
                                      <p:cBhvr>
                                        <p:cTn id="28" dur="250" fill="hold"/>
                                        <p:tgtEl>
                                          <p:spTgt spid="40"/>
                                        </p:tgtEl>
                                        <p:attrNameLst>
                                          <p:attrName>ppt_h</p:attrName>
                                        </p:attrNameLst>
                                      </p:cBhvr>
                                      <p:tavLst>
                                        <p:tav tm="0">
                                          <p:val>
                                            <p:strVal val="4*#ppt_h"/>
                                          </p:val>
                                        </p:tav>
                                        <p:tav tm="100000">
                                          <p:val>
                                            <p:strVal val="#ppt_h"/>
                                          </p:val>
                                        </p:tav>
                                      </p:tavLst>
                                    </p:anim>
                                  </p:childTnLst>
                                </p:cTn>
                              </p:par>
                              <p:par>
                                <p:cTn id="29" presetID="23" presetClass="entr" presetSubtype="32" fill="hold" nodeType="withEffect">
                                  <p:stCondLst>
                                    <p:cond delay="1250"/>
                                  </p:stCondLst>
                                  <p:childTnLst>
                                    <p:set>
                                      <p:cBhvr>
                                        <p:cTn id="30" dur="1" fill="hold">
                                          <p:stCondLst>
                                            <p:cond delay="0"/>
                                          </p:stCondLst>
                                        </p:cTn>
                                        <p:tgtEl>
                                          <p:spTgt spid="47"/>
                                        </p:tgtEl>
                                        <p:attrNameLst>
                                          <p:attrName>style.visibility</p:attrName>
                                        </p:attrNameLst>
                                      </p:cBhvr>
                                      <p:to>
                                        <p:strVal val="visible"/>
                                      </p:to>
                                    </p:set>
                                    <p:anim calcmode="lin" valueType="num">
                                      <p:cBhvr>
                                        <p:cTn id="31" dur="250" fill="hold"/>
                                        <p:tgtEl>
                                          <p:spTgt spid="47"/>
                                        </p:tgtEl>
                                        <p:attrNameLst>
                                          <p:attrName>ppt_w</p:attrName>
                                        </p:attrNameLst>
                                      </p:cBhvr>
                                      <p:tavLst>
                                        <p:tav tm="0">
                                          <p:val>
                                            <p:strVal val="4*#ppt_w"/>
                                          </p:val>
                                        </p:tav>
                                        <p:tav tm="100000">
                                          <p:val>
                                            <p:strVal val="#ppt_w"/>
                                          </p:val>
                                        </p:tav>
                                      </p:tavLst>
                                    </p:anim>
                                    <p:anim calcmode="lin" valueType="num">
                                      <p:cBhvr>
                                        <p:cTn id="32" dur="250" fill="hold"/>
                                        <p:tgtEl>
                                          <p:spTgt spid="47"/>
                                        </p:tgtEl>
                                        <p:attrNameLst>
                                          <p:attrName>ppt_h</p:attrName>
                                        </p:attrNameLst>
                                      </p:cBhvr>
                                      <p:tavLst>
                                        <p:tav tm="0">
                                          <p:val>
                                            <p:strVal val="4*#ppt_h"/>
                                          </p:val>
                                        </p:tav>
                                        <p:tav tm="100000">
                                          <p:val>
                                            <p:strVal val="#ppt_h"/>
                                          </p:val>
                                        </p:tav>
                                      </p:tavLst>
                                    </p:anim>
                                  </p:childTnLst>
                                </p:cTn>
                              </p:par>
                            </p:childTnLst>
                          </p:cTn>
                        </p:par>
                        <p:par>
                          <p:cTn id="33" fill="hold">
                            <p:stCondLst>
                              <p:cond delay="1500"/>
                            </p:stCondLst>
                            <p:childTnLst>
                              <p:par>
                                <p:cTn id="34" presetID="2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wipe(up)">
                                      <p:cBhvr>
                                        <p:cTn id="36" dur="500"/>
                                        <p:tgtEl>
                                          <p:spTgt spid="15"/>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up)">
                                      <p:cBhvr>
                                        <p:cTn id="39" dur="500"/>
                                        <p:tgtEl>
                                          <p:spTgt spid="26"/>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39"/>
                                        </p:tgtEl>
                                        <p:attrNameLst>
                                          <p:attrName>style.visibility</p:attrName>
                                        </p:attrNameLst>
                                      </p:cBhvr>
                                      <p:to>
                                        <p:strVal val="visible"/>
                                      </p:to>
                                    </p:set>
                                    <p:animEffect transition="in" filter="wipe(up)">
                                      <p:cBhvr>
                                        <p:cTn id="42" dur="500"/>
                                        <p:tgtEl>
                                          <p:spTgt spid="39"/>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4"/>
                                        </p:tgtEl>
                                        <p:attrNameLst>
                                          <p:attrName>style.visibility</p:attrName>
                                        </p:attrNameLst>
                                      </p:cBhvr>
                                      <p:to>
                                        <p:strVal val="visible"/>
                                      </p:to>
                                    </p:set>
                                    <p:animEffect transition="in" filter="wipe(down)">
                                      <p:cBhvr>
                                        <p:cTn id="45" dur="500"/>
                                        <p:tgtEl>
                                          <p:spTgt spid="4"/>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34"/>
                                        </p:tgtEl>
                                        <p:attrNameLst>
                                          <p:attrName>style.visibility</p:attrName>
                                        </p:attrNameLst>
                                      </p:cBhvr>
                                      <p:to>
                                        <p:strVal val="visible"/>
                                      </p:to>
                                    </p:set>
                                    <p:animEffect transition="in" filter="wipe(down)">
                                      <p:cBhvr>
                                        <p:cTn id="48" dur="500"/>
                                        <p:tgtEl>
                                          <p:spTgt spid="34"/>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46"/>
                                        </p:tgtEl>
                                        <p:attrNameLst>
                                          <p:attrName>style.visibility</p:attrName>
                                        </p:attrNameLst>
                                      </p:cBhvr>
                                      <p:to>
                                        <p:strVal val="visible"/>
                                      </p:to>
                                    </p:set>
                                    <p:animEffect transition="in" filter="wipe(down)">
                                      <p:cBhvr>
                                        <p:cTn id="51" dur="500"/>
                                        <p:tgtEl>
                                          <p:spTgt spid="46"/>
                                        </p:tgtEl>
                                      </p:cBhvr>
                                    </p:animEffect>
                                  </p:childTnLst>
                                </p:cTn>
                              </p:par>
                            </p:childTnLst>
                          </p:cTn>
                        </p:par>
                        <p:par>
                          <p:cTn id="52" fill="hold">
                            <p:stCondLst>
                              <p:cond delay="2000"/>
                            </p:stCondLst>
                            <p:childTnLst>
                              <p:par>
                                <p:cTn id="53" presetID="21" presetClass="entr" presetSubtype="1" fill="hold" grpId="0" nodeType="afterEffect">
                                  <p:stCondLst>
                                    <p:cond delay="0"/>
                                  </p:stCondLst>
                                  <p:childTnLst>
                                    <p:set>
                                      <p:cBhvr>
                                        <p:cTn id="54" dur="1" fill="hold">
                                          <p:stCondLst>
                                            <p:cond delay="0"/>
                                          </p:stCondLst>
                                        </p:cTn>
                                        <p:tgtEl>
                                          <p:spTgt spid="3"/>
                                        </p:tgtEl>
                                        <p:attrNameLst>
                                          <p:attrName>style.visibility</p:attrName>
                                        </p:attrNameLst>
                                      </p:cBhvr>
                                      <p:to>
                                        <p:strVal val="visible"/>
                                      </p:to>
                                    </p:set>
                                    <p:animEffect transition="in" filter="wheel(1)">
                                      <p:cBhvr>
                                        <p:cTn id="55" dur="1000"/>
                                        <p:tgtEl>
                                          <p:spTgt spid="3"/>
                                        </p:tgtEl>
                                      </p:cBhvr>
                                    </p:animEffect>
                                  </p:childTnLst>
                                </p:cTn>
                              </p:par>
                              <p:par>
                                <p:cTn id="56" presetID="21" presetClass="entr" presetSubtype="1"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Effect transition="in" filter="wheel(1)">
                                      <p:cBhvr>
                                        <p:cTn id="58" dur="1000"/>
                                        <p:tgtEl>
                                          <p:spTgt spid="31"/>
                                        </p:tgtEl>
                                      </p:cBhvr>
                                    </p:animEffect>
                                  </p:childTnLst>
                                </p:cTn>
                              </p:par>
                              <p:par>
                                <p:cTn id="59" presetID="21" presetClass="entr" presetSubtype="1" fill="hold" grpId="0" nodeType="withEffect">
                                  <p:stCondLst>
                                    <p:cond delay="0"/>
                                  </p:stCondLst>
                                  <p:childTnLst>
                                    <p:set>
                                      <p:cBhvr>
                                        <p:cTn id="60" dur="1" fill="hold">
                                          <p:stCondLst>
                                            <p:cond delay="0"/>
                                          </p:stCondLst>
                                        </p:cTn>
                                        <p:tgtEl>
                                          <p:spTgt spid="45"/>
                                        </p:tgtEl>
                                        <p:attrNameLst>
                                          <p:attrName>style.visibility</p:attrName>
                                        </p:attrNameLst>
                                      </p:cBhvr>
                                      <p:to>
                                        <p:strVal val="visible"/>
                                      </p:to>
                                    </p:set>
                                    <p:animEffect transition="in" filter="wheel(1)">
                                      <p:cBhvr>
                                        <p:cTn id="61" dur="1000"/>
                                        <p:tgtEl>
                                          <p:spTgt spid="45"/>
                                        </p:tgtEl>
                                      </p:cBhvr>
                                    </p:animEffect>
                                  </p:childTnLst>
                                </p:cTn>
                              </p:par>
                              <p:par>
                                <p:cTn id="62" presetID="21" presetClass="entr" presetSubtype="1" fill="hold" grpId="0" nodeType="with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heel(1)">
                                      <p:cBhvr>
                                        <p:cTn id="64" dur="1000"/>
                                        <p:tgtEl>
                                          <p:spTgt spid="11"/>
                                        </p:tgtEl>
                                      </p:cBhvr>
                                    </p:animEffect>
                                  </p:childTnLst>
                                </p:cTn>
                              </p:par>
                              <p:par>
                                <p:cTn id="65" presetID="21" presetClass="entr" presetSubtype="1" fill="hold" grpId="0" nodeType="with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heel(1)">
                                      <p:cBhvr>
                                        <p:cTn id="67" dur="1000"/>
                                        <p:tgtEl>
                                          <p:spTgt spid="20"/>
                                        </p:tgtEl>
                                      </p:cBhvr>
                                    </p:animEffect>
                                  </p:childTnLst>
                                </p:cTn>
                              </p:par>
                              <p:par>
                                <p:cTn id="68" presetID="21" presetClass="entr" presetSubtype="1" fill="hold" grpId="0" nodeType="withEffect">
                                  <p:stCondLst>
                                    <p:cond delay="0"/>
                                  </p:stCondLst>
                                  <p:childTnLst>
                                    <p:set>
                                      <p:cBhvr>
                                        <p:cTn id="69" dur="1" fill="hold">
                                          <p:stCondLst>
                                            <p:cond delay="0"/>
                                          </p:stCondLst>
                                        </p:cTn>
                                        <p:tgtEl>
                                          <p:spTgt spid="38"/>
                                        </p:tgtEl>
                                        <p:attrNameLst>
                                          <p:attrName>style.visibility</p:attrName>
                                        </p:attrNameLst>
                                      </p:cBhvr>
                                      <p:to>
                                        <p:strVal val="visible"/>
                                      </p:to>
                                    </p:set>
                                    <p:animEffect transition="in" filter="wheel(1)">
                                      <p:cBhvr>
                                        <p:cTn id="70" dur="1000"/>
                                        <p:tgtEl>
                                          <p:spTgt spid="38"/>
                                        </p:tgtEl>
                                      </p:cBhvr>
                                    </p:animEffect>
                                  </p:childTnLst>
                                </p:cTn>
                              </p:par>
                            </p:childTnLst>
                          </p:cTn>
                        </p:par>
                        <p:par>
                          <p:cTn id="71" fill="hold">
                            <p:stCondLst>
                              <p:cond delay="3000"/>
                            </p:stCondLst>
                            <p:childTnLst>
                              <p:par>
                                <p:cTn id="72" presetID="42" presetClass="entr" presetSubtype="0" fill="hold" grpId="0" nodeType="afterEffect">
                                  <p:stCondLst>
                                    <p:cond delay="0"/>
                                  </p:stCondLst>
                                  <p:childTnLst>
                                    <p:set>
                                      <p:cBhvr>
                                        <p:cTn id="73" dur="1" fill="hold">
                                          <p:stCondLst>
                                            <p:cond delay="0"/>
                                          </p:stCondLst>
                                        </p:cTn>
                                        <p:tgtEl>
                                          <p:spTgt spid="9"/>
                                        </p:tgtEl>
                                        <p:attrNameLst>
                                          <p:attrName>style.visibility</p:attrName>
                                        </p:attrNameLst>
                                      </p:cBhvr>
                                      <p:to>
                                        <p:strVal val="visible"/>
                                      </p:to>
                                    </p:set>
                                    <p:animEffect transition="in" filter="fade">
                                      <p:cBhvr>
                                        <p:cTn id="74" dur="500"/>
                                        <p:tgtEl>
                                          <p:spTgt spid="9"/>
                                        </p:tgtEl>
                                      </p:cBhvr>
                                    </p:animEffect>
                                    <p:anim calcmode="lin" valueType="num">
                                      <p:cBhvr>
                                        <p:cTn id="75" dur="500" fill="hold"/>
                                        <p:tgtEl>
                                          <p:spTgt spid="9"/>
                                        </p:tgtEl>
                                        <p:attrNameLst>
                                          <p:attrName>ppt_x</p:attrName>
                                        </p:attrNameLst>
                                      </p:cBhvr>
                                      <p:tavLst>
                                        <p:tav tm="0">
                                          <p:val>
                                            <p:strVal val="#ppt_x"/>
                                          </p:val>
                                        </p:tav>
                                        <p:tav tm="100000">
                                          <p:val>
                                            <p:strVal val="#ppt_x"/>
                                          </p:val>
                                        </p:tav>
                                      </p:tavLst>
                                    </p:anim>
                                    <p:anim calcmode="lin" valueType="num">
                                      <p:cBhvr>
                                        <p:cTn id="76" dur="500" fill="hold"/>
                                        <p:tgtEl>
                                          <p:spTgt spid="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10"/>
                                        </p:tgtEl>
                                        <p:attrNameLst>
                                          <p:attrName>style.visibility</p:attrName>
                                        </p:attrNameLst>
                                      </p:cBhvr>
                                      <p:to>
                                        <p:strVal val="visible"/>
                                      </p:to>
                                    </p:set>
                                    <p:animEffect transition="in" filter="fade">
                                      <p:cBhvr>
                                        <p:cTn id="79" dur="500"/>
                                        <p:tgtEl>
                                          <p:spTgt spid="10"/>
                                        </p:tgtEl>
                                      </p:cBhvr>
                                    </p:animEffect>
                                    <p:anim calcmode="lin" valueType="num">
                                      <p:cBhvr>
                                        <p:cTn id="80" dur="500" fill="hold"/>
                                        <p:tgtEl>
                                          <p:spTgt spid="10"/>
                                        </p:tgtEl>
                                        <p:attrNameLst>
                                          <p:attrName>ppt_x</p:attrName>
                                        </p:attrNameLst>
                                      </p:cBhvr>
                                      <p:tavLst>
                                        <p:tav tm="0">
                                          <p:val>
                                            <p:strVal val="#ppt_x"/>
                                          </p:val>
                                        </p:tav>
                                        <p:tav tm="100000">
                                          <p:val>
                                            <p:strVal val="#ppt_x"/>
                                          </p:val>
                                        </p:tav>
                                      </p:tavLst>
                                    </p:anim>
                                    <p:anim calcmode="lin" valueType="num">
                                      <p:cBhvr>
                                        <p:cTn id="81" dur="500" fill="hold"/>
                                        <p:tgtEl>
                                          <p:spTgt spid="10"/>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32"/>
                                        </p:tgtEl>
                                        <p:attrNameLst>
                                          <p:attrName>style.visibility</p:attrName>
                                        </p:attrNameLst>
                                      </p:cBhvr>
                                      <p:to>
                                        <p:strVal val="visible"/>
                                      </p:to>
                                    </p:set>
                                    <p:animEffect transition="in" filter="fade">
                                      <p:cBhvr>
                                        <p:cTn id="84" dur="500"/>
                                        <p:tgtEl>
                                          <p:spTgt spid="32"/>
                                        </p:tgtEl>
                                      </p:cBhvr>
                                    </p:animEffect>
                                    <p:anim calcmode="lin" valueType="num">
                                      <p:cBhvr>
                                        <p:cTn id="85" dur="500" fill="hold"/>
                                        <p:tgtEl>
                                          <p:spTgt spid="32"/>
                                        </p:tgtEl>
                                        <p:attrNameLst>
                                          <p:attrName>ppt_x</p:attrName>
                                        </p:attrNameLst>
                                      </p:cBhvr>
                                      <p:tavLst>
                                        <p:tav tm="0">
                                          <p:val>
                                            <p:strVal val="#ppt_x"/>
                                          </p:val>
                                        </p:tav>
                                        <p:tav tm="100000">
                                          <p:val>
                                            <p:strVal val="#ppt_x"/>
                                          </p:val>
                                        </p:tav>
                                      </p:tavLst>
                                    </p:anim>
                                    <p:anim calcmode="lin" valueType="num">
                                      <p:cBhvr>
                                        <p:cTn id="86" dur="500" fill="hold"/>
                                        <p:tgtEl>
                                          <p:spTgt spid="32"/>
                                        </p:tgtEl>
                                        <p:attrNameLst>
                                          <p:attrName>ppt_y</p:attrName>
                                        </p:attrNameLst>
                                      </p:cBhvr>
                                      <p:tavLst>
                                        <p:tav tm="0">
                                          <p:val>
                                            <p:strVal val="#ppt_y+.1"/>
                                          </p:val>
                                        </p:tav>
                                        <p:tav tm="100000">
                                          <p:val>
                                            <p:strVal val="#ppt_y"/>
                                          </p:val>
                                        </p:tav>
                                      </p:tavLst>
                                    </p:anim>
                                  </p:childTnLst>
                                </p:cTn>
                              </p:par>
                              <p:par>
                                <p:cTn id="87" presetID="42" presetClass="entr" presetSubtype="0" fill="hold" grpId="0" nodeType="withEffect">
                                  <p:stCondLst>
                                    <p:cond delay="0"/>
                                  </p:stCondLst>
                                  <p:childTnLst>
                                    <p:set>
                                      <p:cBhvr>
                                        <p:cTn id="88" dur="1" fill="hold">
                                          <p:stCondLst>
                                            <p:cond delay="0"/>
                                          </p:stCondLst>
                                        </p:cTn>
                                        <p:tgtEl>
                                          <p:spTgt spid="33"/>
                                        </p:tgtEl>
                                        <p:attrNameLst>
                                          <p:attrName>style.visibility</p:attrName>
                                        </p:attrNameLst>
                                      </p:cBhvr>
                                      <p:to>
                                        <p:strVal val="visible"/>
                                      </p:to>
                                    </p:set>
                                    <p:animEffect transition="in" filter="fade">
                                      <p:cBhvr>
                                        <p:cTn id="89" dur="500"/>
                                        <p:tgtEl>
                                          <p:spTgt spid="33"/>
                                        </p:tgtEl>
                                      </p:cBhvr>
                                    </p:animEffect>
                                    <p:anim calcmode="lin" valueType="num">
                                      <p:cBhvr>
                                        <p:cTn id="90" dur="500" fill="hold"/>
                                        <p:tgtEl>
                                          <p:spTgt spid="33"/>
                                        </p:tgtEl>
                                        <p:attrNameLst>
                                          <p:attrName>ppt_x</p:attrName>
                                        </p:attrNameLst>
                                      </p:cBhvr>
                                      <p:tavLst>
                                        <p:tav tm="0">
                                          <p:val>
                                            <p:strVal val="#ppt_x"/>
                                          </p:val>
                                        </p:tav>
                                        <p:tav tm="100000">
                                          <p:val>
                                            <p:strVal val="#ppt_x"/>
                                          </p:val>
                                        </p:tav>
                                      </p:tavLst>
                                    </p:anim>
                                    <p:anim calcmode="lin" valueType="num">
                                      <p:cBhvr>
                                        <p:cTn id="91" dur="500" fill="hold"/>
                                        <p:tgtEl>
                                          <p:spTgt spid="3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50"/>
                                        </p:tgtEl>
                                        <p:attrNameLst>
                                          <p:attrName>style.visibility</p:attrName>
                                        </p:attrNameLst>
                                      </p:cBhvr>
                                      <p:to>
                                        <p:strVal val="visible"/>
                                      </p:to>
                                    </p:set>
                                    <p:animEffect transition="in" filter="fade">
                                      <p:cBhvr>
                                        <p:cTn id="94" dur="500"/>
                                        <p:tgtEl>
                                          <p:spTgt spid="50"/>
                                        </p:tgtEl>
                                      </p:cBhvr>
                                    </p:animEffect>
                                    <p:anim calcmode="lin" valueType="num">
                                      <p:cBhvr>
                                        <p:cTn id="95" dur="500" fill="hold"/>
                                        <p:tgtEl>
                                          <p:spTgt spid="50"/>
                                        </p:tgtEl>
                                        <p:attrNameLst>
                                          <p:attrName>ppt_x</p:attrName>
                                        </p:attrNameLst>
                                      </p:cBhvr>
                                      <p:tavLst>
                                        <p:tav tm="0">
                                          <p:val>
                                            <p:strVal val="#ppt_x"/>
                                          </p:val>
                                        </p:tav>
                                        <p:tav tm="100000">
                                          <p:val>
                                            <p:strVal val="#ppt_x"/>
                                          </p:val>
                                        </p:tav>
                                      </p:tavLst>
                                    </p:anim>
                                    <p:anim calcmode="lin" valueType="num">
                                      <p:cBhvr>
                                        <p:cTn id="96" dur="500" fill="hold"/>
                                        <p:tgtEl>
                                          <p:spTgt spid="50"/>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51"/>
                                        </p:tgtEl>
                                        <p:attrNameLst>
                                          <p:attrName>style.visibility</p:attrName>
                                        </p:attrNameLst>
                                      </p:cBhvr>
                                      <p:to>
                                        <p:strVal val="visible"/>
                                      </p:to>
                                    </p:set>
                                    <p:animEffect transition="in" filter="fade">
                                      <p:cBhvr>
                                        <p:cTn id="99" dur="500"/>
                                        <p:tgtEl>
                                          <p:spTgt spid="51"/>
                                        </p:tgtEl>
                                      </p:cBhvr>
                                    </p:animEffect>
                                    <p:anim calcmode="lin" valueType="num">
                                      <p:cBhvr>
                                        <p:cTn id="100" dur="500" fill="hold"/>
                                        <p:tgtEl>
                                          <p:spTgt spid="51"/>
                                        </p:tgtEl>
                                        <p:attrNameLst>
                                          <p:attrName>ppt_x</p:attrName>
                                        </p:attrNameLst>
                                      </p:cBhvr>
                                      <p:tavLst>
                                        <p:tav tm="0">
                                          <p:val>
                                            <p:strVal val="#ppt_x"/>
                                          </p:val>
                                        </p:tav>
                                        <p:tav tm="100000">
                                          <p:val>
                                            <p:strVal val="#ppt_x"/>
                                          </p:val>
                                        </p:tav>
                                      </p:tavLst>
                                    </p:anim>
                                    <p:anim calcmode="lin" valueType="num">
                                      <p:cBhvr>
                                        <p:cTn id="101" dur="500" fill="hold"/>
                                        <p:tgtEl>
                                          <p:spTgt spid="51"/>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fade">
                                      <p:cBhvr>
                                        <p:cTn id="104" dur="500"/>
                                        <p:tgtEl>
                                          <p:spTgt spid="13"/>
                                        </p:tgtEl>
                                      </p:cBhvr>
                                    </p:animEffect>
                                    <p:anim calcmode="lin" valueType="num">
                                      <p:cBhvr>
                                        <p:cTn id="105" dur="500" fill="hold"/>
                                        <p:tgtEl>
                                          <p:spTgt spid="13"/>
                                        </p:tgtEl>
                                        <p:attrNameLst>
                                          <p:attrName>ppt_x</p:attrName>
                                        </p:attrNameLst>
                                      </p:cBhvr>
                                      <p:tavLst>
                                        <p:tav tm="0">
                                          <p:val>
                                            <p:strVal val="#ppt_x"/>
                                          </p:val>
                                        </p:tav>
                                        <p:tav tm="100000">
                                          <p:val>
                                            <p:strVal val="#ppt_x"/>
                                          </p:val>
                                        </p:tav>
                                      </p:tavLst>
                                    </p:anim>
                                    <p:anim calcmode="lin" valueType="num">
                                      <p:cBhvr>
                                        <p:cTn id="106" dur="500" fill="hold"/>
                                        <p:tgtEl>
                                          <p:spTgt spid="13"/>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14"/>
                                        </p:tgtEl>
                                        <p:attrNameLst>
                                          <p:attrName>style.visibility</p:attrName>
                                        </p:attrNameLst>
                                      </p:cBhvr>
                                      <p:to>
                                        <p:strVal val="visible"/>
                                      </p:to>
                                    </p:set>
                                    <p:animEffect transition="in" filter="fade">
                                      <p:cBhvr>
                                        <p:cTn id="109" dur="500"/>
                                        <p:tgtEl>
                                          <p:spTgt spid="14"/>
                                        </p:tgtEl>
                                      </p:cBhvr>
                                    </p:animEffect>
                                    <p:anim calcmode="lin" valueType="num">
                                      <p:cBhvr>
                                        <p:cTn id="110" dur="500" fill="hold"/>
                                        <p:tgtEl>
                                          <p:spTgt spid="14"/>
                                        </p:tgtEl>
                                        <p:attrNameLst>
                                          <p:attrName>ppt_x</p:attrName>
                                        </p:attrNameLst>
                                      </p:cBhvr>
                                      <p:tavLst>
                                        <p:tav tm="0">
                                          <p:val>
                                            <p:strVal val="#ppt_x"/>
                                          </p:val>
                                        </p:tav>
                                        <p:tav tm="100000">
                                          <p:val>
                                            <p:strVal val="#ppt_x"/>
                                          </p:val>
                                        </p:tav>
                                      </p:tavLst>
                                    </p:anim>
                                    <p:anim calcmode="lin" valueType="num">
                                      <p:cBhvr>
                                        <p:cTn id="111" dur="500" fill="hold"/>
                                        <p:tgtEl>
                                          <p:spTgt spid="14"/>
                                        </p:tgtEl>
                                        <p:attrNameLst>
                                          <p:attrName>ppt_y</p:attrName>
                                        </p:attrNameLst>
                                      </p:cBhvr>
                                      <p:tavLst>
                                        <p:tav tm="0">
                                          <p:val>
                                            <p:strVal val="#ppt_y+.1"/>
                                          </p:val>
                                        </p:tav>
                                        <p:tav tm="100000">
                                          <p:val>
                                            <p:strVal val="#ppt_y"/>
                                          </p:val>
                                        </p:tav>
                                      </p:tavLst>
                                    </p:anim>
                                  </p:childTnLst>
                                </p:cTn>
                              </p:par>
                              <p:par>
                                <p:cTn id="112" presetID="42" presetClass="entr" presetSubtype="0" fill="hold" grpId="0" nodeType="withEffect">
                                  <p:stCondLst>
                                    <p:cond delay="0"/>
                                  </p:stCondLst>
                                  <p:childTnLst>
                                    <p:set>
                                      <p:cBhvr>
                                        <p:cTn id="113" dur="1" fill="hold">
                                          <p:stCondLst>
                                            <p:cond delay="0"/>
                                          </p:stCondLst>
                                        </p:cTn>
                                        <p:tgtEl>
                                          <p:spTgt spid="21"/>
                                        </p:tgtEl>
                                        <p:attrNameLst>
                                          <p:attrName>style.visibility</p:attrName>
                                        </p:attrNameLst>
                                      </p:cBhvr>
                                      <p:to>
                                        <p:strVal val="visible"/>
                                      </p:to>
                                    </p:set>
                                    <p:animEffect transition="in" filter="fade">
                                      <p:cBhvr>
                                        <p:cTn id="114" dur="500"/>
                                        <p:tgtEl>
                                          <p:spTgt spid="21"/>
                                        </p:tgtEl>
                                      </p:cBhvr>
                                    </p:animEffect>
                                    <p:anim calcmode="lin" valueType="num">
                                      <p:cBhvr>
                                        <p:cTn id="115" dur="500" fill="hold"/>
                                        <p:tgtEl>
                                          <p:spTgt spid="21"/>
                                        </p:tgtEl>
                                        <p:attrNameLst>
                                          <p:attrName>ppt_x</p:attrName>
                                        </p:attrNameLst>
                                      </p:cBhvr>
                                      <p:tavLst>
                                        <p:tav tm="0">
                                          <p:val>
                                            <p:strVal val="#ppt_x"/>
                                          </p:val>
                                        </p:tav>
                                        <p:tav tm="100000">
                                          <p:val>
                                            <p:strVal val="#ppt_x"/>
                                          </p:val>
                                        </p:tav>
                                      </p:tavLst>
                                    </p:anim>
                                    <p:anim calcmode="lin" valueType="num">
                                      <p:cBhvr>
                                        <p:cTn id="116" dur="500" fill="hold"/>
                                        <p:tgtEl>
                                          <p:spTgt spid="21"/>
                                        </p:tgtEl>
                                        <p:attrNameLst>
                                          <p:attrName>ppt_y</p:attrName>
                                        </p:attrNameLst>
                                      </p:cBhvr>
                                      <p:tavLst>
                                        <p:tav tm="0">
                                          <p:val>
                                            <p:strVal val="#ppt_y+.1"/>
                                          </p:val>
                                        </p:tav>
                                        <p:tav tm="100000">
                                          <p:val>
                                            <p:strVal val="#ppt_y"/>
                                          </p:val>
                                        </p:tav>
                                      </p:tavLst>
                                    </p:anim>
                                  </p:childTnLst>
                                </p:cTn>
                              </p:par>
                              <p:par>
                                <p:cTn id="117" presetID="42" presetClass="entr" presetSubtype="0" fill="hold" grpId="0" nodeType="withEffect">
                                  <p:stCondLst>
                                    <p:cond delay="0"/>
                                  </p:stCondLst>
                                  <p:childTnLst>
                                    <p:set>
                                      <p:cBhvr>
                                        <p:cTn id="118" dur="1" fill="hold">
                                          <p:stCondLst>
                                            <p:cond delay="0"/>
                                          </p:stCondLst>
                                        </p:cTn>
                                        <p:tgtEl>
                                          <p:spTgt spid="22"/>
                                        </p:tgtEl>
                                        <p:attrNameLst>
                                          <p:attrName>style.visibility</p:attrName>
                                        </p:attrNameLst>
                                      </p:cBhvr>
                                      <p:to>
                                        <p:strVal val="visible"/>
                                      </p:to>
                                    </p:set>
                                    <p:animEffect transition="in" filter="fade">
                                      <p:cBhvr>
                                        <p:cTn id="119" dur="500"/>
                                        <p:tgtEl>
                                          <p:spTgt spid="22"/>
                                        </p:tgtEl>
                                      </p:cBhvr>
                                    </p:animEffect>
                                    <p:anim calcmode="lin" valueType="num">
                                      <p:cBhvr>
                                        <p:cTn id="120" dur="500" fill="hold"/>
                                        <p:tgtEl>
                                          <p:spTgt spid="22"/>
                                        </p:tgtEl>
                                        <p:attrNameLst>
                                          <p:attrName>ppt_x</p:attrName>
                                        </p:attrNameLst>
                                      </p:cBhvr>
                                      <p:tavLst>
                                        <p:tav tm="0">
                                          <p:val>
                                            <p:strVal val="#ppt_x"/>
                                          </p:val>
                                        </p:tav>
                                        <p:tav tm="100000">
                                          <p:val>
                                            <p:strVal val="#ppt_x"/>
                                          </p:val>
                                        </p:tav>
                                      </p:tavLst>
                                    </p:anim>
                                    <p:anim calcmode="lin" valueType="num">
                                      <p:cBhvr>
                                        <p:cTn id="121" dur="500" fill="hold"/>
                                        <p:tgtEl>
                                          <p:spTgt spid="22"/>
                                        </p:tgtEl>
                                        <p:attrNameLst>
                                          <p:attrName>ppt_y</p:attrName>
                                        </p:attrNameLst>
                                      </p:cBhvr>
                                      <p:tavLst>
                                        <p:tav tm="0">
                                          <p:val>
                                            <p:strVal val="#ppt_y+.1"/>
                                          </p:val>
                                        </p:tav>
                                        <p:tav tm="100000">
                                          <p:val>
                                            <p:strVal val="#ppt_y"/>
                                          </p:val>
                                        </p:tav>
                                      </p:tavLst>
                                    </p:anim>
                                  </p:childTnLst>
                                </p:cTn>
                              </p:par>
                              <p:par>
                                <p:cTn id="122" presetID="42" presetClass="entr" presetSubtype="0" fill="hold" grpId="0" nodeType="withEffect">
                                  <p:stCondLst>
                                    <p:cond delay="0"/>
                                  </p:stCondLst>
                                  <p:childTnLst>
                                    <p:set>
                                      <p:cBhvr>
                                        <p:cTn id="123" dur="1" fill="hold">
                                          <p:stCondLst>
                                            <p:cond delay="0"/>
                                          </p:stCondLst>
                                        </p:cTn>
                                        <p:tgtEl>
                                          <p:spTgt spid="43"/>
                                        </p:tgtEl>
                                        <p:attrNameLst>
                                          <p:attrName>style.visibility</p:attrName>
                                        </p:attrNameLst>
                                      </p:cBhvr>
                                      <p:to>
                                        <p:strVal val="visible"/>
                                      </p:to>
                                    </p:set>
                                    <p:animEffect transition="in" filter="fade">
                                      <p:cBhvr>
                                        <p:cTn id="124" dur="500"/>
                                        <p:tgtEl>
                                          <p:spTgt spid="43"/>
                                        </p:tgtEl>
                                      </p:cBhvr>
                                    </p:animEffect>
                                    <p:anim calcmode="lin" valueType="num">
                                      <p:cBhvr>
                                        <p:cTn id="125" dur="500" fill="hold"/>
                                        <p:tgtEl>
                                          <p:spTgt spid="43"/>
                                        </p:tgtEl>
                                        <p:attrNameLst>
                                          <p:attrName>ppt_x</p:attrName>
                                        </p:attrNameLst>
                                      </p:cBhvr>
                                      <p:tavLst>
                                        <p:tav tm="0">
                                          <p:val>
                                            <p:strVal val="#ppt_x"/>
                                          </p:val>
                                        </p:tav>
                                        <p:tav tm="100000">
                                          <p:val>
                                            <p:strVal val="#ppt_x"/>
                                          </p:val>
                                        </p:tav>
                                      </p:tavLst>
                                    </p:anim>
                                    <p:anim calcmode="lin" valueType="num">
                                      <p:cBhvr>
                                        <p:cTn id="126" dur="500" fill="hold"/>
                                        <p:tgtEl>
                                          <p:spTgt spid="43"/>
                                        </p:tgtEl>
                                        <p:attrNameLst>
                                          <p:attrName>ppt_y</p:attrName>
                                        </p:attrNameLst>
                                      </p:cBhvr>
                                      <p:tavLst>
                                        <p:tav tm="0">
                                          <p:val>
                                            <p:strVal val="#ppt_y+.1"/>
                                          </p:val>
                                        </p:tav>
                                        <p:tav tm="100000">
                                          <p:val>
                                            <p:strVal val="#ppt_y"/>
                                          </p:val>
                                        </p:tav>
                                      </p:tavLst>
                                    </p:anim>
                                  </p:childTnLst>
                                </p:cTn>
                              </p:par>
                              <p:par>
                                <p:cTn id="127" presetID="42" presetClass="entr" presetSubtype="0" fill="hold" grpId="0" nodeType="withEffect">
                                  <p:stCondLst>
                                    <p:cond delay="0"/>
                                  </p:stCondLst>
                                  <p:childTnLst>
                                    <p:set>
                                      <p:cBhvr>
                                        <p:cTn id="128" dur="1" fill="hold">
                                          <p:stCondLst>
                                            <p:cond delay="0"/>
                                          </p:stCondLst>
                                        </p:cTn>
                                        <p:tgtEl>
                                          <p:spTgt spid="44"/>
                                        </p:tgtEl>
                                        <p:attrNameLst>
                                          <p:attrName>style.visibility</p:attrName>
                                        </p:attrNameLst>
                                      </p:cBhvr>
                                      <p:to>
                                        <p:strVal val="visible"/>
                                      </p:to>
                                    </p:set>
                                    <p:animEffect transition="in" filter="fade">
                                      <p:cBhvr>
                                        <p:cTn id="129" dur="500"/>
                                        <p:tgtEl>
                                          <p:spTgt spid="44"/>
                                        </p:tgtEl>
                                      </p:cBhvr>
                                    </p:animEffect>
                                    <p:anim calcmode="lin" valueType="num">
                                      <p:cBhvr>
                                        <p:cTn id="130" dur="500" fill="hold"/>
                                        <p:tgtEl>
                                          <p:spTgt spid="44"/>
                                        </p:tgtEl>
                                        <p:attrNameLst>
                                          <p:attrName>ppt_x</p:attrName>
                                        </p:attrNameLst>
                                      </p:cBhvr>
                                      <p:tavLst>
                                        <p:tav tm="0">
                                          <p:val>
                                            <p:strVal val="#ppt_x"/>
                                          </p:val>
                                        </p:tav>
                                        <p:tav tm="100000">
                                          <p:val>
                                            <p:strVal val="#ppt_x"/>
                                          </p:val>
                                        </p:tav>
                                      </p:tavLst>
                                    </p:anim>
                                    <p:anim calcmode="lin" valueType="num">
                                      <p:cBhvr>
                                        <p:cTn id="131" dur="5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4" grpId="0" bldLvl="0" animBg="1"/>
      <p:bldP spid="9" grpId="0"/>
      <p:bldP spid="10" grpId="0"/>
      <p:bldP spid="11" grpId="0" bldLvl="0" animBg="1"/>
      <p:bldP spid="13" grpId="0"/>
      <p:bldP spid="14" grpId="0"/>
      <p:bldP spid="15" grpId="0" bldLvl="0" animBg="1"/>
      <p:bldP spid="20" grpId="0" bldLvl="0" animBg="1"/>
      <p:bldP spid="21" grpId="0"/>
      <p:bldP spid="22" grpId="0"/>
      <p:bldP spid="26" grpId="0" bldLvl="0" animBg="1"/>
      <p:bldP spid="31" grpId="0" bldLvl="0" animBg="1"/>
      <p:bldP spid="32" grpId="0"/>
      <p:bldP spid="33" grpId="0"/>
      <p:bldP spid="34" grpId="0" bldLvl="0" animBg="1"/>
      <p:bldP spid="38" grpId="0" bldLvl="0" animBg="1"/>
      <p:bldP spid="39" grpId="0" bldLvl="0" animBg="1"/>
      <p:bldP spid="43" grpId="0"/>
      <p:bldP spid="44" grpId="0"/>
      <p:bldP spid="45" grpId="0" bldLvl="0" animBg="1"/>
      <p:bldP spid="46" grpId="0" bldLvl="0" animBg="1"/>
      <p:bldP spid="50" grpId="0"/>
      <p:bldP spid="51" grpId="0"/>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7" name="Rectangle 3"/>
          <p:cNvSpPr/>
          <p:nvPr/>
        </p:nvSpPr>
        <p:spPr bwMode="auto">
          <a:xfrm>
            <a:off x="1100505" y="2998963"/>
            <a:ext cx="10078448" cy="7424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70000"/>
              </a:lnSpc>
              <a:spcBef>
                <a:spcPct val="0"/>
              </a:spcBef>
              <a:spcAft>
                <a:spcPct val="0"/>
              </a:spcAft>
            </a:pPr>
            <a:r>
              <a:rPr lang="zh-CN" altLang="en-US" sz="4300" b="1" dirty="0">
                <a:solidFill>
                  <a:schemeClr val="accent2"/>
                </a:solidFill>
                <a:latin typeface="Arial" panose="020B0604020202020204" pitchFamily="34" charset="0"/>
                <a:ea typeface="微软雅黑" panose="020B0503020204020204" charset="-122"/>
                <a:cs typeface="Bebas Neue" charset="0"/>
                <a:sym typeface="Arial" panose="020B0604020202020204" pitchFamily="34" charset="0"/>
              </a:rPr>
              <a:t>单击此处添加名称</a:t>
            </a:r>
          </a:p>
        </p:txBody>
      </p:sp>
      <p:sp>
        <p:nvSpPr>
          <p:cNvPr id="8" name="Rectangle 2"/>
          <p:cNvSpPr/>
          <p:nvPr/>
        </p:nvSpPr>
        <p:spPr bwMode="auto">
          <a:xfrm>
            <a:off x="1743796" y="3656485"/>
            <a:ext cx="9145016" cy="439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ctr" fontAlgn="base">
              <a:lnSpc>
                <a:spcPct val="125000"/>
              </a:lnSpc>
              <a:spcBef>
                <a:spcPct val="0"/>
              </a:spcBef>
              <a:spcAft>
                <a:spcPct val="0"/>
              </a:spcAft>
            </a:pP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此处添加详细文本描述，建议与标题相关并符合整体语言风格，语言描述尽量简洁生动。尽量将每页幻灯片的字数控制在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200</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字以内，据统计每页幻灯片的最好控制在</a:t>
            </a:r>
            <a:r>
              <a:rPr lang="en-US" altLang="zh-CN" sz="1300" dirty="0">
                <a:solidFill>
                  <a:schemeClr val="tx1"/>
                </a:solidFill>
                <a:latin typeface="Arial" panose="020B0604020202020204" pitchFamily="34" charset="0"/>
                <a:ea typeface="微软雅黑" panose="020B0503020204020204" charset="-122"/>
                <a:sym typeface="Arial" panose="020B0604020202020204" pitchFamily="34" charset="0"/>
              </a:rPr>
              <a:t>5</a:t>
            </a:r>
            <a:r>
              <a:rPr lang="zh-CN" altLang="en-US" sz="1300" dirty="0">
                <a:solidFill>
                  <a:schemeClr val="tx1"/>
                </a:solidFill>
                <a:latin typeface="Arial" panose="020B0604020202020204" pitchFamily="34" charset="0"/>
                <a:ea typeface="微软雅黑" panose="020B0503020204020204" charset="-122"/>
                <a:sym typeface="Arial" panose="020B0604020202020204" pitchFamily="34" charset="0"/>
              </a:rPr>
              <a:t>分钟之内。 此处添加详细文本描述，建议与标题相关并符合整体语言风格</a:t>
            </a:r>
            <a:endParaRPr lang="zh-CN" altLang="en-US" sz="1300" dirty="0">
              <a:solidFill>
                <a:schemeClr val="tx1"/>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18" name="椭圆 17"/>
          <p:cNvSpPr/>
          <p:nvPr/>
        </p:nvSpPr>
        <p:spPr>
          <a:xfrm>
            <a:off x="5418465" y="1388500"/>
            <a:ext cx="1355396" cy="1355395"/>
          </a:xfrm>
          <a:prstGeom prst="ellipse">
            <a:avLst/>
          </a:prstGeom>
          <a:solidFill>
            <a:schemeClr val="accent6"/>
          </a:solidFill>
          <a:ln w="12700" cap="flat" cmpd="sng" algn="ctr">
            <a:gradFill flip="none" rotWithShape="1">
              <a:gsLst>
                <a:gs pos="0">
                  <a:sysClr val="window" lastClr="FFFFFF"/>
                </a:gs>
                <a:gs pos="100000">
                  <a:sysClr val="window" lastClr="FFFFFF">
                    <a:lumMod val="75000"/>
                  </a:sysClr>
                </a:gs>
              </a:gsLst>
              <a:lin ang="2700000" scaled="1"/>
              <a:tileRect/>
            </a:gradFill>
            <a:prstDash val="solid"/>
          </a:ln>
          <a:effectLst>
            <a:outerShdw blurRad="152400" dist="50800" dir="2700000" algn="tl"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latin typeface="Arial" panose="020B0604020202020204" pitchFamily="34" charset="0"/>
              <a:ea typeface="微软雅黑" panose="020B0503020204020204" charset="-122"/>
              <a:sym typeface="Arial" panose="020B0604020202020204" pitchFamily="34" charset="0"/>
            </a:endParaRPr>
          </a:p>
        </p:txBody>
      </p:sp>
      <p:sp>
        <p:nvSpPr>
          <p:cNvPr id="19" name="Freeform 6"/>
          <p:cNvSpPr>
            <a:spLocks noEditPoints="1" noChangeArrowheads="1"/>
          </p:cNvSpPr>
          <p:nvPr/>
        </p:nvSpPr>
        <p:spPr bwMode="auto">
          <a:xfrm>
            <a:off x="5669038" y="1539090"/>
            <a:ext cx="854250" cy="909758"/>
          </a:xfrm>
          <a:custGeom>
            <a:avLst/>
            <a:gdLst>
              <a:gd name="T0" fmla="*/ 1460524 w 957"/>
              <a:gd name="T1" fmla="*/ 614776 h 1020"/>
              <a:gd name="T2" fmla="*/ 1486079 w 957"/>
              <a:gd name="T3" fmla="*/ 840653 h 1020"/>
              <a:gd name="T4" fmla="*/ 1383862 w 957"/>
              <a:gd name="T5" fmla="*/ 1007605 h 1020"/>
              <a:gd name="T6" fmla="*/ 1423176 w 957"/>
              <a:gd name="T7" fmla="*/ 669772 h 1020"/>
              <a:gd name="T8" fmla="*/ 1383862 w 957"/>
              <a:gd name="T9" fmla="*/ 298550 h 1020"/>
              <a:gd name="T10" fmla="*/ 1873324 w 957"/>
              <a:gd name="T11" fmla="*/ 1816831 h 1020"/>
              <a:gd name="T12" fmla="*/ 1383862 w 957"/>
              <a:gd name="T13" fmla="*/ 2003425 h 1020"/>
              <a:gd name="T14" fmla="*/ 939611 w 957"/>
              <a:gd name="T15" fmla="*/ 31426 h 1020"/>
              <a:gd name="T16" fmla="*/ 1383862 w 957"/>
              <a:gd name="T17" fmla="*/ 604956 h 1020"/>
              <a:gd name="T18" fmla="*/ 1334719 w 957"/>
              <a:gd name="T19" fmla="*/ 970286 h 1020"/>
              <a:gd name="T20" fmla="*/ 1383862 w 957"/>
              <a:gd name="T21" fmla="*/ 1007605 h 1020"/>
              <a:gd name="T22" fmla="*/ 1307199 w 957"/>
              <a:gd name="T23" fmla="*/ 1111704 h 1020"/>
              <a:gd name="T24" fmla="*/ 1344547 w 957"/>
              <a:gd name="T25" fmla="*/ 1420075 h 1020"/>
              <a:gd name="T26" fmla="*/ 1383862 w 957"/>
              <a:gd name="T27" fmla="*/ 2003425 h 1020"/>
              <a:gd name="T28" fmla="*/ 939611 w 957"/>
              <a:gd name="T29" fmla="*/ 1932716 h 1020"/>
              <a:gd name="T30" fmla="*/ 969096 w 957"/>
              <a:gd name="T31" fmla="*/ 1903254 h 1020"/>
              <a:gd name="T32" fmla="*/ 939611 w 957"/>
              <a:gd name="T33" fmla="*/ 1875756 h 1020"/>
              <a:gd name="T34" fmla="*/ 943542 w 957"/>
              <a:gd name="T35" fmla="*/ 1856114 h 1020"/>
              <a:gd name="T36" fmla="*/ 943542 w 957"/>
              <a:gd name="T37" fmla="*/ 1799154 h 1020"/>
              <a:gd name="T38" fmla="*/ 939611 w 957"/>
              <a:gd name="T39" fmla="*/ 1769692 h 1020"/>
              <a:gd name="T40" fmla="*/ 1157805 w 957"/>
              <a:gd name="T41" fmla="*/ 1302226 h 1020"/>
              <a:gd name="T42" fmla="*/ 941576 w 957"/>
              <a:gd name="T43" fmla="*/ 1392577 h 1020"/>
              <a:gd name="T44" fmla="*/ 939611 w 957"/>
              <a:gd name="T45" fmla="*/ 1204019 h 1020"/>
              <a:gd name="T46" fmla="*/ 1020205 w 957"/>
              <a:gd name="T47" fmla="*/ 1233481 h 1020"/>
              <a:gd name="T48" fmla="*/ 939611 w 957"/>
              <a:gd name="T49" fmla="*/ 1005641 h 1020"/>
              <a:gd name="T50" fmla="*/ 1153873 w 957"/>
              <a:gd name="T51" fmla="*/ 985999 h 1020"/>
              <a:gd name="T52" fmla="*/ 1305233 w 957"/>
              <a:gd name="T53" fmla="*/ 626561 h 1020"/>
              <a:gd name="T54" fmla="*/ 939611 w 957"/>
              <a:gd name="T55" fmla="*/ 31426 h 1020"/>
              <a:gd name="T56" fmla="*/ 776456 w 957"/>
              <a:gd name="T57" fmla="*/ 68745 h 1020"/>
              <a:gd name="T58" fmla="*/ 939611 w 957"/>
              <a:gd name="T59" fmla="*/ 31426 h 1020"/>
              <a:gd name="T60" fmla="*/ 835428 w 957"/>
              <a:gd name="T61" fmla="*/ 400685 h 1020"/>
              <a:gd name="T62" fmla="*/ 577920 w 957"/>
              <a:gd name="T63" fmla="*/ 557816 h 1020"/>
              <a:gd name="T64" fmla="*/ 711588 w 957"/>
              <a:gd name="T65" fmla="*/ 993856 h 1020"/>
              <a:gd name="T66" fmla="*/ 937645 w 957"/>
              <a:gd name="T67" fmla="*/ 938860 h 1020"/>
              <a:gd name="T68" fmla="*/ 939611 w 957"/>
              <a:gd name="T69" fmla="*/ 1005641 h 1020"/>
              <a:gd name="T70" fmla="*/ 860982 w 957"/>
              <a:gd name="T71" fmla="*/ 1233481 h 1020"/>
              <a:gd name="T72" fmla="*/ 939611 w 957"/>
              <a:gd name="T73" fmla="*/ 1392577 h 1020"/>
              <a:gd name="T74" fmla="*/ 727314 w 957"/>
              <a:gd name="T75" fmla="*/ 1306155 h 1020"/>
              <a:gd name="T76" fmla="*/ 939611 w 957"/>
              <a:gd name="T77" fmla="*/ 1769692 h 1020"/>
              <a:gd name="T78" fmla="*/ 939611 w 957"/>
              <a:gd name="T79" fmla="*/ 1799154 h 1020"/>
              <a:gd name="T80" fmla="*/ 939611 w 957"/>
              <a:gd name="T81" fmla="*/ 1856114 h 1020"/>
              <a:gd name="T82" fmla="*/ 916022 w 957"/>
              <a:gd name="T83" fmla="*/ 1903254 h 1020"/>
              <a:gd name="T84" fmla="*/ 939611 w 957"/>
              <a:gd name="T85" fmla="*/ 2003425 h 1020"/>
              <a:gd name="T86" fmla="*/ 497325 w 957"/>
              <a:gd name="T87" fmla="*/ 1433824 h 1020"/>
              <a:gd name="T88" fmla="*/ 672274 w 957"/>
              <a:gd name="T89" fmla="*/ 1257051 h 1020"/>
              <a:gd name="T90" fmla="*/ 520914 w 957"/>
              <a:gd name="T91" fmla="*/ 1019390 h 1020"/>
              <a:gd name="T92" fmla="*/ 497325 w 957"/>
              <a:gd name="T93" fmla="*/ 936896 h 1020"/>
              <a:gd name="T94" fmla="*/ 542537 w 957"/>
              <a:gd name="T95" fmla="*/ 669772 h 1020"/>
              <a:gd name="T96" fmla="*/ 497325 w 957"/>
              <a:gd name="T97" fmla="*/ 280872 h 1020"/>
              <a:gd name="T98" fmla="*/ 420663 w 957"/>
              <a:gd name="T99" fmla="*/ 614776 h 1020"/>
              <a:gd name="T100" fmla="*/ 497325 w 957"/>
              <a:gd name="T101" fmla="*/ 608884 h 1020"/>
              <a:gd name="T102" fmla="*/ 497325 w 957"/>
              <a:gd name="T103" fmla="*/ 936896 h 1020"/>
              <a:gd name="T104" fmla="*/ 446217 w 957"/>
              <a:gd name="T105" fmla="*/ 962430 h 1020"/>
              <a:gd name="T106" fmla="*/ 391177 w 957"/>
              <a:gd name="T107" fmla="*/ 705127 h 1020"/>
              <a:gd name="T108" fmla="*/ 497325 w 957"/>
              <a:gd name="T109" fmla="*/ 2003425 h 1020"/>
              <a:gd name="T110" fmla="*/ 5897 w 957"/>
              <a:gd name="T111" fmla="*/ 1816831 h 1020"/>
              <a:gd name="T112" fmla="*/ 497325 w 957"/>
              <a:gd name="T113" fmla="*/ 2003425 h 1020"/>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957"/>
              <a:gd name="T172" fmla="*/ 0 h 1020"/>
              <a:gd name="T173" fmla="*/ 957 w 957"/>
              <a:gd name="T174" fmla="*/ 1020 h 1020"/>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957" h="1020">
                <a:moveTo>
                  <a:pt x="704" y="152"/>
                </a:moveTo>
                <a:cubicBezTo>
                  <a:pt x="723" y="197"/>
                  <a:pt x="736" y="251"/>
                  <a:pt x="743" y="313"/>
                </a:cubicBezTo>
                <a:cubicBezTo>
                  <a:pt x="750" y="327"/>
                  <a:pt x="755" y="342"/>
                  <a:pt x="757" y="359"/>
                </a:cubicBezTo>
                <a:cubicBezTo>
                  <a:pt x="761" y="381"/>
                  <a:pt x="760" y="406"/>
                  <a:pt x="756" y="428"/>
                </a:cubicBezTo>
                <a:cubicBezTo>
                  <a:pt x="751" y="452"/>
                  <a:pt x="742" y="473"/>
                  <a:pt x="729" y="490"/>
                </a:cubicBezTo>
                <a:cubicBezTo>
                  <a:pt x="722" y="500"/>
                  <a:pt x="713" y="508"/>
                  <a:pt x="704" y="513"/>
                </a:cubicBezTo>
                <a:cubicBezTo>
                  <a:pt x="704" y="476"/>
                  <a:pt x="704" y="476"/>
                  <a:pt x="704" y="476"/>
                </a:cubicBezTo>
                <a:cubicBezTo>
                  <a:pt x="730" y="445"/>
                  <a:pt x="739" y="384"/>
                  <a:pt x="724" y="341"/>
                </a:cubicBezTo>
                <a:cubicBezTo>
                  <a:pt x="718" y="320"/>
                  <a:pt x="710" y="310"/>
                  <a:pt x="704" y="308"/>
                </a:cubicBezTo>
                <a:lnTo>
                  <a:pt x="704" y="152"/>
                </a:lnTo>
                <a:close/>
                <a:moveTo>
                  <a:pt x="704" y="731"/>
                </a:moveTo>
                <a:cubicBezTo>
                  <a:pt x="815" y="772"/>
                  <a:pt x="957" y="791"/>
                  <a:pt x="953" y="925"/>
                </a:cubicBezTo>
                <a:cubicBezTo>
                  <a:pt x="952" y="956"/>
                  <a:pt x="940" y="988"/>
                  <a:pt x="921" y="1020"/>
                </a:cubicBezTo>
                <a:cubicBezTo>
                  <a:pt x="704" y="1020"/>
                  <a:pt x="704" y="1020"/>
                  <a:pt x="704" y="1020"/>
                </a:cubicBezTo>
                <a:lnTo>
                  <a:pt x="704" y="731"/>
                </a:lnTo>
                <a:close/>
                <a:moveTo>
                  <a:pt x="478" y="16"/>
                </a:moveTo>
                <a:cubicBezTo>
                  <a:pt x="588" y="0"/>
                  <a:pt x="661" y="52"/>
                  <a:pt x="704" y="152"/>
                </a:cubicBezTo>
                <a:cubicBezTo>
                  <a:pt x="704" y="308"/>
                  <a:pt x="704" y="308"/>
                  <a:pt x="704" y="308"/>
                </a:cubicBezTo>
                <a:cubicBezTo>
                  <a:pt x="693" y="305"/>
                  <a:pt x="684" y="321"/>
                  <a:pt x="680" y="350"/>
                </a:cubicBezTo>
                <a:cubicBezTo>
                  <a:pt x="675" y="381"/>
                  <a:pt x="674" y="429"/>
                  <a:pt x="679" y="494"/>
                </a:cubicBezTo>
                <a:cubicBezTo>
                  <a:pt x="688" y="491"/>
                  <a:pt x="697" y="484"/>
                  <a:pt x="704" y="476"/>
                </a:cubicBezTo>
                <a:cubicBezTo>
                  <a:pt x="704" y="513"/>
                  <a:pt x="704" y="513"/>
                  <a:pt x="704" y="513"/>
                </a:cubicBezTo>
                <a:cubicBezTo>
                  <a:pt x="700" y="515"/>
                  <a:pt x="696" y="517"/>
                  <a:pt x="692" y="519"/>
                </a:cubicBezTo>
                <a:cubicBezTo>
                  <a:pt x="684" y="535"/>
                  <a:pt x="675" y="552"/>
                  <a:pt x="665" y="566"/>
                </a:cubicBezTo>
                <a:cubicBezTo>
                  <a:pt x="654" y="594"/>
                  <a:pt x="635" y="619"/>
                  <a:pt x="614" y="640"/>
                </a:cubicBezTo>
                <a:cubicBezTo>
                  <a:pt x="621" y="675"/>
                  <a:pt x="640" y="705"/>
                  <a:pt x="684" y="723"/>
                </a:cubicBezTo>
                <a:cubicBezTo>
                  <a:pt x="690" y="726"/>
                  <a:pt x="697" y="728"/>
                  <a:pt x="704" y="731"/>
                </a:cubicBezTo>
                <a:cubicBezTo>
                  <a:pt x="704" y="1020"/>
                  <a:pt x="704" y="1020"/>
                  <a:pt x="704" y="1020"/>
                </a:cubicBezTo>
                <a:cubicBezTo>
                  <a:pt x="478" y="1020"/>
                  <a:pt x="478" y="1020"/>
                  <a:pt x="478" y="1020"/>
                </a:cubicBezTo>
                <a:cubicBezTo>
                  <a:pt x="478" y="984"/>
                  <a:pt x="478" y="984"/>
                  <a:pt x="478" y="984"/>
                </a:cubicBezTo>
                <a:cubicBezTo>
                  <a:pt x="479" y="984"/>
                  <a:pt x="479" y="984"/>
                  <a:pt x="480" y="984"/>
                </a:cubicBezTo>
                <a:cubicBezTo>
                  <a:pt x="487" y="984"/>
                  <a:pt x="493" y="977"/>
                  <a:pt x="493" y="969"/>
                </a:cubicBezTo>
                <a:cubicBezTo>
                  <a:pt x="493" y="961"/>
                  <a:pt x="487" y="955"/>
                  <a:pt x="480" y="955"/>
                </a:cubicBezTo>
                <a:cubicBezTo>
                  <a:pt x="479" y="955"/>
                  <a:pt x="479" y="955"/>
                  <a:pt x="478" y="955"/>
                </a:cubicBezTo>
                <a:cubicBezTo>
                  <a:pt x="478" y="945"/>
                  <a:pt x="478" y="945"/>
                  <a:pt x="478" y="945"/>
                </a:cubicBezTo>
                <a:cubicBezTo>
                  <a:pt x="479" y="945"/>
                  <a:pt x="479" y="945"/>
                  <a:pt x="480" y="945"/>
                </a:cubicBezTo>
                <a:cubicBezTo>
                  <a:pt x="487" y="945"/>
                  <a:pt x="493" y="938"/>
                  <a:pt x="493" y="930"/>
                </a:cubicBezTo>
                <a:cubicBezTo>
                  <a:pt x="493" y="922"/>
                  <a:pt x="487" y="916"/>
                  <a:pt x="480" y="916"/>
                </a:cubicBezTo>
                <a:cubicBezTo>
                  <a:pt x="479" y="916"/>
                  <a:pt x="479" y="916"/>
                  <a:pt x="478" y="916"/>
                </a:cubicBezTo>
                <a:cubicBezTo>
                  <a:pt x="478" y="901"/>
                  <a:pt x="478" y="901"/>
                  <a:pt x="478" y="901"/>
                </a:cubicBezTo>
                <a:cubicBezTo>
                  <a:pt x="556" y="871"/>
                  <a:pt x="598" y="831"/>
                  <a:pt x="661" y="751"/>
                </a:cubicBezTo>
                <a:cubicBezTo>
                  <a:pt x="625" y="737"/>
                  <a:pt x="602" y="703"/>
                  <a:pt x="589" y="663"/>
                </a:cubicBezTo>
                <a:cubicBezTo>
                  <a:pt x="553" y="691"/>
                  <a:pt x="514" y="709"/>
                  <a:pt x="485" y="709"/>
                </a:cubicBezTo>
                <a:cubicBezTo>
                  <a:pt x="483" y="709"/>
                  <a:pt x="481" y="709"/>
                  <a:pt x="479" y="709"/>
                </a:cubicBezTo>
                <a:cubicBezTo>
                  <a:pt x="478" y="709"/>
                  <a:pt x="478" y="709"/>
                  <a:pt x="478" y="709"/>
                </a:cubicBezTo>
                <a:cubicBezTo>
                  <a:pt x="478" y="613"/>
                  <a:pt x="478" y="613"/>
                  <a:pt x="478" y="613"/>
                </a:cubicBezTo>
                <a:cubicBezTo>
                  <a:pt x="479" y="613"/>
                  <a:pt x="479" y="613"/>
                  <a:pt x="479" y="613"/>
                </a:cubicBezTo>
                <a:cubicBezTo>
                  <a:pt x="493" y="613"/>
                  <a:pt x="503" y="634"/>
                  <a:pt x="519" y="628"/>
                </a:cubicBezTo>
                <a:cubicBezTo>
                  <a:pt x="555" y="615"/>
                  <a:pt x="571" y="591"/>
                  <a:pt x="571" y="565"/>
                </a:cubicBezTo>
                <a:cubicBezTo>
                  <a:pt x="571" y="529"/>
                  <a:pt x="525" y="512"/>
                  <a:pt x="478" y="512"/>
                </a:cubicBezTo>
                <a:cubicBezTo>
                  <a:pt x="478" y="478"/>
                  <a:pt x="478" y="478"/>
                  <a:pt x="478" y="478"/>
                </a:cubicBezTo>
                <a:cubicBezTo>
                  <a:pt x="531" y="470"/>
                  <a:pt x="566" y="485"/>
                  <a:pt x="587" y="502"/>
                </a:cubicBezTo>
                <a:cubicBezTo>
                  <a:pt x="588" y="503"/>
                  <a:pt x="590" y="504"/>
                  <a:pt x="591" y="506"/>
                </a:cubicBezTo>
                <a:cubicBezTo>
                  <a:pt x="644" y="538"/>
                  <a:pt x="663" y="405"/>
                  <a:pt x="664" y="319"/>
                </a:cubicBezTo>
                <a:cubicBezTo>
                  <a:pt x="580" y="314"/>
                  <a:pt x="531" y="271"/>
                  <a:pt x="478" y="235"/>
                </a:cubicBezTo>
                <a:lnTo>
                  <a:pt x="478" y="16"/>
                </a:lnTo>
                <a:close/>
                <a:moveTo>
                  <a:pt x="253" y="143"/>
                </a:moveTo>
                <a:cubicBezTo>
                  <a:pt x="281" y="83"/>
                  <a:pt x="325" y="38"/>
                  <a:pt x="395" y="35"/>
                </a:cubicBezTo>
                <a:cubicBezTo>
                  <a:pt x="408" y="31"/>
                  <a:pt x="422" y="27"/>
                  <a:pt x="437" y="25"/>
                </a:cubicBezTo>
                <a:cubicBezTo>
                  <a:pt x="451" y="21"/>
                  <a:pt x="465" y="18"/>
                  <a:pt x="478" y="16"/>
                </a:cubicBezTo>
                <a:cubicBezTo>
                  <a:pt x="478" y="235"/>
                  <a:pt x="478" y="235"/>
                  <a:pt x="478" y="235"/>
                </a:cubicBezTo>
                <a:cubicBezTo>
                  <a:pt x="461" y="223"/>
                  <a:pt x="444" y="212"/>
                  <a:pt x="425" y="204"/>
                </a:cubicBezTo>
                <a:cubicBezTo>
                  <a:pt x="378" y="183"/>
                  <a:pt x="333" y="179"/>
                  <a:pt x="316" y="207"/>
                </a:cubicBezTo>
                <a:cubicBezTo>
                  <a:pt x="303" y="228"/>
                  <a:pt x="296" y="254"/>
                  <a:pt x="294" y="284"/>
                </a:cubicBezTo>
                <a:cubicBezTo>
                  <a:pt x="294" y="285"/>
                  <a:pt x="294" y="287"/>
                  <a:pt x="294" y="289"/>
                </a:cubicBezTo>
                <a:cubicBezTo>
                  <a:pt x="290" y="370"/>
                  <a:pt x="303" y="542"/>
                  <a:pt x="362" y="506"/>
                </a:cubicBezTo>
                <a:cubicBezTo>
                  <a:pt x="364" y="504"/>
                  <a:pt x="365" y="503"/>
                  <a:pt x="367" y="502"/>
                </a:cubicBezTo>
                <a:cubicBezTo>
                  <a:pt x="388" y="485"/>
                  <a:pt x="423" y="469"/>
                  <a:pt x="477" y="478"/>
                </a:cubicBezTo>
                <a:cubicBezTo>
                  <a:pt x="478" y="478"/>
                  <a:pt x="478" y="478"/>
                  <a:pt x="478" y="478"/>
                </a:cubicBezTo>
                <a:cubicBezTo>
                  <a:pt x="478" y="512"/>
                  <a:pt x="478" y="512"/>
                  <a:pt x="478" y="512"/>
                </a:cubicBezTo>
                <a:cubicBezTo>
                  <a:pt x="432" y="512"/>
                  <a:pt x="384" y="529"/>
                  <a:pt x="382" y="561"/>
                </a:cubicBezTo>
                <a:cubicBezTo>
                  <a:pt x="380" y="588"/>
                  <a:pt x="400" y="615"/>
                  <a:pt x="438" y="628"/>
                </a:cubicBezTo>
                <a:cubicBezTo>
                  <a:pt x="454" y="634"/>
                  <a:pt x="464" y="613"/>
                  <a:pt x="478" y="613"/>
                </a:cubicBezTo>
                <a:cubicBezTo>
                  <a:pt x="478" y="709"/>
                  <a:pt x="478" y="709"/>
                  <a:pt x="478" y="709"/>
                </a:cubicBezTo>
                <a:cubicBezTo>
                  <a:pt x="477" y="709"/>
                  <a:pt x="475" y="709"/>
                  <a:pt x="472" y="709"/>
                </a:cubicBezTo>
                <a:cubicBezTo>
                  <a:pt x="444" y="709"/>
                  <a:pt x="405" y="692"/>
                  <a:pt x="370" y="665"/>
                </a:cubicBezTo>
                <a:cubicBezTo>
                  <a:pt x="357" y="704"/>
                  <a:pt x="334" y="737"/>
                  <a:pt x="298" y="751"/>
                </a:cubicBezTo>
                <a:cubicBezTo>
                  <a:pt x="358" y="841"/>
                  <a:pt x="407" y="878"/>
                  <a:pt x="478" y="901"/>
                </a:cubicBezTo>
                <a:cubicBezTo>
                  <a:pt x="478" y="901"/>
                  <a:pt x="478" y="901"/>
                  <a:pt x="478" y="901"/>
                </a:cubicBezTo>
                <a:cubicBezTo>
                  <a:pt x="478" y="916"/>
                  <a:pt x="478" y="916"/>
                  <a:pt x="478" y="916"/>
                </a:cubicBezTo>
                <a:cubicBezTo>
                  <a:pt x="471" y="916"/>
                  <a:pt x="466" y="923"/>
                  <a:pt x="466" y="930"/>
                </a:cubicBezTo>
                <a:cubicBezTo>
                  <a:pt x="466" y="938"/>
                  <a:pt x="471" y="944"/>
                  <a:pt x="478" y="945"/>
                </a:cubicBezTo>
                <a:cubicBezTo>
                  <a:pt x="478" y="955"/>
                  <a:pt x="478" y="955"/>
                  <a:pt x="478" y="955"/>
                </a:cubicBezTo>
                <a:cubicBezTo>
                  <a:pt x="471" y="956"/>
                  <a:pt x="466" y="962"/>
                  <a:pt x="466" y="969"/>
                </a:cubicBezTo>
                <a:cubicBezTo>
                  <a:pt x="466" y="977"/>
                  <a:pt x="471" y="983"/>
                  <a:pt x="478" y="984"/>
                </a:cubicBezTo>
                <a:cubicBezTo>
                  <a:pt x="478" y="1020"/>
                  <a:pt x="478" y="1020"/>
                  <a:pt x="478" y="1020"/>
                </a:cubicBezTo>
                <a:cubicBezTo>
                  <a:pt x="253" y="1020"/>
                  <a:pt x="253" y="1020"/>
                  <a:pt x="253" y="1020"/>
                </a:cubicBezTo>
                <a:cubicBezTo>
                  <a:pt x="253" y="730"/>
                  <a:pt x="253" y="730"/>
                  <a:pt x="253" y="730"/>
                </a:cubicBezTo>
                <a:cubicBezTo>
                  <a:pt x="260" y="728"/>
                  <a:pt x="266" y="726"/>
                  <a:pt x="272" y="723"/>
                </a:cubicBezTo>
                <a:cubicBezTo>
                  <a:pt x="317" y="704"/>
                  <a:pt x="336" y="675"/>
                  <a:pt x="342" y="640"/>
                </a:cubicBezTo>
                <a:cubicBezTo>
                  <a:pt x="322" y="619"/>
                  <a:pt x="304" y="595"/>
                  <a:pt x="293" y="569"/>
                </a:cubicBezTo>
                <a:cubicBezTo>
                  <a:pt x="282" y="554"/>
                  <a:pt x="273" y="537"/>
                  <a:pt x="265" y="519"/>
                </a:cubicBezTo>
                <a:cubicBezTo>
                  <a:pt x="261" y="517"/>
                  <a:pt x="257" y="516"/>
                  <a:pt x="253" y="513"/>
                </a:cubicBezTo>
                <a:cubicBezTo>
                  <a:pt x="253" y="477"/>
                  <a:pt x="253" y="477"/>
                  <a:pt x="253" y="477"/>
                </a:cubicBezTo>
                <a:cubicBezTo>
                  <a:pt x="260" y="485"/>
                  <a:pt x="269" y="491"/>
                  <a:pt x="278" y="494"/>
                </a:cubicBezTo>
                <a:cubicBezTo>
                  <a:pt x="283" y="431"/>
                  <a:pt x="283" y="374"/>
                  <a:pt x="276" y="341"/>
                </a:cubicBezTo>
                <a:cubicBezTo>
                  <a:pt x="271" y="317"/>
                  <a:pt x="262" y="308"/>
                  <a:pt x="253" y="310"/>
                </a:cubicBezTo>
                <a:lnTo>
                  <a:pt x="253" y="143"/>
                </a:lnTo>
                <a:close/>
                <a:moveTo>
                  <a:pt x="214" y="313"/>
                </a:moveTo>
                <a:cubicBezTo>
                  <a:pt x="214" y="313"/>
                  <a:pt x="214" y="313"/>
                  <a:pt x="214" y="313"/>
                </a:cubicBezTo>
                <a:cubicBezTo>
                  <a:pt x="218" y="258"/>
                  <a:pt x="229" y="195"/>
                  <a:pt x="253" y="143"/>
                </a:cubicBezTo>
                <a:cubicBezTo>
                  <a:pt x="253" y="310"/>
                  <a:pt x="253" y="310"/>
                  <a:pt x="253" y="310"/>
                </a:cubicBezTo>
                <a:cubicBezTo>
                  <a:pt x="246" y="312"/>
                  <a:pt x="238" y="323"/>
                  <a:pt x="233" y="339"/>
                </a:cubicBezTo>
                <a:cubicBezTo>
                  <a:pt x="217" y="383"/>
                  <a:pt x="226" y="445"/>
                  <a:pt x="253" y="477"/>
                </a:cubicBezTo>
                <a:cubicBezTo>
                  <a:pt x="253" y="513"/>
                  <a:pt x="253" y="513"/>
                  <a:pt x="253" y="513"/>
                </a:cubicBezTo>
                <a:cubicBezTo>
                  <a:pt x="243" y="508"/>
                  <a:pt x="235" y="500"/>
                  <a:pt x="227" y="490"/>
                </a:cubicBezTo>
                <a:cubicBezTo>
                  <a:pt x="214" y="473"/>
                  <a:pt x="206" y="452"/>
                  <a:pt x="201" y="428"/>
                </a:cubicBezTo>
                <a:cubicBezTo>
                  <a:pt x="196" y="406"/>
                  <a:pt x="195" y="381"/>
                  <a:pt x="199" y="359"/>
                </a:cubicBezTo>
                <a:cubicBezTo>
                  <a:pt x="202" y="342"/>
                  <a:pt x="206" y="326"/>
                  <a:pt x="214" y="313"/>
                </a:cubicBezTo>
                <a:moveTo>
                  <a:pt x="253" y="1020"/>
                </a:moveTo>
                <a:cubicBezTo>
                  <a:pt x="35" y="1020"/>
                  <a:pt x="35" y="1020"/>
                  <a:pt x="35" y="1020"/>
                </a:cubicBezTo>
                <a:cubicBezTo>
                  <a:pt x="16" y="988"/>
                  <a:pt x="4" y="956"/>
                  <a:pt x="3" y="925"/>
                </a:cubicBezTo>
                <a:cubicBezTo>
                  <a:pt x="0" y="791"/>
                  <a:pt x="142" y="772"/>
                  <a:pt x="253" y="730"/>
                </a:cubicBezTo>
                <a:lnTo>
                  <a:pt x="253" y="1020"/>
                </a:lnTo>
                <a:close/>
              </a:path>
            </a:pathLst>
          </a:custGeom>
          <a:solidFill>
            <a:schemeClr val="bg1"/>
          </a:solidFill>
          <a:ln>
            <a:noFill/>
          </a:ln>
          <a:effectLst>
            <a:outerShdw blurRad="63500" sx="102000" sy="102000" algn="ctr" rotWithShape="0">
              <a:prstClr val="black">
                <a:alpha val="40000"/>
              </a:prstClr>
            </a:outerShdw>
          </a:effectLst>
        </p:spPr>
        <p:txBody>
          <a:bodyPr lIns="91440" tIns="45720" rIns="91440" bIns="45720"/>
          <a:lstStyle/>
          <a:p>
            <a:endParaRPr lang="zh-CN" altLang="en-US">
              <a:latin typeface="Arial" panose="020B0604020202020204" pitchFamily="34" charset="0"/>
              <a:ea typeface="微软雅黑" panose="020B0503020204020204" charset="-122"/>
              <a:sym typeface="Arial" panose="020B0604020202020204" pitchFamily="34" charset="0"/>
            </a:endParaRPr>
          </a:p>
        </p:txBody>
      </p:sp>
    </p:spTree>
  </p:cSld>
  <p:clrMapOvr>
    <a:masterClrMapping/>
  </p:clrMapOvr>
  <p:transition advTm="1263">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anim calcmode="lin" valueType="num">
                                      <p:cBhvr>
                                        <p:cTn id="8" dur="500" fill="hold"/>
                                        <p:tgtEl>
                                          <p:spTgt spid="7"/>
                                        </p:tgtEl>
                                        <p:attrNameLst>
                                          <p:attrName>ppt_x</p:attrName>
                                        </p:attrNameLst>
                                      </p:cBhvr>
                                      <p:tavLst>
                                        <p:tav tm="0">
                                          <p:val>
                                            <p:strVal val="#ppt_x"/>
                                          </p:val>
                                        </p:tav>
                                        <p:tav tm="100000">
                                          <p:val>
                                            <p:strVal val="#ppt_x"/>
                                          </p:val>
                                        </p:tav>
                                      </p:tavLst>
                                    </p:anim>
                                    <p:anim calcmode="lin" valueType="num">
                                      <p:cBhvr>
                                        <p:cTn id="9" dur="500" fill="hold"/>
                                        <p:tgtEl>
                                          <p:spTgt spid="7"/>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anim calcmode="lin" valueType="num">
                                      <p:cBhvr>
                                        <p:cTn id="13" dur="500" fill="hold"/>
                                        <p:tgtEl>
                                          <p:spTgt spid="8"/>
                                        </p:tgtEl>
                                        <p:attrNameLst>
                                          <p:attrName>ppt_x</p:attrName>
                                        </p:attrNameLst>
                                      </p:cBhvr>
                                      <p:tavLst>
                                        <p:tav tm="0">
                                          <p:val>
                                            <p:strVal val="#ppt_x"/>
                                          </p:val>
                                        </p:tav>
                                        <p:tav tm="100000">
                                          <p:val>
                                            <p:strVal val="#ppt_x"/>
                                          </p:val>
                                        </p:tav>
                                      </p:tavLst>
                                    </p:anim>
                                    <p:anim calcmode="lin" valueType="num">
                                      <p:cBhvr>
                                        <p:cTn id="14" dur="500" fill="hold"/>
                                        <p:tgtEl>
                                          <p:spTgt spid="8"/>
                                        </p:tgtEl>
                                        <p:attrNameLst>
                                          <p:attrName>ppt_y</p:attrName>
                                        </p:attrNameLst>
                                      </p:cBhvr>
                                      <p:tavLst>
                                        <p:tav tm="0">
                                          <p:val>
                                            <p:strVal val="#ppt_y+.1"/>
                                          </p:val>
                                        </p:tav>
                                        <p:tav tm="100000">
                                          <p:val>
                                            <p:strVal val="#ppt_y"/>
                                          </p:val>
                                        </p:tav>
                                      </p:tavLst>
                                    </p:anim>
                                  </p:childTnLst>
                                </p:cTn>
                              </p:par>
                            </p:childTnLst>
                          </p:cTn>
                        </p:par>
                        <p:par>
                          <p:cTn id="15" fill="hold">
                            <p:stCondLst>
                              <p:cond delay="500"/>
                            </p:stCondLst>
                            <p:childTnLst>
                              <p:par>
                                <p:cTn id="16" presetID="42"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250"/>
                                        <p:tgtEl>
                                          <p:spTgt spid="18"/>
                                        </p:tgtEl>
                                      </p:cBhvr>
                                    </p:animEffect>
                                    <p:anim calcmode="lin" valueType="num">
                                      <p:cBhvr>
                                        <p:cTn id="19" dur="250" fill="hold"/>
                                        <p:tgtEl>
                                          <p:spTgt spid="18"/>
                                        </p:tgtEl>
                                        <p:attrNameLst>
                                          <p:attrName>ppt_x</p:attrName>
                                        </p:attrNameLst>
                                      </p:cBhvr>
                                      <p:tavLst>
                                        <p:tav tm="0">
                                          <p:val>
                                            <p:strVal val="#ppt_x"/>
                                          </p:val>
                                        </p:tav>
                                        <p:tav tm="100000">
                                          <p:val>
                                            <p:strVal val="#ppt_x"/>
                                          </p:val>
                                        </p:tav>
                                      </p:tavLst>
                                    </p:anim>
                                    <p:anim calcmode="lin" valueType="num">
                                      <p:cBhvr>
                                        <p:cTn id="20" dur="250" fill="hold"/>
                                        <p:tgtEl>
                                          <p:spTgt spid="18"/>
                                        </p:tgtEl>
                                        <p:attrNameLst>
                                          <p:attrName>ppt_y</p:attrName>
                                        </p:attrNameLst>
                                      </p:cBhvr>
                                      <p:tavLst>
                                        <p:tav tm="0">
                                          <p:val>
                                            <p:strVal val="#ppt_y+.1"/>
                                          </p:val>
                                        </p:tav>
                                        <p:tav tm="100000">
                                          <p:val>
                                            <p:strVal val="#ppt_y"/>
                                          </p:val>
                                        </p:tav>
                                      </p:tavLst>
                                    </p:anim>
                                  </p:childTnLst>
                                </p:cTn>
                              </p:par>
                              <p:par>
                                <p:cTn id="21" presetID="22" presetClass="entr" presetSubtype="4" fill="hold" grpId="0" nodeType="with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wipe(down)">
                                      <p:cBhvr>
                                        <p:cTn id="2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bldLvl="0" animBg="1"/>
      <p:bldP spid="19" grpId="0" bldLvl="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2"/>
          <p:cNvSpPr/>
          <p:nvPr/>
        </p:nvSpPr>
        <p:spPr bwMode="auto">
          <a:xfrm>
            <a:off x="1067251" y="5265585"/>
            <a:ext cx="10310455" cy="8806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gn="just" fontAlgn="base">
              <a:spcBef>
                <a:spcPct val="0"/>
              </a:spcBef>
              <a:spcAft>
                <a:spcPct val="0"/>
              </a:spcAft>
            </a:pPr>
            <a:r>
              <a:rPr lang="zh-CN" altLang="en-US" sz="19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a:p>
            <a:pPr algn="just" fontAlgn="base">
              <a:spcBef>
                <a:spcPct val="0"/>
              </a:spcBef>
              <a:spcAft>
                <a:spcPct val="0"/>
              </a:spcAft>
            </a:pPr>
            <a:endParaRPr lang="zh-CN" altLang="en-US" sz="19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endParaRPr>
          </a:p>
        </p:txBody>
      </p:sp>
      <p:grpSp>
        <p:nvGrpSpPr>
          <p:cNvPr id="27" name="Group 10"/>
          <p:cNvGrpSpPr/>
          <p:nvPr/>
        </p:nvGrpSpPr>
        <p:grpSpPr bwMode="auto">
          <a:xfrm>
            <a:off x="1897345" y="3396444"/>
            <a:ext cx="2566928" cy="1291831"/>
            <a:chOff x="0" y="0"/>
            <a:chExt cx="3194" cy="1624"/>
          </a:xfrm>
        </p:grpSpPr>
        <p:sp>
          <p:nvSpPr>
            <p:cNvPr id="28"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965835" fontAlgn="base">
                <a:lnSpc>
                  <a:spcPct val="90000"/>
                </a:lnSpc>
                <a:spcBef>
                  <a:spcPct val="0"/>
                </a:spcBef>
                <a:spcAft>
                  <a:spcPct val="0"/>
                </a:spcAft>
              </a:pPr>
              <a:r>
                <a:rPr lang="zh-CN" alt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rPr>
                <a:t>单击此处添加标题</a:t>
              </a:r>
              <a:endParaRPr 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endParaRPr>
            </a:p>
          </p:txBody>
        </p:sp>
        <p:sp>
          <p:nvSpPr>
            <p:cNvPr id="29" name="Rectangle 12"/>
            <p:cNvSpPr/>
            <p:nvPr/>
          </p:nvSpPr>
          <p:spPr bwMode="auto">
            <a:xfrm>
              <a:off x="0" y="416"/>
              <a:ext cx="3194"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a:lnSpc>
                  <a:spcPct val="130000"/>
                </a:lnSpc>
                <a:spcBef>
                  <a:spcPct val="0"/>
                </a:spcBef>
              </a:pPr>
              <a:r>
                <a:rPr lang="zh-CN" altLang="en-US" sz="1605" dirty="0">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grpSp>
      <p:grpSp>
        <p:nvGrpSpPr>
          <p:cNvPr id="2" name="Group 13"/>
          <p:cNvGrpSpPr/>
          <p:nvPr/>
        </p:nvGrpSpPr>
        <p:grpSpPr bwMode="auto">
          <a:xfrm>
            <a:off x="1140151" y="3379410"/>
            <a:ext cx="548239" cy="464550"/>
            <a:chOff x="-97" y="0"/>
            <a:chExt cx="681" cy="584"/>
          </a:xfrm>
        </p:grpSpPr>
        <p:sp>
          <p:nvSpPr>
            <p:cNvPr id="31" name="Oval 14"/>
            <p:cNvSpPr/>
            <p:nvPr/>
          </p:nvSpPr>
          <p:spPr bwMode="auto">
            <a:xfrm>
              <a:off x="0" y="0"/>
              <a:ext cx="584" cy="584"/>
            </a:xfrm>
            <a:prstGeom prst="ellipse">
              <a:avLst/>
            </a:prstGeom>
            <a:solidFill>
              <a:schemeClr val="accent5"/>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965835" fontAlgn="base">
                <a:spcBef>
                  <a:spcPct val="0"/>
                </a:spcBef>
                <a:spcAft>
                  <a:spcPct val="0"/>
                </a:spcAft>
                <a:defRPr/>
              </a:pPr>
              <a:endParaRPr lang="en-US" sz="290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32" name="Rectangle 15"/>
            <p:cNvSpPr/>
            <p:nvPr/>
          </p:nvSpPr>
          <p:spPr bwMode="auto">
            <a:xfrm>
              <a:off x="-97" y="0"/>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965835" fontAlgn="base">
                <a:spcBef>
                  <a:spcPct val="0"/>
                </a:spcBef>
                <a:spcAft>
                  <a:spcPct val="0"/>
                </a:spcAft>
                <a:defRPr/>
              </a:pPr>
              <a:r>
                <a:rPr lang="en-US" sz="2305" kern="0" dirty="0">
                  <a:solidFill>
                    <a:srgbClr val="FFFFFF"/>
                  </a:solidFill>
                  <a:latin typeface="Arial" panose="020B0604020202020204" pitchFamily="34" charset="0"/>
                  <a:ea typeface="微软雅黑" panose="020B0503020204020204" charset="-122"/>
                  <a:cs typeface="Lato Light" charset="0"/>
                  <a:sym typeface="Arial" panose="020B0604020202020204" pitchFamily="34" charset="0"/>
                </a:rPr>
                <a:t>1</a:t>
              </a:r>
            </a:p>
          </p:txBody>
        </p:sp>
      </p:grpSp>
      <p:grpSp>
        <p:nvGrpSpPr>
          <p:cNvPr id="33" name="Group 4"/>
          <p:cNvGrpSpPr/>
          <p:nvPr/>
        </p:nvGrpSpPr>
        <p:grpSpPr>
          <a:xfrm>
            <a:off x="1067253" y="2809819"/>
            <a:ext cx="9915499" cy="285129"/>
            <a:chOff x="899592" y="2852807"/>
            <a:chExt cx="7344815" cy="213386"/>
          </a:xfrm>
          <a:solidFill>
            <a:schemeClr val="accent5"/>
          </a:solidFill>
        </p:grpSpPr>
        <p:sp>
          <p:nvSpPr>
            <p:cNvPr id="34" name="Rectangle 61"/>
            <p:cNvSpPr/>
            <p:nvPr/>
          </p:nvSpPr>
          <p:spPr bwMode="auto">
            <a:xfrm>
              <a:off x="899592" y="2852807"/>
              <a:ext cx="7344815" cy="32031"/>
            </a:xfrm>
            <a:prstGeom prst="rect">
              <a:avLst/>
            </a:prstGeom>
            <a:grpFill/>
            <a:ln w="25400" cap="flat" cmpd="sng" algn="ctr">
              <a:noFill/>
              <a:prstDash val="solid"/>
              <a:round/>
              <a:headEnd type="none" w="med" len="med"/>
              <a:tailEnd type="none" w="med" len="med"/>
            </a:ln>
            <a:effectLst/>
          </p:spPr>
          <p:txBody>
            <a:bodyPr vert="horz" wrap="square" lIns="91616" tIns="45808" rIns="91616" bIns="45808" numCol="1" rtlCol="0" anchor="t" anchorCtr="0" compatLnSpc="1"/>
            <a:lstStyle/>
            <a:p>
              <a:pPr algn="ctr" defTabSz="1306830" fontAlgn="base">
                <a:spcBef>
                  <a:spcPct val="0"/>
                </a:spcBef>
                <a:spcAft>
                  <a:spcPct val="0"/>
                </a:spcAft>
                <a:defRPr/>
              </a:pPr>
              <a:endParaRPr lang="en-US" sz="801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35" name="Flowchart: Merge 3"/>
            <p:cNvSpPr/>
            <p:nvPr/>
          </p:nvSpPr>
          <p:spPr bwMode="auto">
            <a:xfrm>
              <a:off x="1099027"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616" tIns="45808" rIns="91616" bIns="45808" numCol="1" rtlCol="0" anchor="t" anchorCtr="0" compatLnSpc="1"/>
            <a:lstStyle/>
            <a:p>
              <a:pPr algn="ctr" defTabSz="1306830" fontAlgn="base">
                <a:spcBef>
                  <a:spcPct val="0"/>
                </a:spcBef>
                <a:spcAft>
                  <a:spcPct val="0"/>
                </a:spcAft>
                <a:defRPr/>
              </a:pPr>
              <a:endParaRPr lang="en-US" sz="801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36" name="Flowchart: Merge 64"/>
            <p:cNvSpPr/>
            <p:nvPr/>
          </p:nvSpPr>
          <p:spPr bwMode="auto">
            <a:xfrm>
              <a:off x="3708663"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616" tIns="45808" rIns="91616" bIns="45808" numCol="1" rtlCol="0" anchor="t" anchorCtr="0" compatLnSpc="1"/>
            <a:lstStyle/>
            <a:p>
              <a:pPr algn="ctr" defTabSz="1306830" fontAlgn="base">
                <a:spcBef>
                  <a:spcPct val="0"/>
                </a:spcBef>
                <a:spcAft>
                  <a:spcPct val="0"/>
                </a:spcAft>
                <a:defRPr/>
              </a:pPr>
              <a:endParaRPr lang="en-US" sz="801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37" name="Flowchart: Merge 65"/>
            <p:cNvSpPr/>
            <p:nvPr/>
          </p:nvSpPr>
          <p:spPr bwMode="auto">
            <a:xfrm>
              <a:off x="6174461" y="2874792"/>
              <a:ext cx="210541" cy="191401"/>
            </a:xfrm>
            <a:prstGeom prst="flowChartMerge">
              <a:avLst/>
            </a:prstGeom>
            <a:grpFill/>
            <a:ln w="25400" cap="flat" cmpd="sng" algn="ctr">
              <a:noFill/>
              <a:prstDash val="solid"/>
              <a:round/>
              <a:headEnd type="none" w="med" len="med"/>
              <a:tailEnd type="none" w="med" len="med"/>
            </a:ln>
            <a:effectLst/>
          </p:spPr>
          <p:txBody>
            <a:bodyPr vert="horz" wrap="square" lIns="91616" tIns="45808" rIns="91616" bIns="45808" numCol="1" rtlCol="0" anchor="t" anchorCtr="0" compatLnSpc="1"/>
            <a:lstStyle/>
            <a:p>
              <a:pPr algn="ctr" defTabSz="1306830" fontAlgn="base">
                <a:spcBef>
                  <a:spcPct val="0"/>
                </a:spcBef>
                <a:spcAft>
                  <a:spcPct val="0"/>
                </a:spcAft>
                <a:defRPr/>
              </a:pPr>
              <a:endParaRPr lang="en-US" sz="801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grpSp>
      <p:grpSp>
        <p:nvGrpSpPr>
          <p:cNvPr id="38" name="Group 10"/>
          <p:cNvGrpSpPr/>
          <p:nvPr/>
        </p:nvGrpSpPr>
        <p:grpSpPr bwMode="auto">
          <a:xfrm>
            <a:off x="5445646" y="3396444"/>
            <a:ext cx="2475309" cy="1291831"/>
            <a:chOff x="0" y="0"/>
            <a:chExt cx="3080" cy="1624"/>
          </a:xfrm>
        </p:grpSpPr>
        <p:sp>
          <p:nvSpPr>
            <p:cNvPr id="39"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965835" fontAlgn="base">
                <a:lnSpc>
                  <a:spcPct val="90000"/>
                </a:lnSpc>
                <a:spcBef>
                  <a:spcPct val="0"/>
                </a:spcBef>
                <a:spcAft>
                  <a:spcPct val="0"/>
                </a:spcAft>
              </a:pPr>
              <a:r>
                <a:rPr lang="zh-CN" alt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rPr>
                <a:t>单击此处添加标题</a:t>
              </a:r>
              <a:endParaRPr 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endParaRPr>
            </a:p>
          </p:txBody>
        </p:sp>
        <p:sp>
          <p:nvSpPr>
            <p:cNvPr id="40" name="Rectangle 12"/>
            <p:cNvSpPr/>
            <p:nvPr/>
          </p:nvSpPr>
          <p:spPr bwMode="auto">
            <a:xfrm>
              <a:off x="0" y="416"/>
              <a:ext cx="3080"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5" dirty="0">
                  <a:solidFill>
                    <a:srgbClr val="000000"/>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grpSp>
      <p:grpSp>
        <p:nvGrpSpPr>
          <p:cNvPr id="41" name="Group 13"/>
          <p:cNvGrpSpPr/>
          <p:nvPr/>
        </p:nvGrpSpPr>
        <p:grpSpPr bwMode="auto">
          <a:xfrm>
            <a:off x="4717432" y="3396114"/>
            <a:ext cx="470148" cy="464550"/>
            <a:chOff x="-61" y="21"/>
            <a:chExt cx="584" cy="584"/>
          </a:xfrm>
        </p:grpSpPr>
        <p:sp>
          <p:nvSpPr>
            <p:cNvPr id="42" name="Oval 14"/>
            <p:cNvSpPr/>
            <p:nvPr/>
          </p:nvSpPr>
          <p:spPr bwMode="auto">
            <a:xfrm>
              <a:off x="-61" y="21"/>
              <a:ext cx="584" cy="584"/>
            </a:xfrm>
            <a:prstGeom prst="ellipse">
              <a:avLst/>
            </a:prstGeom>
            <a:solidFill>
              <a:schemeClr val="accent4"/>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965835" fontAlgn="base">
                <a:spcBef>
                  <a:spcPct val="0"/>
                </a:spcBef>
                <a:spcAft>
                  <a:spcPct val="0"/>
                </a:spcAft>
                <a:defRPr/>
              </a:pPr>
              <a:endParaRPr lang="en-US" sz="290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43" name="Rectangle 15"/>
            <p:cNvSpPr/>
            <p:nvPr/>
          </p:nvSpPr>
          <p:spPr bwMode="auto">
            <a:xfrm>
              <a:off x="-61" y="21"/>
              <a:ext cx="584" cy="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965835" fontAlgn="base">
                <a:spcBef>
                  <a:spcPct val="0"/>
                </a:spcBef>
                <a:spcAft>
                  <a:spcPct val="0"/>
                </a:spcAft>
                <a:defRPr/>
              </a:pPr>
              <a:r>
                <a:rPr lang="en-US" sz="2305" kern="0" dirty="0">
                  <a:solidFill>
                    <a:srgbClr val="FFFFFF"/>
                  </a:solidFill>
                  <a:latin typeface="Arial" panose="020B0604020202020204" pitchFamily="34" charset="0"/>
                  <a:ea typeface="微软雅黑" panose="020B0503020204020204" charset="-122"/>
                  <a:cs typeface="Lato Light" charset="0"/>
                  <a:sym typeface="Arial" panose="020B0604020202020204" pitchFamily="34" charset="0"/>
                </a:rPr>
                <a:t>2</a:t>
              </a:r>
            </a:p>
          </p:txBody>
        </p:sp>
      </p:grpSp>
      <p:grpSp>
        <p:nvGrpSpPr>
          <p:cNvPr id="44" name="Group 10"/>
          <p:cNvGrpSpPr/>
          <p:nvPr/>
        </p:nvGrpSpPr>
        <p:grpSpPr bwMode="auto">
          <a:xfrm>
            <a:off x="8804048" y="3396444"/>
            <a:ext cx="2573357" cy="1291831"/>
            <a:chOff x="0" y="0"/>
            <a:chExt cx="3202" cy="1624"/>
          </a:xfrm>
        </p:grpSpPr>
        <p:sp>
          <p:nvSpPr>
            <p:cNvPr id="45" name="Rectangle 11"/>
            <p:cNvSpPr/>
            <p:nvPr/>
          </p:nvSpPr>
          <p:spPr bwMode="auto">
            <a:xfrm>
              <a:off x="0" y="0"/>
              <a:ext cx="2440" cy="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defTabSz="965835" fontAlgn="base">
                <a:lnSpc>
                  <a:spcPct val="90000"/>
                </a:lnSpc>
                <a:spcBef>
                  <a:spcPct val="0"/>
                </a:spcBef>
                <a:spcAft>
                  <a:spcPct val="0"/>
                </a:spcAft>
              </a:pPr>
              <a:r>
                <a:rPr lang="zh-CN" alt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rPr>
                <a:t>单击此处添加标题</a:t>
              </a:r>
              <a:endParaRPr lang="en-US" sz="1705" dirty="0">
                <a:solidFill>
                  <a:srgbClr val="000000"/>
                </a:solidFill>
                <a:latin typeface="Arial" panose="020B0604020202020204" pitchFamily="34" charset="0"/>
                <a:ea typeface="微软雅黑" panose="020B0503020204020204" charset="-122"/>
                <a:cs typeface="Lato Regular" charset="0"/>
                <a:sym typeface="Arial" panose="020B0604020202020204" pitchFamily="34" charset="0"/>
              </a:endParaRPr>
            </a:p>
          </p:txBody>
        </p:sp>
        <p:sp>
          <p:nvSpPr>
            <p:cNvPr id="46" name="Rectangle 12"/>
            <p:cNvSpPr/>
            <p:nvPr/>
          </p:nvSpPr>
          <p:spPr bwMode="auto">
            <a:xfrm>
              <a:off x="0" y="416"/>
              <a:ext cx="3202" cy="12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lvl="0">
                <a:lnSpc>
                  <a:spcPct val="130000"/>
                </a:lnSpc>
                <a:spcBef>
                  <a:spcPct val="0"/>
                </a:spcBef>
              </a:pPr>
              <a:r>
                <a:rPr lang="zh-CN" altLang="en-US" sz="1605" dirty="0">
                  <a:solidFill>
                    <a:srgbClr val="000000"/>
                  </a:solidFill>
                  <a:latin typeface="Arial" panose="020B0604020202020204" pitchFamily="34" charset="0"/>
                  <a:ea typeface="微软雅黑" panose="020B0503020204020204" charset="-122"/>
                  <a:sym typeface="Arial" panose="020B0604020202020204" pitchFamily="34" charset="0"/>
                </a:rPr>
                <a:t>单击此处添加文字阐述，添加简短问题说明文字，具体说明文字在此处添加此处。</a:t>
              </a:r>
            </a:p>
          </p:txBody>
        </p:sp>
      </p:grpSp>
      <p:grpSp>
        <p:nvGrpSpPr>
          <p:cNvPr id="47" name="Group 13"/>
          <p:cNvGrpSpPr/>
          <p:nvPr/>
        </p:nvGrpSpPr>
        <p:grpSpPr bwMode="auto">
          <a:xfrm>
            <a:off x="8119311" y="3379410"/>
            <a:ext cx="475784" cy="465345"/>
            <a:chOff x="-7" y="0"/>
            <a:chExt cx="591" cy="585"/>
          </a:xfrm>
          <a:noFill/>
        </p:grpSpPr>
        <p:sp>
          <p:nvSpPr>
            <p:cNvPr id="48" name="Oval 14"/>
            <p:cNvSpPr/>
            <p:nvPr/>
          </p:nvSpPr>
          <p:spPr bwMode="auto">
            <a:xfrm>
              <a:off x="0" y="0"/>
              <a:ext cx="584" cy="584"/>
            </a:xfrm>
            <a:prstGeom prst="ellipse">
              <a:avLst/>
            </a:prstGeom>
            <a:solidFill>
              <a:schemeClr val="accent3"/>
            </a:solidFill>
            <a:ln>
              <a:noFill/>
            </a:ln>
            <a:extLst>
              <a:ext uri="{91240B29-F687-4F45-9708-019B960494DF}">
                <a14:hiddenLine xmlns:a14="http://schemas.microsoft.com/office/drawing/2010/main" w="25400">
                  <a:solidFill>
                    <a:schemeClr val="tx1"/>
                  </a:solidFill>
                  <a:miter lim="800000"/>
                  <a:headEnd type="none" w="med" len="med"/>
                  <a:tailEnd type="none" w="med" len="med"/>
                </a14:hiddenLine>
              </a:ext>
            </a:extLst>
          </p:spPr>
          <p:txBody>
            <a:bodyPr lIns="0" tIns="0" rIns="0" bIns="0"/>
            <a:lstStyle/>
            <a:p>
              <a:pPr algn="ctr" defTabSz="965835" fontAlgn="base">
                <a:spcBef>
                  <a:spcPct val="0"/>
                </a:spcBef>
                <a:spcAft>
                  <a:spcPct val="0"/>
                </a:spcAft>
                <a:defRPr/>
              </a:pPr>
              <a:endParaRPr lang="en-US" sz="2905"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49" name="Rectangle 15"/>
            <p:cNvSpPr/>
            <p:nvPr/>
          </p:nvSpPr>
          <p:spPr bwMode="auto">
            <a:xfrm>
              <a:off x="-7" y="41"/>
              <a:ext cx="584" cy="544"/>
            </a:xfrm>
            <a:prstGeom prst="rect">
              <a:avLst/>
            </a:prstGeom>
            <a:grp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ctr"/>
            <a:lstStyle/>
            <a:p>
              <a:pPr algn="ctr" defTabSz="965835" fontAlgn="base">
                <a:spcBef>
                  <a:spcPct val="0"/>
                </a:spcBef>
                <a:spcAft>
                  <a:spcPct val="0"/>
                </a:spcAft>
                <a:defRPr/>
              </a:pPr>
              <a:r>
                <a:rPr lang="en-US" sz="2305" kern="0" dirty="0">
                  <a:solidFill>
                    <a:srgbClr val="FFFFFF"/>
                  </a:solidFill>
                  <a:latin typeface="Arial" panose="020B0604020202020204" pitchFamily="34" charset="0"/>
                  <a:ea typeface="微软雅黑" panose="020B0503020204020204" charset="-122"/>
                  <a:cs typeface="Lato Light" charset="0"/>
                  <a:sym typeface="Arial" panose="020B0604020202020204" pitchFamily="34" charset="0"/>
                </a:rPr>
                <a:t>3</a:t>
              </a:r>
            </a:p>
          </p:txBody>
        </p:sp>
      </p:grpSp>
      <p:pic>
        <p:nvPicPr>
          <p:cNvPr id="53" name="图片 52" descr="C:\Users\Administrator\Desktop\QQ截图20170621203859.pngQQ截图20170621203859">
            <a:hlinkClick r:id="rId3"/>
          </p:cNvPr>
          <p:cNvPicPr>
            <a:picLocks noChangeAspect="1"/>
          </p:cNvPicPr>
          <p:nvPr/>
        </p:nvPicPr>
        <p:blipFill>
          <a:blip r:embed="rId4"/>
          <a:srcRect/>
          <a:stretch>
            <a:fillRect/>
          </a:stretch>
        </p:blipFill>
        <p:spPr>
          <a:xfrm>
            <a:off x="5168900" y="1226820"/>
            <a:ext cx="2237740" cy="1337945"/>
          </a:xfrm>
          <a:prstGeom prst="rect">
            <a:avLst/>
          </a:prstGeom>
          <a:effectLst>
            <a:outerShdw blurRad="63500" sx="102000" sy="102000" algn="ctr" rotWithShape="0">
              <a:prstClr val="black">
                <a:alpha val="40000"/>
              </a:prstClr>
            </a:outerShdw>
          </a:effectLst>
        </p:spPr>
      </p:pic>
      <p:pic>
        <p:nvPicPr>
          <p:cNvPr id="54" name="图片 53" descr="C:\Users\Administrator\Desktop\QQ截图20170621203933.pngQQ截图20170621203933">
            <a:hlinkClick r:id="rId3"/>
          </p:cNvPr>
          <p:cNvPicPr>
            <a:picLocks noChangeAspect="1"/>
          </p:cNvPicPr>
          <p:nvPr/>
        </p:nvPicPr>
        <p:blipFill>
          <a:blip r:embed="rId5"/>
          <a:srcRect/>
          <a:stretch>
            <a:fillRect/>
          </a:stretch>
        </p:blipFill>
        <p:spPr>
          <a:xfrm>
            <a:off x="8543925" y="1226185"/>
            <a:ext cx="2283460" cy="1338580"/>
          </a:xfrm>
          <a:prstGeom prst="rect">
            <a:avLst/>
          </a:prstGeom>
          <a:effectLst>
            <a:outerShdw blurRad="63500" sx="102000" sy="102000" algn="ctr" rotWithShape="0">
              <a:prstClr val="black">
                <a:alpha val="40000"/>
              </a:prstClr>
            </a:outerShdw>
          </a:effectLst>
        </p:spPr>
      </p:pic>
      <p:pic>
        <p:nvPicPr>
          <p:cNvPr id="55" name="图片 54" descr="C:\Users\Administrator\Desktop\QQ截图20170621203842.pngQQ截图20170621203842">
            <a:hlinkClick r:id="rId3"/>
          </p:cNvPr>
          <p:cNvPicPr>
            <a:picLocks noChangeAspect="1"/>
          </p:cNvPicPr>
          <p:nvPr/>
        </p:nvPicPr>
        <p:blipFill>
          <a:blip r:embed="rId6"/>
          <a:srcRect/>
          <a:stretch>
            <a:fillRect/>
          </a:stretch>
        </p:blipFill>
        <p:spPr>
          <a:xfrm>
            <a:off x="1993265" y="1226820"/>
            <a:ext cx="2279015" cy="1337310"/>
          </a:xfrm>
          <a:prstGeom prst="rect">
            <a:avLst/>
          </a:prstGeom>
          <a:effectLst>
            <a:outerShdw blurRad="63500" sx="102000" sy="102000" algn="ctr" rotWithShape="0">
              <a:prstClr val="black">
                <a:alpha val="40000"/>
              </a:prstClr>
            </a:outerShdw>
          </a:effectLst>
        </p:spPr>
      </p:pic>
      <p:cxnSp>
        <p:nvCxnSpPr>
          <p:cNvPr id="3" name="直接连接符 2"/>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4" name="组合 3"/>
          <p:cNvGrpSpPr/>
          <p:nvPr userDrawn="1"/>
        </p:nvGrpSpPr>
        <p:grpSpPr>
          <a:xfrm>
            <a:off x="248015" y="208049"/>
            <a:ext cx="625119" cy="557307"/>
            <a:chOff x="247539" y="208088"/>
            <a:chExt cx="623918" cy="557410"/>
          </a:xfrm>
        </p:grpSpPr>
        <p:sp>
          <p:nvSpPr>
            <p:cNvPr id="5" name="矩形 4"/>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6" name="矩形 5"/>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7"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943">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55"/>
                                        </p:tgtEl>
                                        <p:attrNameLst>
                                          <p:attrName>style.visibility</p:attrName>
                                        </p:attrNameLst>
                                      </p:cBhvr>
                                      <p:to>
                                        <p:strVal val="visible"/>
                                      </p:to>
                                    </p:set>
                                    <p:animEffect transition="in" filter="fade">
                                      <p:cBhvr>
                                        <p:cTn id="7" dur="500"/>
                                        <p:tgtEl>
                                          <p:spTgt spid="55"/>
                                        </p:tgtEl>
                                      </p:cBhvr>
                                    </p:animEffect>
                                    <p:anim calcmode="lin" valueType="num">
                                      <p:cBhvr>
                                        <p:cTn id="8" dur="500" fill="hold"/>
                                        <p:tgtEl>
                                          <p:spTgt spid="55"/>
                                        </p:tgtEl>
                                        <p:attrNameLst>
                                          <p:attrName>ppt_x</p:attrName>
                                        </p:attrNameLst>
                                      </p:cBhvr>
                                      <p:tavLst>
                                        <p:tav tm="0">
                                          <p:val>
                                            <p:strVal val="#ppt_x"/>
                                          </p:val>
                                        </p:tav>
                                        <p:tav tm="100000">
                                          <p:val>
                                            <p:strVal val="#ppt_x"/>
                                          </p:val>
                                        </p:tav>
                                      </p:tavLst>
                                    </p:anim>
                                    <p:anim calcmode="lin" valueType="num">
                                      <p:cBhvr>
                                        <p:cTn id="9" dur="500" fill="hold"/>
                                        <p:tgtEl>
                                          <p:spTgt spid="5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500"/>
                                        <p:tgtEl>
                                          <p:spTgt spid="53"/>
                                        </p:tgtEl>
                                      </p:cBhvr>
                                    </p:animEffect>
                                    <p:anim calcmode="lin" valueType="num">
                                      <p:cBhvr>
                                        <p:cTn id="14" dur="500" fill="hold"/>
                                        <p:tgtEl>
                                          <p:spTgt spid="53"/>
                                        </p:tgtEl>
                                        <p:attrNameLst>
                                          <p:attrName>ppt_x</p:attrName>
                                        </p:attrNameLst>
                                      </p:cBhvr>
                                      <p:tavLst>
                                        <p:tav tm="0">
                                          <p:val>
                                            <p:strVal val="#ppt_x"/>
                                          </p:val>
                                        </p:tav>
                                        <p:tav tm="100000">
                                          <p:val>
                                            <p:strVal val="#ppt_x"/>
                                          </p:val>
                                        </p:tav>
                                      </p:tavLst>
                                    </p:anim>
                                    <p:anim calcmode="lin" valueType="num">
                                      <p:cBhvr>
                                        <p:cTn id="15" dur="5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1000"/>
                            </p:stCondLst>
                            <p:childTnLst>
                              <p:par>
                                <p:cTn id="17" presetID="42" presetClass="entr" presetSubtype="0" fill="hold"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500"/>
                                        <p:tgtEl>
                                          <p:spTgt spid="54"/>
                                        </p:tgtEl>
                                      </p:cBhvr>
                                    </p:animEffect>
                                    <p:anim calcmode="lin" valueType="num">
                                      <p:cBhvr>
                                        <p:cTn id="20" dur="500" fill="hold"/>
                                        <p:tgtEl>
                                          <p:spTgt spid="54"/>
                                        </p:tgtEl>
                                        <p:attrNameLst>
                                          <p:attrName>ppt_x</p:attrName>
                                        </p:attrNameLst>
                                      </p:cBhvr>
                                      <p:tavLst>
                                        <p:tav tm="0">
                                          <p:val>
                                            <p:strVal val="#ppt_x"/>
                                          </p:val>
                                        </p:tav>
                                        <p:tav tm="100000">
                                          <p:val>
                                            <p:strVal val="#ppt_x"/>
                                          </p:val>
                                        </p:tav>
                                      </p:tavLst>
                                    </p:anim>
                                    <p:anim calcmode="lin" valueType="num">
                                      <p:cBhvr>
                                        <p:cTn id="21" dur="500" fill="hold"/>
                                        <p:tgtEl>
                                          <p:spTgt spid="54"/>
                                        </p:tgtEl>
                                        <p:attrNameLst>
                                          <p:attrName>ppt_y</p:attrName>
                                        </p:attrNameLst>
                                      </p:cBhvr>
                                      <p:tavLst>
                                        <p:tav tm="0">
                                          <p:val>
                                            <p:strVal val="#ppt_y+.1"/>
                                          </p:val>
                                        </p:tav>
                                        <p:tav tm="100000">
                                          <p:val>
                                            <p:strVal val="#ppt_y"/>
                                          </p:val>
                                        </p:tav>
                                      </p:tavLst>
                                    </p:anim>
                                  </p:childTnLst>
                                </p:cTn>
                              </p:par>
                            </p:childTnLst>
                          </p:cTn>
                        </p:par>
                        <p:par>
                          <p:cTn id="22" fill="hold">
                            <p:stCondLst>
                              <p:cond delay="1500"/>
                            </p:stCondLst>
                            <p:childTnLst>
                              <p:par>
                                <p:cTn id="23" presetID="22" presetClass="entr" presetSubtype="8" fill="hold" nodeType="afterEffect">
                                  <p:stCondLst>
                                    <p:cond delay="0"/>
                                  </p:stCondLst>
                                  <p:childTnLst>
                                    <p:set>
                                      <p:cBhvr>
                                        <p:cTn id="24" dur="1" fill="hold">
                                          <p:stCondLst>
                                            <p:cond delay="0"/>
                                          </p:stCondLst>
                                        </p:cTn>
                                        <p:tgtEl>
                                          <p:spTgt spid="33"/>
                                        </p:tgtEl>
                                        <p:attrNameLst>
                                          <p:attrName>style.visibility</p:attrName>
                                        </p:attrNameLst>
                                      </p:cBhvr>
                                      <p:to>
                                        <p:strVal val="visible"/>
                                      </p:to>
                                    </p:set>
                                    <p:animEffect transition="in" filter="wipe(left)">
                                      <p:cBhvr>
                                        <p:cTn id="25" dur="500"/>
                                        <p:tgtEl>
                                          <p:spTgt spid="33"/>
                                        </p:tgtEl>
                                      </p:cBhvr>
                                    </p:animEffect>
                                  </p:childTnLst>
                                </p:cTn>
                              </p:par>
                            </p:childTnLst>
                          </p:cTn>
                        </p:par>
                        <p:par>
                          <p:cTn id="26" fill="hold">
                            <p:stCondLst>
                              <p:cond delay="2000"/>
                            </p:stCondLst>
                            <p:childTnLst>
                              <p:par>
                                <p:cTn id="27" presetID="23" presetClass="entr" presetSubtype="16" fill="hold" nodeType="afterEffect">
                                  <p:stCondLst>
                                    <p:cond delay="0"/>
                                  </p:stCondLst>
                                  <p:childTnLst>
                                    <p:set>
                                      <p:cBhvr>
                                        <p:cTn id="28" dur="1" fill="hold">
                                          <p:stCondLst>
                                            <p:cond delay="0"/>
                                          </p:stCondLst>
                                        </p:cTn>
                                        <p:tgtEl>
                                          <p:spTgt spid="2"/>
                                        </p:tgtEl>
                                        <p:attrNameLst>
                                          <p:attrName>style.visibility</p:attrName>
                                        </p:attrNameLst>
                                      </p:cBhvr>
                                      <p:to>
                                        <p:strVal val="visible"/>
                                      </p:to>
                                    </p:set>
                                    <p:anim calcmode="lin" valueType="num">
                                      <p:cBhvr>
                                        <p:cTn id="29" dur="500" fill="hold"/>
                                        <p:tgtEl>
                                          <p:spTgt spid="2"/>
                                        </p:tgtEl>
                                        <p:attrNameLst>
                                          <p:attrName>ppt_w</p:attrName>
                                        </p:attrNameLst>
                                      </p:cBhvr>
                                      <p:tavLst>
                                        <p:tav tm="0">
                                          <p:val>
                                            <p:fltVal val="0"/>
                                          </p:val>
                                        </p:tav>
                                        <p:tav tm="100000">
                                          <p:val>
                                            <p:strVal val="#ppt_w"/>
                                          </p:val>
                                        </p:tav>
                                      </p:tavLst>
                                    </p:anim>
                                    <p:anim calcmode="lin" valueType="num">
                                      <p:cBhvr>
                                        <p:cTn id="30" dur="500" fill="hold"/>
                                        <p:tgtEl>
                                          <p:spTgt spid="2"/>
                                        </p:tgtEl>
                                        <p:attrNameLst>
                                          <p:attrName>ppt_h</p:attrName>
                                        </p:attrNameLst>
                                      </p:cBhvr>
                                      <p:tavLst>
                                        <p:tav tm="0">
                                          <p:val>
                                            <p:fltVal val="0"/>
                                          </p:val>
                                        </p:tav>
                                        <p:tav tm="100000">
                                          <p:val>
                                            <p:strVal val="#ppt_h"/>
                                          </p:val>
                                        </p:tav>
                                      </p:tavLst>
                                    </p:anim>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27"/>
                                        </p:tgtEl>
                                        <p:attrNameLst>
                                          <p:attrName>style.visibility</p:attrName>
                                        </p:attrNameLst>
                                      </p:cBhvr>
                                      <p:to>
                                        <p:strVal val="visible"/>
                                      </p:to>
                                    </p:set>
                                    <p:animEffect transition="in" filter="wipe(left)">
                                      <p:cBhvr>
                                        <p:cTn id="34" dur="500"/>
                                        <p:tgtEl>
                                          <p:spTgt spid="27"/>
                                        </p:tgtEl>
                                      </p:cBhvr>
                                    </p:animEffect>
                                  </p:childTnLst>
                                </p:cTn>
                              </p:par>
                              <p:par>
                                <p:cTn id="35" presetID="23" presetClass="entr" presetSubtype="16" fill="hold" nodeType="withEffect">
                                  <p:stCondLst>
                                    <p:cond delay="50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childTnLst>
                                </p:cTn>
                              </p:par>
                            </p:childTnLst>
                          </p:cTn>
                        </p:par>
                        <p:par>
                          <p:cTn id="39" fill="hold">
                            <p:stCondLst>
                              <p:cond delay="3000"/>
                            </p:stCondLst>
                            <p:childTnLst>
                              <p:par>
                                <p:cTn id="40" presetID="22" presetClass="entr" presetSubtype="8" fill="hold" nodeType="afterEffect">
                                  <p:stCondLst>
                                    <p:cond delay="0"/>
                                  </p:stCondLst>
                                  <p:childTnLst>
                                    <p:set>
                                      <p:cBhvr>
                                        <p:cTn id="41" dur="1" fill="hold">
                                          <p:stCondLst>
                                            <p:cond delay="0"/>
                                          </p:stCondLst>
                                        </p:cTn>
                                        <p:tgtEl>
                                          <p:spTgt spid="38"/>
                                        </p:tgtEl>
                                        <p:attrNameLst>
                                          <p:attrName>style.visibility</p:attrName>
                                        </p:attrNameLst>
                                      </p:cBhvr>
                                      <p:to>
                                        <p:strVal val="visible"/>
                                      </p:to>
                                    </p:set>
                                    <p:animEffect transition="in" filter="wipe(left)">
                                      <p:cBhvr>
                                        <p:cTn id="42" dur="500"/>
                                        <p:tgtEl>
                                          <p:spTgt spid="38"/>
                                        </p:tgtEl>
                                      </p:cBhvr>
                                    </p:animEffect>
                                  </p:childTnLst>
                                </p:cTn>
                              </p:par>
                              <p:par>
                                <p:cTn id="43" presetID="23" presetClass="entr" presetSubtype="16" fill="hold" nodeType="withEffect">
                                  <p:stCondLst>
                                    <p:cond delay="500"/>
                                  </p:stCondLst>
                                  <p:childTnLst>
                                    <p:set>
                                      <p:cBhvr>
                                        <p:cTn id="44" dur="1" fill="hold">
                                          <p:stCondLst>
                                            <p:cond delay="0"/>
                                          </p:stCondLst>
                                        </p:cTn>
                                        <p:tgtEl>
                                          <p:spTgt spid="47"/>
                                        </p:tgtEl>
                                        <p:attrNameLst>
                                          <p:attrName>style.visibility</p:attrName>
                                        </p:attrNameLst>
                                      </p:cBhvr>
                                      <p:to>
                                        <p:strVal val="visible"/>
                                      </p:to>
                                    </p:set>
                                    <p:anim calcmode="lin" valueType="num">
                                      <p:cBhvr>
                                        <p:cTn id="45" dur="500" fill="hold"/>
                                        <p:tgtEl>
                                          <p:spTgt spid="47"/>
                                        </p:tgtEl>
                                        <p:attrNameLst>
                                          <p:attrName>ppt_w</p:attrName>
                                        </p:attrNameLst>
                                      </p:cBhvr>
                                      <p:tavLst>
                                        <p:tav tm="0">
                                          <p:val>
                                            <p:fltVal val="0"/>
                                          </p:val>
                                        </p:tav>
                                        <p:tav tm="100000">
                                          <p:val>
                                            <p:strVal val="#ppt_w"/>
                                          </p:val>
                                        </p:tav>
                                      </p:tavLst>
                                    </p:anim>
                                    <p:anim calcmode="lin" valueType="num">
                                      <p:cBhvr>
                                        <p:cTn id="46" dur="500" fill="hold"/>
                                        <p:tgtEl>
                                          <p:spTgt spid="47"/>
                                        </p:tgtEl>
                                        <p:attrNameLst>
                                          <p:attrName>ppt_h</p:attrName>
                                        </p:attrNameLst>
                                      </p:cBhvr>
                                      <p:tavLst>
                                        <p:tav tm="0">
                                          <p:val>
                                            <p:fltVal val="0"/>
                                          </p:val>
                                        </p:tav>
                                        <p:tav tm="100000">
                                          <p:val>
                                            <p:strVal val="#ppt_h"/>
                                          </p:val>
                                        </p:tav>
                                      </p:tavLst>
                                    </p:anim>
                                  </p:childTnLst>
                                </p:cTn>
                              </p:par>
                            </p:childTnLst>
                          </p:cTn>
                        </p:par>
                        <p:par>
                          <p:cTn id="47" fill="hold">
                            <p:stCondLst>
                              <p:cond delay="3500"/>
                            </p:stCondLst>
                            <p:childTnLst>
                              <p:par>
                                <p:cTn id="48" presetID="22" presetClass="entr" presetSubtype="8" fill="hold" nodeType="afterEffect">
                                  <p:stCondLst>
                                    <p:cond delay="0"/>
                                  </p:stCondLst>
                                  <p:childTnLst>
                                    <p:set>
                                      <p:cBhvr>
                                        <p:cTn id="49" dur="1" fill="hold">
                                          <p:stCondLst>
                                            <p:cond delay="0"/>
                                          </p:stCondLst>
                                        </p:cTn>
                                        <p:tgtEl>
                                          <p:spTgt spid="44"/>
                                        </p:tgtEl>
                                        <p:attrNameLst>
                                          <p:attrName>style.visibility</p:attrName>
                                        </p:attrNameLst>
                                      </p:cBhvr>
                                      <p:to>
                                        <p:strVal val="visible"/>
                                      </p:to>
                                    </p:set>
                                    <p:animEffect transition="in" filter="wipe(left)">
                                      <p:cBhvr>
                                        <p:cTn id="50" dur="500"/>
                                        <p:tgtEl>
                                          <p:spTgt spid="44"/>
                                        </p:tgtEl>
                                      </p:cBhvr>
                                    </p:animEffect>
                                  </p:childTnLst>
                                </p:cTn>
                              </p:par>
                            </p:childTnLst>
                          </p:cTn>
                        </p:par>
                        <p:par>
                          <p:cTn id="51" fill="hold">
                            <p:stCondLst>
                              <p:cond delay="4000"/>
                            </p:stCondLst>
                            <p:childTnLst>
                              <p:par>
                                <p:cTn id="52" presetID="42" presetClass="entr" presetSubtype="0" fill="hold" grpId="0" nodeType="afterEffect">
                                  <p:stCondLst>
                                    <p:cond delay="0"/>
                                  </p:stCondLst>
                                  <p:childTnLst>
                                    <p:set>
                                      <p:cBhvr>
                                        <p:cTn id="53" dur="1" fill="hold">
                                          <p:stCondLst>
                                            <p:cond delay="0"/>
                                          </p:stCondLst>
                                        </p:cTn>
                                        <p:tgtEl>
                                          <p:spTgt spid="26"/>
                                        </p:tgtEl>
                                        <p:attrNameLst>
                                          <p:attrName>style.visibility</p:attrName>
                                        </p:attrNameLst>
                                      </p:cBhvr>
                                      <p:to>
                                        <p:strVal val="visible"/>
                                      </p:to>
                                    </p:set>
                                    <p:animEffect transition="in" filter="fade">
                                      <p:cBhvr>
                                        <p:cTn id="54" dur="500"/>
                                        <p:tgtEl>
                                          <p:spTgt spid="26"/>
                                        </p:tgtEl>
                                      </p:cBhvr>
                                    </p:animEffect>
                                    <p:anim calcmode="lin" valueType="num">
                                      <p:cBhvr>
                                        <p:cTn id="55" dur="500" fill="hold"/>
                                        <p:tgtEl>
                                          <p:spTgt spid="26"/>
                                        </p:tgtEl>
                                        <p:attrNameLst>
                                          <p:attrName>ppt_x</p:attrName>
                                        </p:attrNameLst>
                                      </p:cBhvr>
                                      <p:tavLst>
                                        <p:tav tm="0">
                                          <p:val>
                                            <p:strVal val="#ppt_x"/>
                                          </p:val>
                                        </p:tav>
                                        <p:tav tm="100000">
                                          <p:val>
                                            <p:strVal val="#ppt_x"/>
                                          </p:val>
                                        </p:tav>
                                      </p:tavLst>
                                    </p:anim>
                                    <p:anim calcmode="lin" valueType="num">
                                      <p:cBhvr>
                                        <p:cTn id="56" dur="5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56"/>
          <p:cNvSpPr>
            <a:spLocks noChangeArrowheads="1"/>
          </p:cNvSpPr>
          <p:nvPr/>
        </p:nvSpPr>
        <p:spPr bwMode="auto">
          <a:xfrm>
            <a:off x="9604916" y="2302785"/>
            <a:ext cx="1181216" cy="3706853"/>
          </a:xfrm>
          <a:custGeom>
            <a:avLst/>
            <a:gdLst>
              <a:gd name="T0" fmla="*/ 1176576 w 1181100"/>
              <a:gd name="T1" fmla="*/ 0 h 3698875"/>
              <a:gd name="T2" fmla="*/ 1181100 w 1181100"/>
              <a:gd name="T3" fmla="*/ 0 h 3698875"/>
              <a:gd name="T4" fmla="*/ 1181100 w 1181100"/>
              <a:gd name="T5" fmla="*/ 3698875 h 3698875"/>
              <a:gd name="T6" fmla="*/ 0 w 1181100"/>
              <a:gd name="T7" fmla="*/ 3698875 h 3698875"/>
              <a:gd name="T8" fmla="*/ 0 w 1181100"/>
              <a:gd name="T9" fmla="*/ 1735795 h 3698875"/>
              <a:gd name="T10" fmla="*/ 48924 w 1181100"/>
              <a:gd name="T11" fmla="*/ 1697678 h 3698875"/>
              <a:gd name="T12" fmla="*/ 278759 w 1181100"/>
              <a:gd name="T13" fmla="*/ 1500788 h 3698875"/>
              <a:gd name="T14" fmla="*/ 453153 w 1181100"/>
              <a:gd name="T15" fmla="*/ 1330349 h 3698875"/>
              <a:gd name="T16" fmla="*/ 510936 w 1181100"/>
              <a:gd name="T17" fmla="*/ 1369307 h 3698875"/>
              <a:gd name="T18" fmla="*/ 590551 w 1181100"/>
              <a:gd name="T19" fmla="*/ 1385380 h 3698875"/>
              <a:gd name="T20" fmla="*/ 795088 w 1181100"/>
              <a:gd name="T21" fmla="*/ 1180843 h 3698875"/>
              <a:gd name="T22" fmla="*/ 735181 w 1181100"/>
              <a:gd name="T23" fmla="*/ 1036213 h 3698875"/>
              <a:gd name="T24" fmla="*/ 717723 w 1181100"/>
              <a:gd name="T25" fmla="*/ 1024442 h 3698875"/>
              <a:gd name="T26" fmla="*/ 820291 w 1181100"/>
              <a:gd name="T27" fmla="*/ 886780 h 3698875"/>
              <a:gd name="T28" fmla="*/ 1174186 w 1181100"/>
              <a:gd name="T29" fmla="*/ 21448 h 3698875"/>
              <a:gd name="T30" fmla="*/ 1176576 w 1181100"/>
              <a:gd name="T31" fmla="*/ 0 h 3698875"/>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w 1181100"/>
              <a:gd name="T49" fmla="*/ 0 h 3698875"/>
              <a:gd name="T50" fmla="*/ 1181100 w 1181100"/>
              <a:gd name="T51" fmla="*/ 3698875 h 3698875"/>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T48" t="T49" r="T50" b="T51"/>
            <a:pathLst>
              <a:path w="1181100" h="3698875">
                <a:moveTo>
                  <a:pt x="1176576" y="0"/>
                </a:moveTo>
                <a:lnTo>
                  <a:pt x="1181100" y="0"/>
                </a:lnTo>
                <a:lnTo>
                  <a:pt x="1181100" y="3698875"/>
                </a:lnTo>
                <a:lnTo>
                  <a:pt x="0" y="3698875"/>
                </a:lnTo>
                <a:lnTo>
                  <a:pt x="0" y="1735795"/>
                </a:lnTo>
                <a:lnTo>
                  <a:pt x="48924" y="1697678"/>
                </a:lnTo>
                <a:cubicBezTo>
                  <a:pt x="129510" y="1632743"/>
                  <a:pt x="206155" y="1567101"/>
                  <a:pt x="278759" y="1500788"/>
                </a:cubicBezTo>
                <a:lnTo>
                  <a:pt x="453153" y="1330349"/>
                </a:lnTo>
                <a:lnTo>
                  <a:pt x="510936" y="1369307"/>
                </a:lnTo>
                <a:cubicBezTo>
                  <a:pt x="535406" y="1379657"/>
                  <a:pt x="562310" y="1385380"/>
                  <a:pt x="590551" y="1385380"/>
                </a:cubicBezTo>
                <a:cubicBezTo>
                  <a:pt x="703514" y="1385380"/>
                  <a:pt x="795088" y="1293806"/>
                  <a:pt x="795088" y="1180843"/>
                </a:cubicBezTo>
                <a:cubicBezTo>
                  <a:pt x="795088" y="1124362"/>
                  <a:pt x="772195" y="1073227"/>
                  <a:pt x="735181" y="1036213"/>
                </a:cubicBezTo>
                <a:lnTo>
                  <a:pt x="717723" y="1024442"/>
                </a:lnTo>
                <a:lnTo>
                  <a:pt x="820291" y="886780"/>
                </a:lnTo>
                <a:cubicBezTo>
                  <a:pt x="1010014" y="606666"/>
                  <a:pt x="1130158" y="317479"/>
                  <a:pt x="1174186" y="21448"/>
                </a:cubicBezTo>
                <a:lnTo>
                  <a:pt x="1176576" y="0"/>
                </a:lnTo>
                <a:close/>
              </a:path>
            </a:pathLst>
          </a:custGeom>
          <a:solidFill>
            <a:schemeClr val="accent5"/>
          </a:solidFill>
          <a:ln>
            <a:noFill/>
          </a:ln>
        </p:spPr>
        <p:txBody>
          <a:bodyPr lIns="91494" tIns="45746" rIns="91494" bIns="45746" anchor="ct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6" name="任意多边形 59"/>
          <p:cNvSpPr>
            <a:spLocks noChangeArrowheads="1"/>
          </p:cNvSpPr>
          <p:nvPr/>
        </p:nvSpPr>
        <p:spPr bwMode="auto">
          <a:xfrm>
            <a:off x="8362189" y="4084623"/>
            <a:ext cx="1181216" cy="1926609"/>
          </a:xfrm>
          <a:custGeom>
            <a:avLst/>
            <a:gdLst>
              <a:gd name="T0" fmla="*/ 1181100 w 1181100"/>
              <a:gd name="T1" fmla="*/ 0 h 1921854"/>
              <a:gd name="T2" fmla="*/ 1181100 w 1181100"/>
              <a:gd name="T3" fmla="*/ 1922463 h 1921854"/>
              <a:gd name="T4" fmla="*/ 0 w 1181100"/>
              <a:gd name="T5" fmla="*/ 1922463 h 1921854"/>
              <a:gd name="T6" fmla="*/ 0 w 1181100"/>
              <a:gd name="T7" fmla="*/ 732198 h 1921854"/>
              <a:gd name="T8" fmla="*/ 319230 w 1181100"/>
              <a:gd name="T9" fmla="*/ 562431 h 1921854"/>
              <a:gd name="T10" fmla="*/ 425975 w 1181100"/>
              <a:gd name="T11" fmla="*/ 500448 h 1921854"/>
              <a:gd name="T12" fmla="*/ 445921 w 1181100"/>
              <a:gd name="T13" fmla="*/ 530040 h 1921854"/>
              <a:gd name="T14" fmla="*/ 590551 w 1181100"/>
              <a:gd name="T15" fmla="*/ 589966 h 1921854"/>
              <a:gd name="T16" fmla="*/ 795088 w 1181100"/>
              <a:gd name="T17" fmla="*/ 385364 h 1921854"/>
              <a:gd name="T18" fmla="*/ 779015 w 1181100"/>
              <a:gd name="T19" fmla="*/ 305724 h 1921854"/>
              <a:gd name="T20" fmla="*/ 768996 w 1181100"/>
              <a:gd name="T21" fmla="*/ 290859 h 1921854"/>
              <a:gd name="T22" fmla="*/ 952789 w 1181100"/>
              <a:gd name="T23" fmla="*/ 167598 h 1921854"/>
              <a:gd name="T24" fmla="*/ 1140954 w 1181100"/>
              <a:gd name="T25" fmla="*/ 31286 h 1921854"/>
              <a:gd name="T26" fmla="*/ 1181100 w 1181100"/>
              <a:gd name="T27" fmla="*/ 0 h 192185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181100"/>
              <a:gd name="T43" fmla="*/ 0 h 1921854"/>
              <a:gd name="T44" fmla="*/ 1181100 w 1181100"/>
              <a:gd name="T45" fmla="*/ 1921854 h 192185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181100" h="1921854">
                <a:moveTo>
                  <a:pt x="1181100" y="0"/>
                </a:moveTo>
                <a:lnTo>
                  <a:pt x="1181100" y="1921854"/>
                </a:lnTo>
                <a:lnTo>
                  <a:pt x="0" y="1921854"/>
                </a:lnTo>
                <a:lnTo>
                  <a:pt x="0" y="731966"/>
                </a:lnTo>
                <a:lnTo>
                  <a:pt x="319230" y="562253"/>
                </a:lnTo>
                <a:lnTo>
                  <a:pt x="425975" y="500289"/>
                </a:lnTo>
                <a:lnTo>
                  <a:pt x="445921" y="529872"/>
                </a:lnTo>
                <a:cubicBezTo>
                  <a:pt x="482935" y="566886"/>
                  <a:pt x="534069" y="589779"/>
                  <a:pt x="590551" y="589779"/>
                </a:cubicBezTo>
                <a:cubicBezTo>
                  <a:pt x="703514" y="589779"/>
                  <a:pt x="795088" y="498205"/>
                  <a:pt x="795088" y="385242"/>
                </a:cubicBezTo>
                <a:cubicBezTo>
                  <a:pt x="795088" y="357001"/>
                  <a:pt x="789365" y="330097"/>
                  <a:pt x="779015" y="305627"/>
                </a:cubicBezTo>
                <a:lnTo>
                  <a:pt x="768996" y="290767"/>
                </a:lnTo>
                <a:lnTo>
                  <a:pt x="952789" y="167545"/>
                </a:lnTo>
                <a:cubicBezTo>
                  <a:pt x="1017466" y="122501"/>
                  <a:pt x="1080201" y="77074"/>
                  <a:pt x="1140954" y="31276"/>
                </a:cubicBezTo>
                <a:lnTo>
                  <a:pt x="1181100" y="0"/>
                </a:lnTo>
                <a:close/>
              </a:path>
            </a:pathLst>
          </a:custGeom>
          <a:solidFill>
            <a:schemeClr val="accent4"/>
          </a:solidFill>
          <a:ln>
            <a:noFill/>
          </a:ln>
        </p:spPr>
        <p:txBody>
          <a:bodyPr lIns="91494" tIns="45746" rIns="91494" bIns="45746" anchor="ct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7" name="任意多边形 63"/>
          <p:cNvSpPr>
            <a:spLocks noChangeArrowheads="1"/>
          </p:cNvSpPr>
          <p:nvPr/>
        </p:nvSpPr>
        <p:spPr bwMode="auto">
          <a:xfrm>
            <a:off x="7126993" y="4846673"/>
            <a:ext cx="1181216" cy="1164557"/>
          </a:xfrm>
          <a:custGeom>
            <a:avLst/>
            <a:gdLst>
              <a:gd name="T0" fmla="*/ 1181100 w 1181100"/>
              <a:gd name="T1" fmla="*/ 0 h 1161755"/>
              <a:gd name="T2" fmla="*/ 1181100 w 1181100"/>
              <a:gd name="T3" fmla="*/ 1162050 h 1161755"/>
              <a:gd name="T4" fmla="*/ 0 w 1181100"/>
              <a:gd name="T5" fmla="*/ 1162050 h 1161755"/>
              <a:gd name="T6" fmla="*/ 0 w 1181100"/>
              <a:gd name="T7" fmla="*/ 517985 h 1161755"/>
              <a:gd name="T8" fmla="*/ 336342 w 1181100"/>
              <a:gd name="T9" fmla="*/ 385616 h 1161755"/>
              <a:gd name="T10" fmla="*/ 408490 w 1181100"/>
              <a:gd name="T11" fmla="*/ 354318 h 1161755"/>
              <a:gd name="T12" fmla="*/ 445921 w 1181100"/>
              <a:gd name="T13" fmla="*/ 409850 h 1161755"/>
              <a:gd name="T14" fmla="*/ 590551 w 1181100"/>
              <a:gd name="T15" fmla="*/ 469772 h 1161755"/>
              <a:gd name="T16" fmla="*/ 795088 w 1181100"/>
              <a:gd name="T17" fmla="*/ 265183 h 1161755"/>
              <a:gd name="T18" fmla="*/ 790933 w 1181100"/>
              <a:gd name="T19" fmla="*/ 223952 h 1161755"/>
              <a:gd name="T20" fmla="*/ 781056 w 1181100"/>
              <a:gd name="T21" fmla="*/ 192125 h 1161755"/>
              <a:gd name="T22" fmla="*/ 1174526 w 1181100"/>
              <a:gd name="T23" fmla="*/ 3496 h 1161755"/>
              <a:gd name="T24" fmla="*/ 1181100 w 1181100"/>
              <a:gd name="T25" fmla="*/ 0 h 116175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1181100"/>
              <a:gd name="T40" fmla="*/ 0 h 1161755"/>
              <a:gd name="T41" fmla="*/ 1181100 w 1181100"/>
              <a:gd name="T42" fmla="*/ 1161755 h 1161755"/>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1181100" h="1161755">
                <a:moveTo>
                  <a:pt x="1181100" y="0"/>
                </a:moveTo>
                <a:lnTo>
                  <a:pt x="1181100" y="1161755"/>
                </a:lnTo>
                <a:lnTo>
                  <a:pt x="0" y="1161755"/>
                </a:lnTo>
                <a:lnTo>
                  <a:pt x="0" y="517854"/>
                </a:lnTo>
                <a:lnTo>
                  <a:pt x="336342" y="385518"/>
                </a:lnTo>
                <a:lnTo>
                  <a:pt x="408490" y="354228"/>
                </a:lnTo>
                <a:lnTo>
                  <a:pt x="445921" y="409746"/>
                </a:lnTo>
                <a:cubicBezTo>
                  <a:pt x="482935" y="446760"/>
                  <a:pt x="534070" y="469653"/>
                  <a:pt x="590551" y="469653"/>
                </a:cubicBezTo>
                <a:cubicBezTo>
                  <a:pt x="703514" y="469653"/>
                  <a:pt x="795088" y="378079"/>
                  <a:pt x="795088" y="265116"/>
                </a:cubicBezTo>
                <a:cubicBezTo>
                  <a:pt x="795088" y="250996"/>
                  <a:pt x="793657" y="237210"/>
                  <a:pt x="790933" y="223895"/>
                </a:cubicBezTo>
                <a:lnTo>
                  <a:pt x="781056" y="192076"/>
                </a:lnTo>
                <a:lnTo>
                  <a:pt x="1174526" y="3495"/>
                </a:lnTo>
                <a:lnTo>
                  <a:pt x="1181100" y="0"/>
                </a:lnTo>
                <a:close/>
              </a:path>
            </a:pathLst>
          </a:custGeom>
          <a:solidFill>
            <a:schemeClr val="accent3"/>
          </a:solidFill>
          <a:ln>
            <a:noFill/>
          </a:ln>
        </p:spPr>
        <p:txBody>
          <a:bodyPr lIns="91494" tIns="45746" rIns="91494" bIns="45746" anchor="ct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28" name="任意多边形 66"/>
          <p:cNvSpPr>
            <a:spLocks noChangeArrowheads="1"/>
          </p:cNvSpPr>
          <p:nvPr/>
        </p:nvSpPr>
        <p:spPr bwMode="auto">
          <a:xfrm>
            <a:off x="5137655" y="5385997"/>
            <a:ext cx="1936941" cy="623642"/>
          </a:xfrm>
          <a:custGeom>
            <a:avLst/>
            <a:gdLst>
              <a:gd name="T0" fmla="*/ 1936750 w 1936748"/>
              <a:gd name="T1" fmla="*/ 0 h 623080"/>
              <a:gd name="T2" fmla="*/ 1936750 w 1936748"/>
              <a:gd name="T3" fmla="*/ 622300 h 623080"/>
              <a:gd name="T4" fmla="*/ 0 w 1936748"/>
              <a:gd name="T5" fmla="*/ 622300 h 623080"/>
              <a:gd name="T6" fmla="*/ 0 w 1936748"/>
              <a:gd name="T7" fmla="*/ 613116 h 623080"/>
              <a:gd name="T8" fmla="*/ 352298 w 1936748"/>
              <a:gd name="T9" fmla="*/ 518876 h 623080"/>
              <a:gd name="T10" fmla="*/ 750618 w 1936748"/>
              <a:gd name="T11" fmla="*/ 402837 h 623080"/>
              <a:gd name="T12" fmla="*/ 791647 w 1936748"/>
              <a:gd name="T13" fmla="*/ 389991 h 623080"/>
              <a:gd name="T14" fmla="*/ 823746 w 1936748"/>
              <a:gd name="T15" fmla="*/ 437542 h 623080"/>
              <a:gd name="T16" fmla="*/ 968376 w 1936748"/>
              <a:gd name="T17" fmla="*/ 497374 h 623080"/>
              <a:gd name="T18" fmla="*/ 1172913 w 1936748"/>
              <a:gd name="T19" fmla="*/ 293093 h 623080"/>
              <a:gd name="T20" fmla="*/ 1170636 w 1936748"/>
              <a:gd name="T21" fmla="*/ 270530 h 623080"/>
              <a:gd name="T22" fmla="*/ 1509043 w 1936748"/>
              <a:gd name="T23" fmla="*/ 156703 h 623080"/>
              <a:gd name="T24" fmla="*/ 1868378 w 1936748"/>
              <a:gd name="T25" fmla="*/ 26868 h 623080"/>
              <a:gd name="T26" fmla="*/ 1936750 w 1936748"/>
              <a:gd name="T27" fmla="*/ 0 h 623080"/>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936748"/>
              <a:gd name="T43" fmla="*/ 0 h 623080"/>
              <a:gd name="T44" fmla="*/ 1936748 w 1936748"/>
              <a:gd name="T45" fmla="*/ 623080 h 623080"/>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936748" h="623080">
                <a:moveTo>
                  <a:pt x="1936748" y="0"/>
                </a:moveTo>
                <a:lnTo>
                  <a:pt x="1936748" y="623080"/>
                </a:lnTo>
                <a:lnTo>
                  <a:pt x="0" y="623080"/>
                </a:lnTo>
                <a:lnTo>
                  <a:pt x="0" y="613884"/>
                </a:lnTo>
                <a:lnTo>
                  <a:pt x="352298" y="519526"/>
                </a:lnTo>
                <a:cubicBezTo>
                  <a:pt x="487129" y="481602"/>
                  <a:pt x="619924" y="442867"/>
                  <a:pt x="750617" y="403342"/>
                </a:cubicBezTo>
                <a:lnTo>
                  <a:pt x="791646" y="390480"/>
                </a:lnTo>
                <a:lnTo>
                  <a:pt x="823745" y="438090"/>
                </a:lnTo>
                <a:cubicBezTo>
                  <a:pt x="860759" y="475104"/>
                  <a:pt x="911894" y="497997"/>
                  <a:pt x="968375" y="497997"/>
                </a:cubicBezTo>
                <a:cubicBezTo>
                  <a:pt x="1081338" y="497997"/>
                  <a:pt x="1172912" y="406423"/>
                  <a:pt x="1172912" y="293460"/>
                </a:cubicBezTo>
                <a:lnTo>
                  <a:pt x="1170635" y="270869"/>
                </a:lnTo>
                <a:lnTo>
                  <a:pt x="1509041" y="156899"/>
                </a:lnTo>
                <a:cubicBezTo>
                  <a:pt x="1631071" y="114305"/>
                  <a:pt x="1750871" y="70965"/>
                  <a:pt x="1868376" y="26902"/>
                </a:cubicBezTo>
                <a:lnTo>
                  <a:pt x="1936748" y="0"/>
                </a:lnTo>
                <a:close/>
              </a:path>
            </a:pathLst>
          </a:custGeom>
          <a:solidFill>
            <a:schemeClr val="accent2"/>
          </a:solidFill>
          <a:ln>
            <a:noFill/>
          </a:ln>
        </p:spPr>
        <p:txBody>
          <a:bodyPr lIns="91494" tIns="45746" rIns="91494" bIns="45746" anchor="ct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nvGrpSpPr>
          <p:cNvPr id="48" name="组合 47"/>
          <p:cNvGrpSpPr/>
          <p:nvPr/>
        </p:nvGrpSpPr>
        <p:grpSpPr>
          <a:xfrm>
            <a:off x="3454743" y="2476195"/>
            <a:ext cx="6823748" cy="1155011"/>
            <a:chOff x="2590800" y="1858565"/>
            <a:chExt cx="5117307" cy="864394"/>
          </a:xfrm>
        </p:grpSpPr>
        <p:grpSp>
          <p:nvGrpSpPr>
            <p:cNvPr id="3" name="组合 6"/>
            <p:cNvGrpSpPr/>
            <p:nvPr/>
          </p:nvGrpSpPr>
          <p:grpSpPr bwMode="auto">
            <a:xfrm>
              <a:off x="2590800" y="1858565"/>
              <a:ext cx="4900613" cy="756642"/>
              <a:chOff x="0" y="0"/>
              <a:chExt cx="6535007" cy="1008995"/>
            </a:xfrm>
          </p:grpSpPr>
          <p:cxnSp>
            <p:nvCxnSpPr>
              <p:cNvPr id="4" name="肘形连接符 151"/>
              <p:cNvCxnSpPr>
                <a:cxnSpLocks noChangeShapeType="1"/>
                <a:stCxn id="5" idx="6"/>
                <a:endCxn id="29" idx="2"/>
              </p:cNvCxnSpPr>
              <p:nvPr/>
            </p:nvCxnSpPr>
            <p:spPr bwMode="auto">
              <a:xfrm>
                <a:off x="756000" y="378000"/>
                <a:ext cx="5779007" cy="630995"/>
              </a:xfrm>
              <a:prstGeom prst="bentConnector3">
                <a:avLst>
                  <a:gd name="adj1" fmla="val 50000"/>
                </a:avLst>
              </a:prstGeom>
              <a:noFill/>
              <a:ln w="12700">
                <a:solidFill>
                  <a:srgbClr val="0F5DB7"/>
                </a:solidFill>
                <a:bevel/>
              </a:ln>
              <a:extLst>
                <a:ext uri="{909E8E84-426E-40DD-AFC4-6F175D3DCCD1}">
                  <a14:hiddenFill xmlns:a14="http://schemas.microsoft.com/office/drawing/2010/main">
                    <a:noFill/>
                  </a14:hiddenFill>
                </a:ext>
              </a:extLst>
            </p:spPr>
          </p:cxnSp>
          <p:sp>
            <p:nvSpPr>
              <p:cNvPr id="5" name="椭圆 135"/>
              <p:cNvSpPr>
                <a:spLocks noChangeArrowheads="1"/>
              </p:cNvSpPr>
              <p:nvPr/>
            </p:nvSpPr>
            <p:spPr bwMode="auto">
              <a:xfrm>
                <a:off x="0" y="0"/>
                <a:ext cx="756000" cy="756000"/>
              </a:xfrm>
              <a:prstGeom prst="ellipse">
                <a:avLst/>
              </a:prstGeom>
              <a:solidFill>
                <a:schemeClr val="accent5"/>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nvGrpSpPr>
              <p:cNvPr id="6" name="组合 125"/>
              <p:cNvGrpSpPr/>
              <p:nvPr/>
            </p:nvGrpSpPr>
            <p:grpSpPr bwMode="auto">
              <a:xfrm>
                <a:off x="153000" y="136763"/>
                <a:ext cx="450000" cy="434596"/>
                <a:chOff x="0" y="0"/>
                <a:chExt cx="583915" cy="496874"/>
              </a:xfrm>
            </p:grpSpPr>
            <p:sp>
              <p:nvSpPr>
                <p:cNvPr id="7" name="Freeform 159"/>
                <p:cNvSpPr>
                  <a:spLocks noChangeArrowheads="1"/>
                </p:cNvSpPr>
                <p:nvPr/>
              </p:nvSpPr>
              <p:spPr bwMode="auto">
                <a:xfrm>
                  <a:off x="61656" y="94297"/>
                  <a:ext cx="460603" cy="402577"/>
                </a:xfrm>
                <a:custGeom>
                  <a:avLst/>
                  <a:gdLst>
                    <a:gd name="T0" fmla="*/ 247361 w 54"/>
                    <a:gd name="T1" fmla="*/ 8565 h 47"/>
                    <a:gd name="T2" fmla="*/ 204712 w 54"/>
                    <a:gd name="T3" fmla="*/ 8565 h 47"/>
                    <a:gd name="T4" fmla="*/ 17059 w 54"/>
                    <a:gd name="T5" fmla="*/ 128482 h 47"/>
                    <a:gd name="T6" fmla="*/ 0 w 54"/>
                    <a:gd name="T7" fmla="*/ 171309 h 47"/>
                    <a:gd name="T8" fmla="*/ 0 w 54"/>
                    <a:gd name="T9" fmla="*/ 376881 h 47"/>
                    <a:gd name="T10" fmla="*/ 25589 w 54"/>
                    <a:gd name="T11" fmla="*/ 402577 h 47"/>
                    <a:gd name="T12" fmla="*/ 110886 w 54"/>
                    <a:gd name="T13" fmla="*/ 402577 h 47"/>
                    <a:gd name="T14" fmla="*/ 136475 w 54"/>
                    <a:gd name="T15" fmla="*/ 376881 h 47"/>
                    <a:gd name="T16" fmla="*/ 136475 w 54"/>
                    <a:gd name="T17" fmla="*/ 231268 h 47"/>
                    <a:gd name="T18" fmla="*/ 162064 w 54"/>
                    <a:gd name="T19" fmla="*/ 205571 h 47"/>
                    <a:gd name="T20" fmla="*/ 298539 w 54"/>
                    <a:gd name="T21" fmla="*/ 205571 h 47"/>
                    <a:gd name="T22" fmla="*/ 324128 w 54"/>
                    <a:gd name="T23" fmla="*/ 231268 h 47"/>
                    <a:gd name="T24" fmla="*/ 324128 w 54"/>
                    <a:gd name="T25" fmla="*/ 376881 h 47"/>
                    <a:gd name="T26" fmla="*/ 349717 w 54"/>
                    <a:gd name="T27" fmla="*/ 402577 h 47"/>
                    <a:gd name="T28" fmla="*/ 435014 w 54"/>
                    <a:gd name="T29" fmla="*/ 402577 h 47"/>
                    <a:gd name="T30" fmla="*/ 460603 w 54"/>
                    <a:gd name="T31" fmla="*/ 376881 h 47"/>
                    <a:gd name="T32" fmla="*/ 460603 w 54"/>
                    <a:gd name="T33" fmla="*/ 171309 h 47"/>
                    <a:gd name="T34" fmla="*/ 443544 w 54"/>
                    <a:gd name="T35" fmla="*/ 137047 h 47"/>
                    <a:gd name="T36" fmla="*/ 247361 w 54"/>
                    <a:gd name="T37" fmla="*/ 8565 h 4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54"/>
                    <a:gd name="T58" fmla="*/ 0 h 47"/>
                    <a:gd name="T59" fmla="*/ 54 w 54"/>
                    <a:gd name="T60" fmla="*/ 47 h 4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2154" tIns="61077" rIns="122154" bIns="61077"/>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9" name="Freeform 160"/>
                <p:cNvSpPr>
                  <a:spLocks noChangeArrowheads="1"/>
                </p:cNvSpPr>
                <p:nvPr/>
              </p:nvSpPr>
              <p:spPr bwMode="auto">
                <a:xfrm>
                  <a:off x="0" y="0"/>
                  <a:ext cx="583915" cy="224863"/>
                </a:xfrm>
                <a:custGeom>
                  <a:avLst/>
                  <a:gdLst>
                    <a:gd name="T0" fmla="*/ 549567 w 68"/>
                    <a:gd name="T1" fmla="*/ 172972 h 26"/>
                    <a:gd name="T2" fmla="*/ 523806 w 68"/>
                    <a:gd name="T3" fmla="*/ 129729 h 26"/>
                    <a:gd name="T4" fmla="*/ 523806 w 68"/>
                    <a:gd name="T5" fmla="*/ 86486 h 26"/>
                    <a:gd name="T6" fmla="*/ 498045 w 68"/>
                    <a:gd name="T7" fmla="*/ 60540 h 26"/>
                    <a:gd name="T8" fmla="*/ 489458 w 68"/>
                    <a:gd name="T9" fmla="*/ 60540 h 26"/>
                    <a:gd name="T10" fmla="*/ 463697 w 68"/>
                    <a:gd name="T11" fmla="*/ 86486 h 26"/>
                    <a:gd name="T12" fmla="*/ 463697 w 68"/>
                    <a:gd name="T13" fmla="*/ 86486 h 26"/>
                    <a:gd name="T14" fmla="*/ 446523 w 68"/>
                    <a:gd name="T15" fmla="*/ 103783 h 26"/>
                    <a:gd name="T16" fmla="*/ 309131 w 68"/>
                    <a:gd name="T17" fmla="*/ 8649 h 26"/>
                    <a:gd name="T18" fmla="*/ 283371 w 68"/>
                    <a:gd name="T19" fmla="*/ 0 h 26"/>
                    <a:gd name="T20" fmla="*/ 257610 w 68"/>
                    <a:gd name="T21" fmla="*/ 8649 h 26"/>
                    <a:gd name="T22" fmla="*/ 17174 w 68"/>
                    <a:gd name="T23" fmla="*/ 172972 h 26"/>
                    <a:gd name="T24" fmla="*/ 8587 w 68"/>
                    <a:gd name="T25" fmla="*/ 207566 h 26"/>
                    <a:gd name="T26" fmla="*/ 42935 w 68"/>
                    <a:gd name="T27" fmla="*/ 207566 h 26"/>
                    <a:gd name="T28" fmla="*/ 266197 w 68"/>
                    <a:gd name="T29" fmla="*/ 60540 h 26"/>
                    <a:gd name="T30" fmla="*/ 309131 w 68"/>
                    <a:gd name="T31" fmla="*/ 60540 h 26"/>
                    <a:gd name="T32" fmla="*/ 540980 w 68"/>
                    <a:gd name="T33" fmla="*/ 216214 h 26"/>
                    <a:gd name="T34" fmla="*/ 575328 w 68"/>
                    <a:gd name="T35" fmla="*/ 216214 h 26"/>
                    <a:gd name="T36" fmla="*/ 566741 w 68"/>
                    <a:gd name="T37" fmla="*/ 181620 h 26"/>
                    <a:gd name="T38" fmla="*/ 549567 w 68"/>
                    <a:gd name="T39" fmla="*/ 172972 h 2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68"/>
                    <a:gd name="T61" fmla="*/ 0 h 26"/>
                    <a:gd name="T62" fmla="*/ 68 w 68"/>
                    <a:gd name="T63" fmla="*/ 26 h 2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122154" tIns="61077" rIns="122154" bIns="61077"/>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sp>
          <p:nvSpPr>
            <p:cNvPr id="29" name="椭圆 51"/>
            <p:cNvSpPr>
              <a:spLocks noChangeArrowheads="1"/>
            </p:cNvSpPr>
            <p:nvPr/>
          </p:nvSpPr>
          <p:spPr bwMode="auto">
            <a:xfrm>
              <a:off x="7491413" y="2507455"/>
              <a:ext cx="216694" cy="215504"/>
            </a:xfrm>
            <a:prstGeom prst="ellipse">
              <a:avLst/>
            </a:prstGeom>
            <a:solidFill>
              <a:schemeClr val="accent5">
                <a:alpha val="69000"/>
              </a:schemeClr>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grpSp>
        <p:nvGrpSpPr>
          <p:cNvPr id="47" name="组合 46"/>
          <p:cNvGrpSpPr/>
          <p:nvPr/>
        </p:nvGrpSpPr>
        <p:grpSpPr>
          <a:xfrm>
            <a:off x="3454743" y="3416435"/>
            <a:ext cx="5590139" cy="1199557"/>
            <a:chOff x="2590800" y="2562225"/>
            <a:chExt cx="4192191" cy="897731"/>
          </a:xfrm>
        </p:grpSpPr>
        <p:grpSp>
          <p:nvGrpSpPr>
            <p:cNvPr id="10" name="组合 5"/>
            <p:cNvGrpSpPr/>
            <p:nvPr/>
          </p:nvGrpSpPr>
          <p:grpSpPr bwMode="auto">
            <a:xfrm>
              <a:off x="2590800" y="2562225"/>
              <a:ext cx="3975497" cy="789383"/>
              <a:chOff x="0" y="0"/>
              <a:chExt cx="5300991" cy="1051893"/>
            </a:xfrm>
          </p:grpSpPr>
          <p:cxnSp>
            <p:nvCxnSpPr>
              <p:cNvPr id="13" name="肘形连接符 154"/>
              <p:cNvCxnSpPr>
                <a:cxnSpLocks noChangeShapeType="1"/>
                <a:stCxn id="14" idx="6"/>
                <a:endCxn id="19" idx="2"/>
              </p:cNvCxnSpPr>
              <p:nvPr/>
            </p:nvCxnSpPr>
            <p:spPr bwMode="auto">
              <a:xfrm>
                <a:off x="756000" y="378000"/>
                <a:ext cx="4544991" cy="673893"/>
              </a:xfrm>
              <a:prstGeom prst="bentConnector3">
                <a:avLst>
                  <a:gd name="adj1" fmla="val 50000"/>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cxnSp>
          <p:sp>
            <p:nvSpPr>
              <p:cNvPr id="14" name="椭圆 139"/>
              <p:cNvSpPr>
                <a:spLocks noChangeArrowheads="1"/>
              </p:cNvSpPr>
              <p:nvPr/>
            </p:nvSpPr>
            <p:spPr bwMode="auto">
              <a:xfrm>
                <a:off x="0" y="0"/>
                <a:ext cx="756000" cy="756000"/>
              </a:xfrm>
              <a:prstGeom prst="ellipse">
                <a:avLst/>
              </a:prstGeom>
              <a:solidFill>
                <a:schemeClr val="accent4"/>
              </a:solidFill>
              <a:ln w="12700">
                <a:no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nvGrpSpPr>
              <p:cNvPr id="15" name="Group 92"/>
              <p:cNvGrpSpPr/>
              <p:nvPr/>
            </p:nvGrpSpPr>
            <p:grpSpPr bwMode="auto">
              <a:xfrm>
                <a:off x="153436" y="235588"/>
                <a:ext cx="474528" cy="295582"/>
                <a:chOff x="0" y="0"/>
                <a:chExt cx="471488" cy="293688"/>
              </a:xfrm>
            </p:grpSpPr>
            <p:sp>
              <p:nvSpPr>
                <p:cNvPr id="16" name="Freeform 8"/>
                <p:cNvSpPr>
                  <a:spLocks noEditPoints="1" noChangeArrowheads="1"/>
                </p:cNvSpPr>
                <p:nvPr/>
              </p:nvSpPr>
              <p:spPr bwMode="auto">
                <a:xfrm>
                  <a:off x="0" y="0"/>
                  <a:ext cx="471488" cy="293688"/>
                </a:xfrm>
                <a:custGeom>
                  <a:avLst/>
                  <a:gdLst>
                    <a:gd name="T0" fmla="*/ 426225 w 125"/>
                    <a:gd name="T1" fmla="*/ 67774 h 78"/>
                    <a:gd name="T2" fmla="*/ 426225 w 125"/>
                    <a:gd name="T3" fmla="*/ 0 h 78"/>
                    <a:gd name="T4" fmla="*/ 0 w 125"/>
                    <a:gd name="T5" fmla="*/ 0 h 78"/>
                    <a:gd name="T6" fmla="*/ 0 w 125"/>
                    <a:gd name="T7" fmla="*/ 293688 h 78"/>
                    <a:gd name="T8" fmla="*/ 426225 w 125"/>
                    <a:gd name="T9" fmla="*/ 293688 h 78"/>
                    <a:gd name="T10" fmla="*/ 426225 w 125"/>
                    <a:gd name="T11" fmla="*/ 225914 h 78"/>
                    <a:gd name="T12" fmla="*/ 471488 w 125"/>
                    <a:gd name="T13" fmla="*/ 203322 h 78"/>
                    <a:gd name="T14" fmla="*/ 471488 w 125"/>
                    <a:gd name="T15" fmla="*/ 97896 h 78"/>
                    <a:gd name="T16" fmla="*/ 426225 w 125"/>
                    <a:gd name="T17" fmla="*/ 67774 h 78"/>
                    <a:gd name="T18" fmla="*/ 392278 w 125"/>
                    <a:gd name="T19" fmla="*/ 259801 h 78"/>
                    <a:gd name="T20" fmla="*/ 37719 w 125"/>
                    <a:gd name="T21" fmla="*/ 259801 h 78"/>
                    <a:gd name="T22" fmla="*/ 37719 w 125"/>
                    <a:gd name="T23" fmla="*/ 37652 h 78"/>
                    <a:gd name="T24" fmla="*/ 392278 w 125"/>
                    <a:gd name="T25" fmla="*/ 37652 h 78"/>
                    <a:gd name="T26" fmla="*/ 392278 w 125"/>
                    <a:gd name="T27" fmla="*/ 259801 h 78"/>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125"/>
                    <a:gd name="T43" fmla="*/ 0 h 78"/>
                    <a:gd name="T44" fmla="*/ 125 w 125"/>
                    <a:gd name="T45" fmla="*/ 78 h 78"/>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125" h="78">
                      <a:moveTo>
                        <a:pt x="113" y="18"/>
                      </a:moveTo>
                      <a:cubicBezTo>
                        <a:pt x="113" y="0"/>
                        <a:pt x="113" y="0"/>
                        <a:pt x="113" y="0"/>
                      </a:cubicBezTo>
                      <a:cubicBezTo>
                        <a:pt x="0" y="0"/>
                        <a:pt x="0" y="0"/>
                        <a:pt x="0" y="0"/>
                      </a:cubicBezTo>
                      <a:cubicBezTo>
                        <a:pt x="0" y="78"/>
                        <a:pt x="0" y="78"/>
                        <a:pt x="0" y="78"/>
                      </a:cubicBezTo>
                      <a:cubicBezTo>
                        <a:pt x="113" y="78"/>
                        <a:pt x="113" y="78"/>
                        <a:pt x="113" y="78"/>
                      </a:cubicBezTo>
                      <a:cubicBezTo>
                        <a:pt x="113" y="60"/>
                        <a:pt x="113" y="60"/>
                        <a:pt x="113" y="60"/>
                      </a:cubicBezTo>
                      <a:cubicBezTo>
                        <a:pt x="117" y="60"/>
                        <a:pt x="125" y="61"/>
                        <a:pt x="125" y="54"/>
                      </a:cubicBezTo>
                      <a:cubicBezTo>
                        <a:pt x="125" y="26"/>
                        <a:pt x="125" y="26"/>
                        <a:pt x="125" y="26"/>
                      </a:cubicBezTo>
                      <a:cubicBezTo>
                        <a:pt x="125" y="17"/>
                        <a:pt x="116" y="18"/>
                        <a:pt x="113" y="18"/>
                      </a:cubicBezTo>
                      <a:close/>
                      <a:moveTo>
                        <a:pt x="104" y="69"/>
                      </a:moveTo>
                      <a:cubicBezTo>
                        <a:pt x="10" y="69"/>
                        <a:pt x="10" y="69"/>
                        <a:pt x="10" y="69"/>
                      </a:cubicBezTo>
                      <a:cubicBezTo>
                        <a:pt x="10" y="10"/>
                        <a:pt x="10" y="10"/>
                        <a:pt x="10" y="10"/>
                      </a:cubicBezTo>
                      <a:cubicBezTo>
                        <a:pt x="104" y="10"/>
                        <a:pt x="104" y="10"/>
                        <a:pt x="104" y="10"/>
                      </a:cubicBezTo>
                      <a:lnTo>
                        <a:pt x="104" y="69"/>
                      </a:lnTo>
                      <a:close/>
                    </a:path>
                  </a:pathLst>
                </a:custGeom>
                <a:solidFill>
                  <a:schemeClr val="bg1"/>
                </a:solidFill>
                <a:ln w="9525" cmpd="sng">
                  <a:noFill/>
                  <a:bevel/>
                </a:ln>
              </p:spPr>
              <p:txBody>
                <a:bodyPr lIns="122154" tIns="61077" rIns="122154" bIns="61077"/>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17" name="Rectangle 9"/>
                <p:cNvSpPr>
                  <a:spLocks noChangeArrowheads="1"/>
                </p:cNvSpPr>
                <p:nvPr/>
              </p:nvSpPr>
              <p:spPr bwMode="auto">
                <a:xfrm>
                  <a:off x="63500" y="63499"/>
                  <a:ext cx="90488" cy="166688"/>
                </a:xfrm>
                <a:prstGeom prst="rect">
                  <a:avLst/>
                </a:prstGeom>
                <a:solidFill>
                  <a:schemeClr val="bg1"/>
                </a:solidFill>
                <a:ln w="9525">
                  <a:noFill/>
                  <a:bevel/>
                </a:ln>
              </p:spPr>
              <p:txBody>
                <a:bodyPr lIns="122154" tIns="61077" rIns="122154" bIns="61077"/>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5">
                    <a:ea typeface="微软雅黑" panose="020B0503020204020204" charset="-122"/>
                    <a:sym typeface="Arial" panose="020B0604020202020204" pitchFamily="34" charset="0"/>
                  </a:endParaRPr>
                </a:p>
              </p:txBody>
            </p:sp>
            <p:sp>
              <p:nvSpPr>
                <p:cNvPr id="11" name="Rectangle 10"/>
                <p:cNvSpPr>
                  <a:spLocks noChangeArrowheads="1"/>
                </p:cNvSpPr>
                <p:nvPr/>
              </p:nvSpPr>
              <p:spPr bwMode="auto">
                <a:xfrm>
                  <a:off x="169862" y="63499"/>
                  <a:ext cx="85725" cy="166688"/>
                </a:xfrm>
                <a:prstGeom prst="rect">
                  <a:avLst/>
                </a:prstGeom>
                <a:solidFill>
                  <a:schemeClr val="bg1"/>
                </a:solidFill>
                <a:ln w="9525">
                  <a:noFill/>
                  <a:bevel/>
                </a:ln>
              </p:spPr>
              <p:txBody>
                <a:bodyPr lIns="122154" tIns="61077" rIns="122154" bIns="61077"/>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zh-CN" sz="2505">
                    <a:ea typeface="微软雅黑" panose="020B0503020204020204" charset="-122"/>
                    <a:sym typeface="Arial" panose="020B0604020202020204" pitchFamily="34" charset="0"/>
                  </a:endParaRPr>
                </a:p>
              </p:txBody>
            </p:sp>
          </p:grpSp>
        </p:grpSp>
        <p:sp>
          <p:nvSpPr>
            <p:cNvPr id="19" name="椭圆 52"/>
            <p:cNvSpPr>
              <a:spLocks noChangeArrowheads="1"/>
            </p:cNvSpPr>
            <p:nvPr/>
          </p:nvSpPr>
          <p:spPr bwMode="auto">
            <a:xfrm>
              <a:off x="6566297" y="3243262"/>
              <a:ext cx="216694" cy="216694"/>
            </a:xfrm>
            <a:prstGeom prst="ellipse">
              <a:avLst/>
            </a:prstGeom>
            <a:solidFill>
              <a:schemeClr val="accent4">
                <a:alpha val="69000"/>
              </a:schemeClr>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grpSp>
        <p:nvGrpSpPr>
          <p:cNvPr id="46" name="组合 45"/>
          <p:cNvGrpSpPr/>
          <p:nvPr/>
        </p:nvGrpSpPr>
        <p:grpSpPr>
          <a:xfrm>
            <a:off x="3506176" y="4369371"/>
            <a:ext cx="4354941" cy="900465"/>
            <a:chOff x="2590801" y="3265884"/>
            <a:chExt cx="3265884" cy="673895"/>
          </a:xfrm>
        </p:grpSpPr>
        <p:grpSp>
          <p:nvGrpSpPr>
            <p:cNvPr id="20" name="组合 4"/>
            <p:cNvGrpSpPr/>
            <p:nvPr/>
          </p:nvGrpSpPr>
          <p:grpSpPr bwMode="auto">
            <a:xfrm>
              <a:off x="2590801" y="3265884"/>
              <a:ext cx="3050381" cy="566738"/>
              <a:chOff x="0" y="0"/>
              <a:chExt cx="4066973" cy="756000"/>
            </a:xfrm>
          </p:grpSpPr>
          <p:cxnSp>
            <p:nvCxnSpPr>
              <p:cNvPr id="21" name="肘形连接符 160"/>
              <p:cNvCxnSpPr>
                <a:cxnSpLocks noChangeShapeType="1"/>
                <a:stCxn id="22" idx="6"/>
                <a:endCxn id="32" idx="2"/>
              </p:cNvCxnSpPr>
              <p:nvPr/>
            </p:nvCxnSpPr>
            <p:spPr bwMode="auto">
              <a:xfrm>
                <a:off x="756000" y="378000"/>
                <a:ext cx="3310973" cy="376413"/>
              </a:xfrm>
              <a:prstGeom prst="bentConnector3">
                <a:avLst>
                  <a:gd name="adj1" fmla="val 50000"/>
                </a:avLst>
              </a:prstGeom>
              <a:noFill/>
              <a:ln w="12700">
                <a:solidFill>
                  <a:srgbClr val="0F5DB7"/>
                </a:solidFill>
                <a:bevel/>
              </a:ln>
              <a:extLst>
                <a:ext uri="{909E8E84-426E-40DD-AFC4-6F175D3DCCD1}">
                  <a14:hiddenFill xmlns:a14="http://schemas.microsoft.com/office/drawing/2010/main">
                    <a:noFill/>
                  </a14:hiddenFill>
                </a:ext>
              </a:extLst>
            </p:spPr>
          </p:cxnSp>
          <p:sp>
            <p:nvSpPr>
              <p:cNvPr id="22" name="椭圆 140"/>
              <p:cNvSpPr>
                <a:spLocks noChangeArrowheads="1"/>
              </p:cNvSpPr>
              <p:nvPr/>
            </p:nvSpPr>
            <p:spPr bwMode="auto">
              <a:xfrm>
                <a:off x="0" y="0"/>
                <a:ext cx="756000" cy="756000"/>
              </a:xfrm>
              <a:prstGeom prst="ellipse">
                <a:avLst/>
              </a:prstGeom>
              <a:solidFill>
                <a:schemeClr val="accent3"/>
              </a:solidFill>
              <a:ln w="12700">
                <a:noFill/>
                <a:bevel/>
              </a:ln>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sp>
            <p:nvSpPr>
              <p:cNvPr id="31" name="Freeform 277"/>
              <p:cNvSpPr>
                <a:spLocks noEditPoints="1" noChangeArrowheads="1"/>
              </p:cNvSpPr>
              <p:nvPr/>
            </p:nvSpPr>
            <p:spPr bwMode="auto">
              <a:xfrm>
                <a:off x="190444" y="121807"/>
                <a:ext cx="383972" cy="455826"/>
              </a:xfrm>
              <a:custGeom>
                <a:avLst/>
                <a:gdLst>
                  <a:gd name="T0" fmla="*/ 330643 w 72"/>
                  <a:gd name="T1" fmla="*/ 174910 h 86"/>
                  <a:gd name="T2" fmla="*/ 303978 w 72"/>
                  <a:gd name="T3" fmla="*/ 174910 h 86"/>
                  <a:gd name="T4" fmla="*/ 303978 w 72"/>
                  <a:gd name="T5" fmla="*/ 100706 h 86"/>
                  <a:gd name="T6" fmla="*/ 202652 w 72"/>
                  <a:gd name="T7" fmla="*/ 0 h 86"/>
                  <a:gd name="T8" fmla="*/ 181320 w 72"/>
                  <a:gd name="T9" fmla="*/ 0 h 86"/>
                  <a:gd name="T10" fmla="*/ 79994 w 72"/>
                  <a:gd name="T11" fmla="*/ 100706 h 86"/>
                  <a:gd name="T12" fmla="*/ 79994 w 72"/>
                  <a:gd name="T13" fmla="*/ 174910 h 86"/>
                  <a:gd name="T14" fmla="*/ 53329 w 72"/>
                  <a:gd name="T15" fmla="*/ 174910 h 86"/>
                  <a:gd name="T16" fmla="*/ 0 w 72"/>
                  <a:gd name="T17" fmla="*/ 227913 h 86"/>
                  <a:gd name="T18" fmla="*/ 0 w 72"/>
                  <a:gd name="T19" fmla="*/ 402823 h 86"/>
                  <a:gd name="T20" fmla="*/ 53329 w 72"/>
                  <a:gd name="T21" fmla="*/ 455826 h 86"/>
                  <a:gd name="T22" fmla="*/ 330643 w 72"/>
                  <a:gd name="T23" fmla="*/ 455826 h 86"/>
                  <a:gd name="T24" fmla="*/ 383972 w 72"/>
                  <a:gd name="T25" fmla="*/ 402823 h 86"/>
                  <a:gd name="T26" fmla="*/ 383972 w 72"/>
                  <a:gd name="T27" fmla="*/ 227913 h 86"/>
                  <a:gd name="T28" fmla="*/ 330643 w 72"/>
                  <a:gd name="T29" fmla="*/ 174910 h 86"/>
                  <a:gd name="T30" fmla="*/ 223984 w 72"/>
                  <a:gd name="T31" fmla="*/ 413424 h 86"/>
                  <a:gd name="T32" fmla="*/ 165321 w 72"/>
                  <a:gd name="T33" fmla="*/ 413424 h 86"/>
                  <a:gd name="T34" fmla="*/ 170654 w 72"/>
                  <a:gd name="T35" fmla="*/ 339219 h 86"/>
                  <a:gd name="T36" fmla="*/ 154655 w 72"/>
                  <a:gd name="T37" fmla="*/ 307418 h 86"/>
                  <a:gd name="T38" fmla="*/ 191986 w 72"/>
                  <a:gd name="T39" fmla="*/ 270315 h 86"/>
                  <a:gd name="T40" fmla="*/ 229317 w 72"/>
                  <a:gd name="T41" fmla="*/ 307418 h 86"/>
                  <a:gd name="T42" fmla="*/ 213318 w 72"/>
                  <a:gd name="T43" fmla="*/ 339219 h 86"/>
                  <a:gd name="T44" fmla="*/ 223984 w 72"/>
                  <a:gd name="T45" fmla="*/ 413424 h 86"/>
                  <a:gd name="T46" fmla="*/ 266647 w 72"/>
                  <a:gd name="T47" fmla="*/ 174910 h 86"/>
                  <a:gd name="T48" fmla="*/ 117325 w 72"/>
                  <a:gd name="T49" fmla="*/ 174910 h 86"/>
                  <a:gd name="T50" fmla="*/ 117325 w 72"/>
                  <a:gd name="T51" fmla="*/ 100706 h 86"/>
                  <a:gd name="T52" fmla="*/ 181320 w 72"/>
                  <a:gd name="T53" fmla="*/ 37102 h 86"/>
                  <a:gd name="T54" fmla="*/ 202652 w 72"/>
                  <a:gd name="T55" fmla="*/ 37102 h 86"/>
                  <a:gd name="T56" fmla="*/ 266647 w 72"/>
                  <a:gd name="T57" fmla="*/ 100706 h 86"/>
                  <a:gd name="T58" fmla="*/ 266647 w 72"/>
                  <a:gd name="T59" fmla="*/ 174910 h 8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86"/>
                  <a:gd name="T92" fmla="*/ 72 w 72"/>
                  <a:gd name="T93" fmla="*/ 86 h 86"/>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86">
                    <a:moveTo>
                      <a:pt x="62" y="33"/>
                    </a:moveTo>
                    <a:cubicBezTo>
                      <a:pt x="57" y="33"/>
                      <a:pt x="57" y="33"/>
                      <a:pt x="57" y="33"/>
                    </a:cubicBezTo>
                    <a:cubicBezTo>
                      <a:pt x="57" y="19"/>
                      <a:pt x="57" y="19"/>
                      <a:pt x="57" y="19"/>
                    </a:cubicBezTo>
                    <a:cubicBezTo>
                      <a:pt x="57" y="9"/>
                      <a:pt x="49" y="0"/>
                      <a:pt x="38" y="0"/>
                    </a:cubicBezTo>
                    <a:cubicBezTo>
                      <a:pt x="34" y="0"/>
                      <a:pt x="34" y="0"/>
                      <a:pt x="34" y="0"/>
                    </a:cubicBezTo>
                    <a:cubicBezTo>
                      <a:pt x="24" y="0"/>
                      <a:pt x="15" y="9"/>
                      <a:pt x="15" y="19"/>
                    </a:cubicBezTo>
                    <a:cubicBezTo>
                      <a:pt x="15" y="33"/>
                      <a:pt x="15" y="33"/>
                      <a:pt x="15" y="33"/>
                    </a:cubicBezTo>
                    <a:cubicBezTo>
                      <a:pt x="10" y="33"/>
                      <a:pt x="10" y="33"/>
                      <a:pt x="10" y="33"/>
                    </a:cubicBezTo>
                    <a:cubicBezTo>
                      <a:pt x="5" y="33"/>
                      <a:pt x="0" y="37"/>
                      <a:pt x="0" y="43"/>
                    </a:cubicBezTo>
                    <a:cubicBezTo>
                      <a:pt x="0" y="76"/>
                      <a:pt x="0" y="76"/>
                      <a:pt x="0" y="76"/>
                    </a:cubicBezTo>
                    <a:cubicBezTo>
                      <a:pt x="0" y="81"/>
                      <a:pt x="5" y="86"/>
                      <a:pt x="10" y="86"/>
                    </a:cubicBezTo>
                    <a:cubicBezTo>
                      <a:pt x="62" y="86"/>
                      <a:pt x="62" y="86"/>
                      <a:pt x="62" y="86"/>
                    </a:cubicBezTo>
                    <a:cubicBezTo>
                      <a:pt x="68" y="86"/>
                      <a:pt x="72" y="81"/>
                      <a:pt x="72" y="76"/>
                    </a:cubicBezTo>
                    <a:cubicBezTo>
                      <a:pt x="72" y="43"/>
                      <a:pt x="72" y="43"/>
                      <a:pt x="72" y="43"/>
                    </a:cubicBezTo>
                    <a:cubicBezTo>
                      <a:pt x="72" y="37"/>
                      <a:pt x="68" y="33"/>
                      <a:pt x="62" y="33"/>
                    </a:cubicBezTo>
                    <a:close/>
                    <a:moveTo>
                      <a:pt x="42" y="78"/>
                    </a:moveTo>
                    <a:cubicBezTo>
                      <a:pt x="31" y="78"/>
                      <a:pt x="31" y="78"/>
                      <a:pt x="31" y="78"/>
                    </a:cubicBezTo>
                    <a:cubicBezTo>
                      <a:pt x="32" y="64"/>
                      <a:pt x="32" y="64"/>
                      <a:pt x="32" y="64"/>
                    </a:cubicBezTo>
                    <a:cubicBezTo>
                      <a:pt x="30" y="63"/>
                      <a:pt x="29" y="60"/>
                      <a:pt x="29" y="58"/>
                    </a:cubicBezTo>
                    <a:cubicBezTo>
                      <a:pt x="29" y="54"/>
                      <a:pt x="32" y="51"/>
                      <a:pt x="36" y="51"/>
                    </a:cubicBezTo>
                    <a:cubicBezTo>
                      <a:pt x="40" y="51"/>
                      <a:pt x="43" y="54"/>
                      <a:pt x="43" y="58"/>
                    </a:cubicBezTo>
                    <a:cubicBezTo>
                      <a:pt x="43" y="60"/>
                      <a:pt x="42" y="63"/>
                      <a:pt x="40" y="64"/>
                    </a:cubicBezTo>
                    <a:lnTo>
                      <a:pt x="42" y="78"/>
                    </a:lnTo>
                    <a:close/>
                    <a:moveTo>
                      <a:pt x="50" y="33"/>
                    </a:moveTo>
                    <a:cubicBezTo>
                      <a:pt x="22" y="33"/>
                      <a:pt x="22" y="33"/>
                      <a:pt x="22" y="33"/>
                    </a:cubicBezTo>
                    <a:cubicBezTo>
                      <a:pt x="22" y="19"/>
                      <a:pt x="22" y="19"/>
                      <a:pt x="22" y="19"/>
                    </a:cubicBezTo>
                    <a:cubicBezTo>
                      <a:pt x="22" y="13"/>
                      <a:pt x="28" y="7"/>
                      <a:pt x="34" y="7"/>
                    </a:cubicBezTo>
                    <a:cubicBezTo>
                      <a:pt x="38" y="7"/>
                      <a:pt x="38" y="7"/>
                      <a:pt x="38" y="7"/>
                    </a:cubicBezTo>
                    <a:cubicBezTo>
                      <a:pt x="45" y="7"/>
                      <a:pt x="50" y="13"/>
                      <a:pt x="50" y="19"/>
                    </a:cubicBezTo>
                    <a:lnTo>
                      <a:pt x="50" y="33"/>
                    </a:lnTo>
                    <a:close/>
                  </a:path>
                </a:pathLst>
              </a:custGeom>
              <a:solidFill>
                <a:schemeClr val="bg1"/>
              </a:solidFill>
              <a:ln w="9525" cmpd="sng">
                <a:noFill/>
                <a:bevel/>
              </a:ln>
            </p:spPr>
            <p:txBody>
              <a:bodyPr lIns="122154" tIns="61077" rIns="122154" bIns="61077"/>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sp>
          <p:nvSpPr>
            <p:cNvPr id="32" name="椭圆 53"/>
            <p:cNvSpPr>
              <a:spLocks noChangeArrowheads="1"/>
            </p:cNvSpPr>
            <p:nvPr/>
          </p:nvSpPr>
          <p:spPr bwMode="auto">
            <a:xfrm>
              <a:off x="5641182" y="3723085"/>
              <a:ext cx="215503" cy="216694"/>
            </a:xfrm>
            <a:prstGeom prst="ellipse">
              <a:avLst/>
            </a:prstGeom>
            <a:solidFill>
              <a:schemeClr val="accent3">
                <a:alpha val="69000"/>
              </a:schemeClr>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grpSp>
        <p:nvGrpSpPr>
          <p:cNvPr id="45" name="组合 44"/>
          <p:cNvGrpSpPr/>
          <p:nvPr/>
        </p:nvGrpSpPr>
        <p:grpSpPr>
          <a:xfrm>
            <a:off x="3449153" y="5269757"/>
            <a:ext cx="2743472" cy="757281"/>
            <a:chOff x="2590800" y="3969543"/>
            <a:chExt cx="2057401" cy="566738"/>
          </a:xfrm>
        </p:grpSpPr>
        <p:grpSp>
          <p:nvGrpSpPr>
            <p:cNvPr id="33" name="组合 3"/>
            <p:cNvGrpSpPr/>
            <p:nvPr/>
          </p:nvGrpSpPr>
          <p:grpSpPr bwMode="auto">
            <a:xfrm>
              <a:off x="2590800" y="3969543"/>
              <a:ext cx="1840706" cy="566738"/>
              <a:chOff x="0" y="0"/>
              <a:chExt cx="2455131" cy="756000"/>
            </a:xfrm>
          </p:grpSpPr>
          <p:sp>
            <p:nvSpPr>
              <p:cNvPr id="34" name="直接连接符 68"/>
              <p:cNvSpPr>
                <a:spLocks noChangeShapeType="1"/>
              </p:cNvSpPr>
              <p:nvPr/>
            </p:nvSpPr>
            <p:spPr bwMode="auto">
              <a:xfrm flipH="1">
                <a:off x="412977" y="378001"/>
                <a:ext cx="2042154" cy="1"/>
              </a:xfrm>
              <a:prstGeom prst="line">
                <a:avLst/>
              </a:prstGeom>
              <a:noFill/>
              <a:ln w="12700">
                <a:solidFill>
                  <a:schemeClr val="tx1">
                    <a:lumMod val="75000"/>
                    <a:lumOff val="25000"/>
                  </a:schemeClr>
                </a:solidFill>
                <a:bevel/>
              </a:ln>
              <a:extLst>
                <a:ext uri="{909E8E84-426E-40DD-AFC4-6F175D3DCCD1}">
                  <a14:hiddenFill xmlns:a14="http://schemas.microsoft.com/office/drawing/2010/main">
                    <a:noFill/>
                  </a14:hiddenFill>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5" name="椭圆 85"/>
              <p:cNvSpPr>
                <a:spLocks noChangeArrowheads="1"/>
              </p:cNvSpPr>
              <p:nvPr/>
            </p:nvSpPr>
            <p:spPr bwMode="auto">
              <a:xfrm>
                <a:off x="0" y="0"/>
                <a:ext cx="756000" cy="756000"/>
              </a:xfrm>
              <a:prstGeom prst="ellipse">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nvGrpSpPr>
              <p:cNvPr id="36" name="Group 9"/>
              <p:cNvGrpSpPr/>
              <p:nvPr/>
            </p:nvGrpSpPr>
            <p:grpSpPr bwMode="auto">
              <a:xfrm>
                <a:off x="124976" y="198348"/>
                <a:ext cx="516045" cy="382660"/>
                <a:chOff x="0" y="0"/>
                <a:chExt cx="374651" cy="277813"/>
              </a:xfrm>
            </p:grpSpPr>
            <p:sp>
              <p:nvSpPr>
                <p:cNvPr id="37" name="Freeform 17"/>
                <p:cNvSpPr>
                  <a:spLocks noChangeArrowheads="1"/>
                </p:cNvSpPr>
                <p:nvPr/>
              </p:nvSpPr>
              <p:spPr bwMode="auto">
                <a:xfrm>
                  <a:off x="141288" y="66675"/>
                  <a:ext cx="233363" cy="211138"/>
                </a:xfrm>
                <a:custGeom>
                  <a:avLst/>
                  <a:gdLst>
                    <a:gd name="T0" fmla="*/ 233363 w 89"/>
                    <a:gd name="T1" fmla="*/ 86019 h 81"/>
                    <a:gd name="T2" fmla="*/ 112748 w 89"/>
                    <a:gd name="T3" fmla="*/ 0 h 81"/>
                    <a:gd name="T4" fmla="*/ 104882 w 89"/>
                    <a:gd name="T5" fmla="*/ 2607 h 81"/>
                    <a:gd name="T6" fmla="*/ 112748 w 89"/>
                    <a:gd name="T7" fmla="*/ 28673 h 81"/>
                    <a:gd name="T8" fmla="*/ 0 w 89"/>
                    <a:gd name="T9" fmla="*/ 114692 h 81"/>
                    <a:gd name="T10" fmla="*/ 0 w 89"/>
                    <a:gd name="T11" fmla="*/ 114692 h 81"/>
                    <a:gd name="T12" fmla="*/ 104882 w 89"/>
                    <a:gd name="T13" fmla="*/ 169432 h 81"/>
                    <a:gd name="T14" fmla="*/ 194032 w 89"/>
                    <a:gd name="T15" fmla="*/ 211138 h 81"/>
                    <a:gd name="T16" fmla="*/ 167812 w 89"/>
                    <a:gd name="T17" fmla="*/ 161612 h 81"/>
                    <a:gd name="T18" fmla="*/ 233363 w 89"/>
                    <a:gd name="T19" fmla="*/ 86019 h 81"/>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89"/>
                    <a:gd name="T31" fmla="*/ 0 h 81"/>
                    <a:gd name="T32" fmla="*/ 89 w 89"/>
                    <a:gd name="T33" fmla="*/ 81 h 81"/>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sp>
              <p:nvSpPr>
                <p:cNvPr id="38" name="Freeform 18"/>
                <p:cNvSpPr>
                  <a:spLocks noChangeArrowheads="1"/>
                </p:cNvSpPr>
                <p:nvPr/>
              </p:nvSpPr>
              <p:spPr bwMode="auto">
                <a:xfrm>
                  <a:off x="0" y="0"/>
                  <a:ext cx="241300" cy="209550"/>
                </a:xfrm>
                <a:custGeom>
                  <a:avLst/>
                  <a:gdLst>
                    <a:gd name="T0" fmla="*/ 233432 w 92"/>
                    <a:gd name="T1" fmla="*/ 55007 h 80"/>
                    <a:gd name="T2" fmla="*/ 120650 w 92"/>
                    <a:gd name="T3" fmla="*/ 0 h 80"/>
                    <a:gd name="T4" fmla="*/ 0 w 92"/>
                    <a:gd name="T5" fmla="*/ 83820 h 80"/>
                    <a:gd name="T6" fmla="*/ 65571 w 92"/>
                    <a:gd name="T7" fmla="*/ 159782 h 80"/>
                    <a:gd name="T8" fmla="*/ 36720 w 92"/>
                    <a:gd name="T9" fmla="*/ 209550 h 80"/>
                    <a:gd name="T10" fmla="*/ 125896 w 92"/>
                    <a:gd name="T11" fmla="*/ 170259 h 80"/>
                    <a:gd name="T12" fmla="*/ 128518 w 92"/>
                    <a:gd name="T13" fmla="*/ 167640 h 80"/>
                    <a:gd name="T14" fmla="*/ 241300 w 92"/>
                    <a:gd name="T15" fmla="*/ 83820 h 80"/>
                    <a:gd name="T16" fmla="*/ 233432 w 92"/>
                    <a:gd name="T17" fmla="*/ 55007 h 80"/>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92"/>
                    <a:gd name="T28" fmla="*/ 0 h 80"/>
                    <a:gd name="T29" fmla="*/ 92 w 92"/>
                    <a:gd name="T30" fmla="*/ 80 h 80"/>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sz="2405">
                    <a:latin typeface="Arial" panose="020B0604020202020204" pitchFamily="34" charset="0"/>
                    <a:ea typeface="微软雅黑" panose="020B0503020204020204" charset="-122"/>
                    <a:sym typeface="Arial" panose="020B0604020202020204" pitchFamily="34" charset="0"/>
                  </a:endParaRPr>
                </a:p>
              </p:txBody>
            </p:sp>
          </p:grpSp>
        </p:grpSp>
        <p:sp>
          <p:nvSpPr>
            <p:cNvPr id="39" name="椭圆 54"/>
            <p:cNvSpPr>
              <a:spLocks noChangeArrowheads="1"/>
            </p:cNvSpPr>
            <p:nvPr/>
          </p:nvSpPr>
          <p:spPr bwMode="auto">
            <a:xfrm>
              <a:off x="4431507" y="4148137"/>
              <a:ext cx="216694" cy="216694"/>
            </a:xfrm>
            <a:prstGeom prst="ellipse">
              <a:avLst/>
            </a:prstGeom>
            <a:solidFill>
              <a:schemeClr val="accent2">
                <a:alpha val="69000"/>
              </a:schemeClr>
            </a:solidFill>
            <a:ln>
              <a:noFill/>
            </a:ln>
          </p:spPr>
          <p:txBody>
            <a:bodyPr lIns="68712" tIns="34356" rIns="68712" bIns="3435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2405">
                <a:ea typeface="微软雅黑" panose="020B0503020204020204" charset="-122"/>
                <a:sym typeface="Arial" panose="020B0604020202020204" pitchFamily="34" charset="0"/>
              </a:endParaRPr>
            </a:p>
          </p:txBody>
        </p:sp>
      </p:grpSp>
      <p:sp>
        <p:nvSpPr>
          <p:cNvPr id="40" name="矩形 47"/>
          <p:cNvSpPr>
            <a:spLocks noChangeArrowheads="1"/>
          </p:cNvSpPr>
          <p:nvPr/>
        </p:nvSpPr>
        <p:spPr bwMode="auto">
          <a:xfrm>
            <a:off x="677055" y="1216153"/>
            <a:ext cx="11042313" cy="966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square" lIns="91486" tIns="45742" rIns="91486" bIns="45742">
            <a:spAutoFit/>
          </a:bodyPr>
          <a:lstStyle>
            <a:lvl1pPr eaLnBrk="0" hangingPunct="0">
              <a:lnSpc>
                <a:spcPct val="90000"/>
              </a:lnSpc>
              <a:spcBef>
                <a:spcPts val="1000"/>
              </a:spcBef>
              <a:buChar char="•"/>
              <a:defRPr sz="2800">
                <a:solidFill>
                  <a:schemeClr val="tx1"/>
                </a:solidFill>
                <a:latin typeface="方正兰亭黑_GBK" pitchFamily="2" charset="-122"/>
                <a:ea typeface="方正兰亭黑_GBK" pitchFamily="2" charset="-122"/>
                <a:sym typeface="Calibri" panose="020F0502020204030204" charset="0"/>
              </a:defRPr>
            </a:lvl1pPr>
            <a:lvl2pPr marL="742950" indent="-285750" eaLnBrk="0" hangingPunct="0">
              <a:lnSpc>
                <a:spcPct val="90000"/>
              </a:lnSpc>
              <a:spcBef>
                <a:spcPts val="500"/>
              </a:spcBef>
              <a:buChar char="•"/>
              <a:defRPr sz="2400">
                <a:solidFill>
                  <a:schemeClr val="tx1"/>
                </a:solidFill>
                <a:latin typeface="方正兰亭黑_GBK" pitchFamily="2" charset="-122"/>
                <a:ea typeface="方正兰亭黑_GBK" pitchFamily="2" charset="-122"/>
                <a:sym typeface="Calibri" panose="020F0502020204030204" charset="0"/>
              </a:defRPr>
            </a:lvl2pPr>
            <a:lvl3pPr marL="1143000" indent="-228600" eaLnBrk="0" hangingPunct="0">
              <a:lnSpc>
                <a:spcPct val="90000"/>
              </a:lnSpc>
              <a:spcBef>
                <a:spcPts val="500"/>
              </a:spcBef>
              <a:buChar char="•"/>
              <a:defRPr sz="2000">
                <a:solidFill>
                  <a:schemeClr val="tx1"/>
                </a:solidFill>
                <a:latin typeface="方正兰亭黑_GBK" pitchFamily="2" charset="-122"/>
                <a:ea typeface="方正兰亭黑_GBK" pitchFamily="2" charset="-122"/>
                <a:sym typeface="Calibri" panose="020F0502020204030204" charset="0"/>
              </a:defRPr>
            </a:lvl3pPr>
            <a:lvl4pPr marL="16002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4pPr>
            <a:lvl5pPr marL="2057400" indent="-228600" eaLnBrk="0" hangingPunct="0">
              <a:lnSpc>
                <a:spcPct val="90000"/>
              </a:lnSpc>
              <a:spcBef>
                <a:spcPts val="500"/>
              </a:spcBef>
              <a:buChar char="•"/>
              <a:defRPr>
                <a:solidFill>
                  <a:schemeClr val="tx1"/>
                </a:solidFill>
                <a:latin typeface="方正兰亭黑_GBK" pitchFamily="2" charset="-122"/>
                <a:ea typeface="方正兰亭黑_GBK" pitchFamily="2" charset="-122"/>
                <a:sym typeface="Calibri" panose="020F050202020403020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itchFamily="2" charset="-122"/>
                <a:ea typeface="方正兰亭黑_GBK" pitchFamily="2" charset="-122"/>
                <a:sym typeface="Calibri" panose="020F0502020204030204" charset="0"/>
              </a:defRPr>
            </a:lvl9pPr>
          </a:lstStyle>
          <a:p>
            <a:pPr algn="just" fontAlgn="base">
              <a:spcBef>
                <a:spcPct val="0"/>
              </a:spcBef>
              <a:spcAft>
                <a:spcPct val="0"/>
              </a:spcAft>
              <a:buNone/>
            </a:pPr>
            <a:r>
              <a:rPr lang="zh-CN" altLang="en-US" sz="2105" dirty="0">
                <a:solidFill>
                  <a:prstClr val="black"/>
                </a:solidFill>
                <a:latin typeface="Arial" panose="020B0604020202020204" pitchFamily="34" charset="0"/>
                <a:ea typeface="微软雅黑" panose="020B0503020204020204" charset="-122"/>
                <a:cs typeface="方正兰亭纤黑简体"/>
                <a:sym typeface="Arial" panose="020B0604020202020204" pitchFamily="34" charset="0"/>
              </a:rPr>
              <a:t>    单击此处添加文字阐述，添加简短问题说明文字，具体说明文字在此处添加此处。单击此处添加文字阐述，添加简短问题说明文字，具体说明文字在此处添加此处。单击此处添加文字阐述，添加简短问题说明文字，具体说明文字在此处添加此处。</a:t>
            </a:r>
          </a:p>
        </p:txBody>
      </p:sp>
      <p:grpSp>
        <p:nvGrpSpPr>
          <p:cNvPr id="52" name="组合 51"/>
          <p:cNvGrpSpPr/>
          <p:nvPr/>
        </p:nvGrpSpPr>
        <p:grpSpPr>
          <a:xfrm>
            <a:off x="1362088" y="2531872"/>
            <a:ext cx="1967231" cy="661243"/>
            <a:chOff x="1021463" y="1900237"/>
            <a:chExt cx="1475278" cy="494865"/>
          </a:xfrm>
        </p:grpSpPr>
        <p:sp>
          <p:nvSpPr>
            <p:cNvPr id="41" name="矩形 93"/>
            <p:cNvSpPr>
              <a:spLocks noChangeArrowheads="1"/>
            </p:cNvSpPr>
            <p:nvPr/>
          </p:nvSpPr>
          <p:spPr bwMode="auto">
            <a:xfrm>
              <a:off x="1628146" y="1900237"/>
              <a:ext cx="868595" cy="28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5" dirty="0">
                  <a:ea typeface="微软雅黑" panose="020B0503020204020204" charset="-122"/>
                  <a:sym typeface="Arial" panose="020B0604020202020204" pitchFamily="34" charset="0"/>
                </a:rPr>
                <a:t>添加标题</a:t>
              </a:r>
              <a:endParaRPr lang="en-US" altLang="zh-CN" sz="2005" dirty="0">
                <a:ea typeface="微软雅黑" panose="020B0503020204020204" charset="-122"/>
                <a:sym typeface="Arial" panose="020B0604020202020204" pitchFamily="34" charset="0"/>
              </a:endParaRPr>
            </a:p>
          </p:txBody>
        </p:sp>
        <p:sp>
          <p:nvSpPr>
            <p:cNvPr id="42" name="矩形 165"/>
            <p:cNvSpPr>
              <a:spLocks noChangeArrowheads="1"/>
            </p:cNvSpPr>
            <p:nvPr/>
          </p:nvSpPr>
          <p:spPr bwMode="auto">
            <a:xfrm>
              <a:off x="1021463" y="2193131"/>
              <a:ext cx="1475278" cy="20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12" tIns="34356" rIns="68712" bIns="343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305">
                  <a:ea typeface="微软雅黑" panose="020B0503020204020204" charset="-122"/>
                  <a:sym typeface="Arial" panose="020B0604020202020204" pitchFamily="34" charset="0"/>
                </a:rPr>
                <a:t>点击输入图表的描述说明</a:t>
              </a:r>
            </a:p>
          </p:txBody>
        </p:sp>
      </p:grpSp>
      <p:grpSp>
        <p:nvGrpSpPr>
          <p:cNvPr id="51" name="组合 50"/>
          <p:cNvGrpSpPr/>
          <p:nvPr/>
        </p:nvGrpSpPr>
        <p:grpSpPr>
          <a:xfrm>
            <a:off x="1362088" y="3462563"/>
            <a:ext cx="1967231" cy="661243"/>
            <a:chOff x="1021463" y="2596753"/>
            <a:chExt cx="1475278" cy="494865"/>
          </a:xfrm>
        </p:grpSpPr>
        <p:sp>
          <p:nvSpPr>
            <p:cNvPr id="43" name="矩形 41"/>
            <p:cNvSpPr>
              <a:spLocks noChangeArrowheads="1"/>
            </p:cNvSpPr>
            <p:nvPr/>
          </p:nvSpPr>
          <p:spPr bwMode="auto">
            <a:xfrm>
              <a:off x="1628146" y="2596753"/>
              <a:ext cx="868595" cy="28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5" dirty="0">
                  <a:ea typeface="微软雅黑" panose="020B0503020204020204" charset="-122"/>
                  <a:sym typeface="Arial" panose="020B0604020202020204" pitchFamily="34" charset="0"/>
                </a:rPr>
                <a:t>添加标题</a:t>
              </a:r>
              <a:endParaRPr lang="en-US" altLang="zh-CN" sz="2005" dirty="0">
                <a:ea typeface="微软雅黑" panose="020B0503020204020204" charset="-122"/>
                <a:sym typeface="Arial" panose="020B0604020202020204" pitchFamily="34" charset="0"/>
              </a:endParaRPr>
            </a:p>
          </p:txBody>
        </p:sp>
        <p:sp>
          <p:nvSpPr>
            <p:cNvPr id="44" name="矩形 42"/>
            <p:cNvSpPr>
              <a:spLocks noChangeArrowheads="1"/>
            </p:cNvSpPr>
            <p:nvPr/>
          </p:nvSpPr>
          <p:spPr bwMode="auto">
            <a:xfrm>
              <a:off x="1021463" y="2889647"/>
              <a:ext cx="1475278" cy="20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12" tIns="34356" rIns="68712" bIns="343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305">
                  <a:ea typeface="微软雅黑" panose="020B0503020204020204" charset="-122"/>
                  <a:sym typeface="Arial" panose="020B0604020202020204" pitchFamily="34" charset="0"/>
                </a:rPr>
                <a:t>点击输入图表的描述说明</a:t>
              </a:r>
            </a:p>
          </p:txBody>
        </p:sp>
      </p:grpSp>
      <p:grpSp>
        <p:nvGrpSpPr>
          <p:cNvPr id="50" name="组合 49"/>
          <p:cNvGrpSpPr/>
          <p:nvPr/>
        </p:nvGrpSpPr>
        <p:grpSpPr>
          <a:xfrm>
            <a:off x="1362088" y="4409168"/>
            <a:ext cx="1967231" cy="662833"/>
            <a:chOff x="1021463" y="3305174"/>
            <a:chExt cx="1475278" cy="496056"/>
          </a:xfrm>
        </p:grpSpPr>
        <p:sp>
          <p:nvSpPr>
            <p:cNvPr id="49" name="矩形 44"/>
            <p:cNvSpPr>
              <a:spLocks noChangeArrowheads="1"/>
            </p:cNvSpPr>
            <p:nvPr/>
          </p:nvSpPr>
          <p:spPr bwMode="auto">
            <a:xfrm>
              <a:off x="1628146" y="3305174"/>
              <a:ext cx="868595" cy="28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5" dirty="0">
                  <a:ea typeface="微软雅黑" panose="020B0503020204020204" charset="-122"/>
                  <a:sym typeface="Arial" panose="020B0604020202020204" pitchFamily="34" charset="0"/>
                </a:rPr>
                <a:t>添加标题</a:t>
              </a:r>
              <a:endParaRPr lang="en-US" altLang="zh-CN" sz="2005" dirty="0">
                <a:ea typeface="微软雅黑" panose="020B0503020204020204" charset="-122"/>
                <a:sym typeface="Arial" panose="020B0604020202020204" pitchFamily="34" charset="0"/>
              </a:endParaRPr>
            </a:p>
          </p:txBody>
        </p:sp>
        <p:sp>
          <p:nvSpPr>
            <p:cNvPr id="53" name="矩形 45"/>
            <p:cNvSpPr>
              <a:spLocks noChangeArrowheads="1"/>
            </p:cNvSpPr>
            <p:nvPr/>
          </p:nvSpPr>
          <p:spPr bwMode="auto">
            <a:xfrm>
              <a:off x="1021463" y="3599259"/>
              <a:ext cx="1475278" cy="20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12" tIns="34356" rIns="68712" bIns="343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305">
                  <a:ea typeface="微软雅黑" panose="020B0503020204020204" charset="-122"/>
                  <a:sym typeface="Arial" panose="020B0604020202020204" pitchFamily="34" charset="0"/>
                </a:rPr>
                <a:t>点击输入图表的描述说明</a:t>
              </a:r>
            </a:p>
          </p:txBody>
        </p:sp>
      </p:grpSp>
      <p:grpSp>
        <p:nvGrpSpPr>
          <p:cNvPr id="54" name="组合 53"/>
          <p:cNvGrpSpPr/>
          <p:nvPr/>
        </p:nvGrpSpPr>
        <p:grpSpPr>
          <a:xfrm>
            <a:off x="1362088" y="5336665"/>
            <a:ext cx="1967231" cy="662833"/>
            <a:chOff x="1021463" y="3999309"/>
            <a:chExt cx="1475278" cy="496055"/>
          </a:xfrm>
        </p:grpSpPr>
        <p:sp>
          <p:nvSpPr>
            <p:cNvPr id="55" name="矩形 47"/>
            <p:cNvSpPr>
              <a:spLocks noChangeArrowheads="1"/>
            </p:cNvSpPr>
            <p:nvPr/>
          </p:nvSpPr>
          <p:spPr bwMode="auto">
            <a:xfrm>
              <a:off x="1628146" y="3999309"/>
              <a:ext cx="868595" cy="2822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04" tIns="34352" rIns="68704" bIns="34352">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5" dirty="0">
                  <a:ea typeface="微软雅黑" panose="020B0503020204020204" charset="-122"/>
                  <a:sym typeface="Arial" panose="020B0604020202020204" pitchFamily="34" charset="0"/>
                </a:rPr>
                <a:t>添加标题</a:t>
              </a:r>
              <a:endParaRPr lang="en-US" altLang="zh-CN" sz="2005" dirty="0">
                <a:ea typeface="微软雅黑" panose="020B0503020204020204" charset="-122"/>
                <a:sym typeface="Arial" panose="020B0604020202020204" pitchFamily="34" charset="0"/>
              </a:endParaRPr>
            </a:p>
          </p:txBody>
        </p:sp>
        <p:sp>
          <p:nvSpPr>
            <p:cNvPr id="56" name="矩形 48"/>
            <p:cNvSpPr>
              <a:spLocks noChangeArrowheads="1"/>
            </p:cNvSpPr>
            <p:nvPr/>
          </p:nvSpPr>
          <p:spPr bwMode="auto">
            <a:xfrm>
              <a:off x="1021463" y="4293393"/>
              <a:ext cx="1475278" cy="201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712" tIns="34356" rIns="68712" bIns="3435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1305" dirty="0">
                  <a:ea typeface="微软雅黑" panose="020B0503020204020204" charset="-122"/>
                  <a:sym typeface="Arial" panose="020B0604020202020204" pitchFamily="34" charset="0"/>
                </a:rPr>
                <a:t>点击输入图表的描述说明</a:t>
              </a:r>
            </a:p>
          </p:txBody>
        </p:sp>
      </p:grpSp>
      <p:cxnSp>
        <p:nvCxnSpPr>
          <p:cNvPr id="57" name="直接连接符 56"/>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58" name="组合 57"/>
          <p:cNvGrpSpPr/>
          <p:nvPr userDrawn="1"/>
        </p:nvGrpSpPr>
        <p:grpSpPr>
          <a:xfrm>
            <a:off x="248015" y="208049"/>
            <a:ext cx="625119" cy="557307"/>
            <a:chOff x="247539" y="208088"/>
            <a:chExt cx="623918" cy="557410"/>
          </a:xfrm>
        </p:grpSpPr>
        <p:sp>
          <p:nvSpPr>
            <p:cNvPr id="59" name="矩形 58"/>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60" name="矩形 59"/>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1"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5850">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40"/>
                                        </p:tgtEl>
                                        <p:attrNameLst>
                                          <p:attrName>style.visibility</p:attrName>
                                        </p:attrNameLst>
                                      </p:cBhvr>
                                      <p:to>
                                        <p:strVal val="visible"/>
                                      </p:to>
                                    </p:set>
                                    <p:animEffect transition="in" filter="barn(inVertical)">
                                      <p:cBhvr>
                                        <p:cTn id="7" dur="500"/>
                                        <p:tgtEl>
                                          <p:spTgt spid="40"/>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wipe(left)">
                                      <p:cBhvr>
                                        <p:cTn id="11" dur="250"/>
                                        <p:tgtEl>
                                          <p:spTgt spid="28"/>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wipe(left)">
                                      <p:cBhvr>
                                        <p:cTn id="15" dur="250"/>
                                        <p:tgtEl>
                                          <p:spTgt spid="27"/>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Effect transition="in" filter="wipe(left)">
                                      <p:cBhvr>
                                        <p:cTn id="19" dur="250"/>
                                        <p:tgtEl>
                                          <p:spTgt spid="26"/>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left)">
                                      <p:cBhvr>
                                        <p:cTn id="23" dur="250"/>
                                        <p:tgtEl>
                                          <p:spTgt spid="2"/>
                                        </p:tgtEl>
                                      </p:cBhvr>
                                    </p:animEffect>
                                  </p:childTnLst>
                                </p:cTn>
                              </p:par>
                            </p:childTnLst>
                          </p:cTn>
                        </p:par>
                        <p:par>
                          <p:cTn id="24" fill="hold">
                            <p:stCondLst>
                              <p:cond delay="2500"/>
                            </p:stCondLst>
                            <p:childTnLst>
                              <p:par>
                                <p:cTn id="25" presetID="47" presetClass="entr" presetSubtype="0" fill="hold" nodeType="afterEffect">
                                  <p:stCondLst>
                                    <p:cond delay="0"/>
                                  </p:stCondLst>
                                  <p:childTnLst>
                                    <p:set>
                                      <p:cBhvr>
                                        <p:cTn id="26" dur="1" fill="hold">
                                          <p:stCondLst>
                                            <p:cond delay="0"/>
                                          </p:stCondLst>
                                        </p:cTn>
                                        <p:tgtEl>
                                          <p:spTgt spid="45"/>
                                        </p:tgtEl>
                                        <p:attrNameLst>
                                          <p:attrName>style.visibility</p:attrName>
                                        </p:attrNameLst>
                                      </p:cBhvr>
                                      <p:to>
                                        <p:strVal val="visible"/>
                                      </p:to>
                                    </p:set>
                                    <p:animEffect transition="in" filter="fade">
                                      <p:cBhvr>
                                        <p:cTn id="27" dur="500"/>
                                        <p:tgtEl>
                                          <p:spTgt spid="45"/>
                                        </p:tgtEl>
                                      </p:cBhvr>
                                    </p:animEffect>
                                    <p:anim calcmode="lin" valueType="num">
                                      <p:cBhvr>
                                        <p:cTn id="28" dur="500" fill="hold"/>
                                        <p:tgtEl>
                                          <p:spTgt spid="45"/>
                                        </p:tgtEl>
                                        <p:attrNameLst>
                                          <p:attrName>ppt_x</p:attrName>
                                        </p:attrNameLst>
                                      </p:cBhvr>
                                      <p:tavLst>
                                        <p:tav tm="0">
                                          <p:val>
                                            <p:strVal val="#ppt_x"/>
                                          </p:val>
                                        </p:tav>
                                        <p:tav tm="100000">
                                          <p:val>
                                            <p:strVal val="#ppt_x"/>
                                          </p:val>
                                        </p:tav>
                                      </p:tavLst>
                                    </p:anim>
                                    <p:anim calcmode="lin" valueType="num">
                                      <p:cBhvr>
                                        <p:cTn id="29" dur="500" fill="hold"/>
                                        <p:tgtEl>
                                          <p:spTgt spid="45"/>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2" presetClass="entr" presetSubtype="4" fill="hold" nodeType="afterEffect">
                                  <p:stCondLst>
                                    <p:cond delay="0"/>
                                  </p:stCondLst>
                                  <p:childTnLst>
                                    <p:set>
                                      <p:cBhvr>
                                        <p:cTn id="32" dur="1" fill="hold">
                                          <p:stCondLst>
                                            <p:cond delay="0"/>
                                          </p:stCondLst>
                                        </p:cTn>
                                        <p:tgtEl>
                                          <p:spTgt spid="54"/>
                                        </p:tgtEl>
                                        <p:attrNameLst>
                                          <p:attrName>style.visibility</p:attrName>
                                        </p:attrNameLst>
                                      </p:cBhvr>
                                      <p:to>
                                        <p:strVal val="visible"/>
                                      </p:to>
                                    </p:set>
                                    <p:animEffect transition="in" filter="wipe(down)">
                                      <p:cBhvr>
                                        <p:cTn id="33" dur="500"/>
                                        <p:tgtEl>
                                          <p:spTgt spid="54"/>
                                        </p:tgtEl>
                                      </p:cBhvr>
                                    </p:animEffect>
                                  </p:childTnLst>
                                </p:cTn>
                              </p:par>
                            </p:childTnLst>
                          </p:cTn>
                        </p:par>
                        <p:par>
                          <p:cTn id="34" fill="hold">
                            <p:stCondLst>
                              <p:cond delay="3500"/>
                            </p:stCondLst>
                            <p:childTnLst>
                              <p:par>
                                <p:cTn id="35" presetID="47" presetClass="entr" presetSubtype="0" fill="hold" nodeType="afterEffect">
                                  <p:stCondLst>
                                    <p:cond delay="0"/>
                                  </p:stCondLst>
                                  <p:childTnLst>
                                    <p:set>
                                      <p:cBhvr>
                                        <p:cTn id="36" dur="1" fill="hold">
                                          <p:stCondLst>
                                            <p:cond delay="0"/>
                                          </p:stCondLst>
                                        </p:cTn>
                                        <p:tgtEl>
                                          <p:spTgt spid="46"/>
                                        </p:tgtEl>
                                        <p:attrNameLst>
                                          <p:attrName>style.visibility</p:attrName>
                                        </p:attrNameLst>
                                      </p:cBhvr>
                                      <p:to>
                                        <p:strVal val="visible"/>
                                      </p:to>
                                    </p:set>
                                    <p:animEffect transition="in" filter="fade">
                                      <p:cBhvr>
                                        <p:cTn id="37" dur="500"/>
                                        <p:tgtEl>
                                          <p:spTgt spid="46"/>
                                        </p:tgtEl>
                                      </p:cBhvr>
                                    </p:animEffect>
                                    <p:anim calcmode="lin" valueType="num">
                                      <p:cBhvr>
                                        <p:cTn id="38" dur="500" fill="hold"/>
                                        <p:tgtEl>
                                          <p:spTgt spid="46"/>
                                        </p:tgtEl>
                                        <p:attrNameLst>
                                          <p:attrName>ppt_x</p:attrName>
                                        </p:attrNameLst>
                                      </p:cBhvr>
                                      <p:tavLst>
                                        <p:tav tm="0">
                                          <p:val>
                                            <p:strVal val="#ppt_x"/>
                                          </p:val>
                                        </p:tav>
                                        <p:tav tm="100000">
                                          <p:val>
                                            <p:strVal val="#ppt_x"/>
                                          </p:val>
                                        </p:tav>
                                      </p:tavLst>
                                    </p:anim>
                                    <p:anim calcmode="lin" valueType="num">
                                      <p:cBhvr>
                                        <p:cTn id="39" dur="500" fill="hold"/>
                                        <p:tgtEl>
                                          <p:spTgt spid="46"/>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22" presetClass="entr" presetSubtype="4" fill="hold" nodeType="afterEffect">
                                  <p:stCondLst>
                                    <p:cond delay="0"/>
                                  </p:stCondLst>
                                  <p:childTnLst>
                                    <p:set>
                                      <p:cBhvr>
                                        <p:cTn id="42" dur="1" fill="hold">
                                          <p:stCondLst>
                                            <p:cond delay="0"/>
                                          </p:stCondLst>
                                        </p:cTn>
                                        <p:tgtEl>
                                          <p:spTgt spid="50"/>
                                        </p:tgtEl>
                                        <p:attrNameLst>
                                          <p:attrName>style.visibility</p:attrName>
                                        </p:attrNameLst>
                                      </p:cBhvr>
                                      <p:to>
                                        <p:strVal val="visible"/>
                                      </p:to>
                                    </p:set>
                                    <p:animEffect transition="in" filter="wipe(down)">
                                      <p:cBhvr>
                                        <p:cTn id="43" dur="500"/>
                                        <p:tgtEl>
                                          <p:spTgt spid="50"/>
                                        </p:tgtEl>
                                      </p:cBhvr>
                                    </p:animEffect>
                                  </p:childTnLst>
                                </p:cTn>
                              </p:par>
                            </p:childTnLst>
                          </p:cTn>
                        </p:par>
                        <p:par>
                          <p:cTn id="44" fill="hold">
                            <p:stCondLst>
                              <p:cond delay="4500"/>
                            </p:stCondLst>
                            <p:childTnLst>
                              <p:par>
                                <p:cTn id="45" presetID="47" presetClass="entr" presetSubtype="0"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fade">
                                      <p:cBhvr>
                                        <p:cTn id="47" dur="500"/>
                                        <p:tgtEl>
                                          <p:spTgt spid="47"/>
                                        </p:tgtEl>
                                      </p:cBhvr>
                                    </p:animEffect>
                                    <p:anim calcmode="lin" valueType="num">
                                      <p:cBhvr>
                                        <p:cTn id="48" dur="500" fill="hold"/>
                                        <p:tgtEl>
                                          <p:spTgt spid="47"/>
                                        </p:tgtEl>
                                        <p:attrNameLst>
                                          <p:attrName>ppt_x</p:attrName>
                                        </p:attrNameLst>
                                      </p:cBhvr>
                                      <p:tavLst>
                                        <p:tav tm="0">
                                          <p:val>
                                            <p:strVal val="#ppt_x"/>
                                          </p:val>
                                        </p:tav>
                                        <p:tav tm="100000">
                                          <p:val>
                                            <p:strVal val="#ppt_x"/>
                                          </p:val>
                                        </p:tav>
                                      </p:tavLst>
                                    </p:anim>
                                    <p:anim calcmode="lin" valueType="num">
                                      <p:cBhvr>
                                        <p:cTn id="49" dur="500" fill="hold"/>
                                        <p:tgtEl>
                                          <p:spTgt spid="47"/>
                                        </p:tgtEl>
                                        <p:attrNameLst>
                                          <p:attrName>ppt_y</p:attrName>
                                        </p:attrNameLst>
                                      </p:cBhvr>
                                      <p:tavLst>
                                        <p:tav tm="0">
                                          <p:val>
                                            <p:strVal val="#ppt_y-.1"/>
                                          </p:val>
                                        </p:tav>
                                        <p:tav tm="100000">
                                          <p:val>
                                            <p:strVal val="#ppt_y"/>
                                          </p:val>
                                        </p:tav>
                                      </p:tavLst>
                                    </p:anim>
                                  </p:childTnLst>
                                </p:cTn>
                              </p:par>
                            </p:childTnLst>
                          </p:cTn>
                        </p:par>
                        <p:par>
                          <p:cTn id="50" fill="hold">
                            <p:stCondLst>
                              <p:cond delay="5000"/>
                            </p:stCondLst>
                            <p:childTnLst>
                              <p:par>
                                <p:cTn id="51" presetID="22" presetClass="entr" presetSubtype="4" fill="hold" nodeType="afterEffect">
                                  <p:stCondLst>
                                    <p:cond delay="0"/>
                                  </p:stCondLst>
                                  <p:childTnLst>
                                    <p:set>
                                      <p:cBhvr>
                                        <p:cTn id="52" dur="1" fill="hold">
                                          <p:stCondLst>
                                            <p:cond delay="0"/>
                                          </p:stCondLst>
                                        </p:cTn>
                                        <p:tgtEl>
                                          <p:spTgt spid="51"/>
                                        </p:tgtEl>
                                        <p:attrNameLst>
                                          <p:attrName>style.visibility</p:attrName>
                                        </p:attrNameLst>
                                      </p:cBhvr>
                                      <p:to>
                                        <p:strVal val="visible"/>
                                      </p:to>
                                    </p:set>
                                    <p:animEffect transition="in" filter="wipe(down)">
                                      <p:cBhvr>
                                        <p:cTn id="53" dur="500"/>
                                        <p:tgtEl>
                                          <p:spTgt spid="51"/>
                                        </p:tgtEl>
                                      </p:cBhvr>
                                    </p:animEffect>
                                  </p:childTnLst>
                                </p:cTn>
                              </p:par>
                            </p:childTnLst>
                          </p:cTn>
                        </p:par>
                        <p:par>
                          <p:cTn id="54" fill="hold">
                            <p:stCondLst>
                              <p:cond delay="5500"/>
                            </p:stCondLst>
                            <p:childTnLst>
                              <p:par>
                                <p:cTn id="55" presetID="47" presetClass="entr" presetSubtype="0" fill="hold" nodeType="afterEffect">
                                  <p:stCondLst>
                                    <p:cond delay="0"/>
                                  </p:stCondLst>
                                  <p:childTnLst>
                                    <p:set>
                                      <p:cBhvr>
                                        <p:cTn id="56" dur="1" fill="hold">
                                          <p:stCondLst>
                                            <p:cond delay="0"/>
                                          </p:stCondLst>
                                        </p:cTn>
                                        <p:tgtEl>
                                          <p:spTgt spid="48"/>
                                        </p:tgtEl>
                                        <p:attrNameLst>
                                          <p:attrName>style.visibility</p:attrName>
                                        </p:attrNameLst>
                                      </p:cBhvr>
                                      <p:to>
                                        <p:strVal val="visible"/>
                                      </p:to>
                                    </p:set>
                                    <p:animEffect transition="in" filter="fade">
                                      <p:cBhvr>
                                        <p:cTn id="57" dur="500"/>
                                        <p:tgtEl>
                                          <p:spTgt spid="48"/>
                                        </p:tgtEl>
                                      </p:cBhvr>
                                    </p:animEffect>
                                    <p:anim calcmode="lin" valueType="num">
                                      <p:cBhvr>
                                        <p:cTn id="58" dur="500" fill="hold"/>
                                        <p:tgtEl>
                                          <p:spTgt spid="48"/>
                                        </p:tgtEl>
                                        <p:attrNameLst>
                                          <p:attrName>ppt_x</p:attrName>
                                        </p:attrNameLst>
                                      </p:cBhvr>
                                      <p:tavLst>
                                        <p:tav tm="0">
                                          <p:val>
                                            <p:strVal val="#ppt_x"/>
                                          </p:val>
                                        </p:tav>
                                        <p:tav tm="100000">
                                          <p:val>
                                            <p:strVal val="#ppt_x"/>
                                          </p:val>
                                        </p:tav>
                                      </p:tavLst>
                                    </p:anim>
                                    <p:anim calcmode="lin" valueType="num">
                                      <p:cBhvr>
                                        <p:cTn id="59" dur="500" fill="hold"/>
                                        <p:tgtEl>
                                          <p:spTgt spid="48"/>
                                        </p:tgtEl>
                                        <p:attrNameLst>
                                          <p:attrName>ppt_y</p:attrName>
                                        </p:attrNameLst>
                                      </p:cBhvr>
                                      <p:tavLst>
                                        <p:tav tm="0">
                                          <p:val>
                                            <p:strVal val="#ppt_y-.1"/>
                                          </p:val>
                                        </p:tav>
                                        <p:tav tm="100000">
                                          <p:val>
                                            <p:strVal val="#ppt_y"/>
                                          </p:val>
                                        </p:tav>
                                      </p:tavLst>
                                    </p:anim>
                                  </p:childTnLst>
                                </p:cTn>
                              </p:par>
                            </p:childTnLst>
                          </p:cTn>
                        </p:par>
                        <p:par>
                          <p:cTn id="60" fill="hold">
                            <p:stCondLst>
                              <p:cond delay="6000"/>
                            </p:stCondLst>
                            <p:childTnLst>
                              <p:par>
                                <p:cTn id="61" presetID="22" presetClass="entr" presetSubtype="4" fill="hold" nodeType="afterEffect">
                                  <p:stCondLst>
                                    <p:cond delay="0"/>
                                  </p:stCondLst>
                                  <p:childTnLst>
                                    <p:set>
                                      <p:cBhvr>
                                        <p:cTn id="62" dur="1" fill="hold">
                                          <p:stCondLst>
                                            <p:cond delay="0"/>
                                          </p:stCondLst>
                                        </p:cTn>
                                        <p:tgtEl>
                                          <p:spTgt spid="52"/>
                                        </p:tgtEl>
                                        <p:attrNameLst>
                                          <p:attrName>style.visibility</p:attrName>
                                        </p:attrNameLst>
                                      </p:cBhvr>
                                      <p:to>
                                        <p:strVal val="visible"/>
                                      </p:to>
                                    </p:set>
                                    <p:animEffect transition="in" filter="wipe(down)">
                                      <p:cBhvr>
                                        <p:cTn id="63"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6" grpId="0" bldLvl="0" animBg="1"/>
      <p:bldP spid="27" grpId="0" bldLvl="0" animBg="1"/>
      <p:bldP spid="28" grpId="0" bldLvl="0" animBg="1"/>
      <p:bldP spid="40"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 name="Freeform 6"/>
          <p:cNvSpPr/>
          <p:nvPr/>
        </p:nvSpPr>
        <p:spPr bwMode="auto">
          <a:xfrm>
            <a:off x="2" y="3357788"/>
            <a:ext cx="12205567" cy="3309369"/>
          </a:xfrm>
          <a:custGeom>
            <a:avLst/>
            <a:gdLst>
              <a:gd name="T0" fmla="*/ 3078 w 4268"/>
              <a:gd name="T1" fmla="*/ 3 h 1326"/>
              <a:gd name="T2" fmla="*/ 3355 w 4268"/>
              <a:gd name="T3" fmla="*/ 18 h 1326"/>
              <a:gd name="T4" fmla="*/ 3647 w 4268"/>
              <a:gd name="T5" fmla="*/ 50 h 1326"/>
              <a:gd name="T6" fmla="*/ 3951 w 4268"/>
              <a:gd name="T7" fmla="*/ 100 h 1326"/>
              <a:gd name="T8" fmla="*/ 4268 w 4268"/>
              <a:gd name="T9" fmla="*/ 168 h 1326"/>
              <a:gd name="T10" fmla="*/ 4106 w 4268"/>
              <a:gd name="T11" fmla="*/ 140 h 1326"/>
              <a:gd name="T12" fmla="*/ 3795 w 4268"/>
              <a:gd name="T13" fmla="*/ 80 h 1326"/>
              <a:gd name="T14" fmla="*/ 3499 w 4268"/>
              <a:gd name="T15" fmla="*/ 40 h 1326"/>
              <a:gd name="T16" fmla="*/ 3215 w 4268"/>
              <a:gd name="T17" fmla="*/ 16 h 1326"/>
              <a:gd name="T18" fmla="*/ 2943 w 4268"/>
              <a:gd name="T19" fmla="*/ 9 h 1326"/>
              <a:gd name="T20" fmla="*/ 2636 w 4268"/>
              <a:gd name="T21" fmla="*/ 18 h 1326"/>
              <a:gd name="T22" fmla="*/ 2348 w 4268"/>
              <a:gd name="T23" fmla="*/ 48 h 1326"/>
              <a:gd name="T24" fmla="*/ 2077 w 4268"/>
              <a:gd name="T25" fmla="*/ 93 h 1326"/>
              <a:gd name="T26" fmla="*/ 1825 w 4268"/>
              <a:gd name="T27" fmla="*/ 153 h 1326"/>
              <a:gd name="T28" fmla="*/ 1589 w 4268"/>
              <a:gd name="T29" fmla="*/ 225 h 1326"/>
              <a:gd name="T30" fmla="*/ 1370 w 4268"/>
              <a:gd name="T31" fmla="*/ 308 h 1326"/>
              <a:gd name="T32" fmla="*/ 1169 w 4268"/>
              <a:gd name="T33" fmla="*/ 398 h 1326"/>
              <a:gd name="T34" fmla="*/ 985 w 4268"/>
              <a:gd name="T35" fmla="*/ 494 h 1326"/>
              <a:gd name="T36" fmla="*/ 817 w 4268"/>
              <a:gd name="T37" fmla="*/ 595 h 1326"/>
              <a:gd name="T38" fmla="*/ 666 w 4268"/>
              <a:gd name="T39" fmla="*/ 696 h 1326"/>
              <a:gd name="T40" fmla="*/ 531 w 4268"/>
              <a:gd name="T41" fmla="*/ 797 h 1326"/>
              <a:gd name="T42" fmla="*/ 412 w 4268"/>
              <a:gd name="T43" fmla="*/ 895 h 1326"/>
              <a:gd name="T44" fmla="*/ 308 w 4268"/>
              <a:gd name="T45" fmla="*/ 988 h 1326"/>
              <a:gd name="T46" fmla="*/ 221 w 4268"/>
              <a:gd name="T47" fmla="*/ 1075 h 1326"/>
              <a:gd name="T48" fmla="*/ 149 w 4268"/>
              <a:gd name="T49" fmla="*/ 1151 h 1326"/>
              <a:gd name="T50" fmla="*/ 91 w 4268"/>
              <a:gd name="T51" fmla="*/ 1217 h 1326"/>
              <a:gd name="T52" fmla="*/ 49 w 4268"/>
              <a:gd name="T53" fmla="*/ 1269 h 1326"/>
              <a:gd name="T54" fmla="*/ 22 w 4268"/>
              <a:gd name="T55" fmla="*/ 1305 h 1326"/>
              <a:gd name="T56" fmla="*/ 8 w 4268"/>
              <a:gd name="T57" fmla="*/ 1323 h 1326"/>
              <a:gd name="T58" fmla="*/ 6 w 4268"/>
              <a:gd name="T59" fmla="*/ 1326 h 1326"/>
              <a:gd name="T60" fmla="*/ 1 w 4268"/>
              <a:gd name="T61" fmla="*/ 1318 h 1326"/>
              <a:gd name="T62" fmla="*/ 17 w 4268"/>
              <a:gd name="T63" fmla="*/ 1298 h 1326"/>
              <a:gd name="T64" fmla="*/ 47 w 4268"/>
              <a:gd name="T65" fmla="*/ 1259 h 1326"/>
              <a:gd name="T66" fmla="*/ 93 w 4268"/>
              <a:gd name="T67" fmla="*/ 1203 h 1326"/>
              <a:gd name="T68" fmla="*/ 154 w 4268"/>
              <a:gd name="T69" fmla="*/ 1135 h 1326"/>
              <a:gd name="T70" fmla="*/ 230 w 4268"/>
              <a:gd name="T71" fmla="*/ 1053 h 1326"/>
              <a:gd name="T72" fmla="*/ 324 w 4268"/>
              <a:gd name="T73" fmla="*/ 964 h 1326"/>
              <a:gd name="T74" fmla="*/ 434 w 4268"/>
              <a:gd name="T75" fmla="*/ 867 h 1326"/>
              <a:gd name="T76" fmla="*/ 561 w 4268"/>
              <a:gd name="T77" fmla="*/ 765 h 1326"/>
              <a:gd name="T78" fmla="*/ 703 w 4268"/>
              <a:gd name="T79" fmla="*/ 661 h 1326"/>
              <a:gd name="T80" fmla="*/ 864 w 4268"/>
              <a:gd name="T81" fmla="*/ 556 h 1326"/>
              <a:gd name="T82" fmla="*/ 1040 w 4268"/>
              <a:gd name="T83" fmla="*/ 455 h 1326"/>
              <a:gd name="T84" fmla="*/ 1235 w 4268"/>
              <a:gd name="T85" fmla="*/ 358 h 1326"/>
              <a:gd name="T86" fmla="*/ 1448 w 4268"/>
              <a:gd name="T87" fmla="*/ 268 h 1326"/>
              <a:gd name="T88" fmla="*/ 1678 w 4268"/>
              <a:gd name="T89" fmla="*/ 188 h 1326"/>
              <a:gd name="T90" fmla="*/ 1927 w 4268"/>
              <a:gd name="T91" fmla="*/ 119 h 1326"/>
              <a:gd name="T92" fmla="*/ 2194 w 4268"/>
              <a:gd name="T93" fmla="*/ 63 h 1326"/>
              <a:gd name="T94" fmla="*/ 2480 w 4268"/>
              <a:gd name="T95" fmla="*/ 23 h 1326"/>
              <a:gd name="T96" fmla="*/ 2784 w 4268"/>
              <a:gd name="T97" fmla="*/ 3 h 13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4268" h="1326">
                <a:moveTo>
                  <a:pt x="2943" y="0"/>
                </a:moveTo>
                <a:lnTo>
                  <a:pt x="3078" y="3"/>
                </a:lnTo>
                <a:lnTo>
                  <a:pt x="3215" y="8"/>
                </a:lnTo>
                <a:lnTo>
                  <a:pt x="3355" y="18"/>
                </a:lnTo>
                <a:lnTo>
                  <a:pt x="3500" y="31"/>
                </a:lnTo>
                <a:lnTo>
                  <a:pt x="3647" y="50"/>
                </a:lnTo>
                <a:lnTo>
                  <a:pt x="3797" y="72"/>
                </a:lnTo>
                <a:lnTo>
                  <a:pt x="3951" y="100"/>
                </a:lnTo>
                <a:lnTo>
                  <a:pt x="4109" y="132"/>
                </a:lnTo>
                <a:lnTo>
                  <a:pt x="4268" y="168"/>
                </a:lnTo>
                <a:lnTo>
                  <a:pt x="4267" y="176"/>
                </a:lnTo>
                <a:lnTo>
                  <a:pt x="4106" y="140"/>
                </a:lnTo>
                <a:lnTo>
                  <a:pt x="3950" y="107"/>
                </a:lnTo>
                <a:lnTo>
                  <a:pt x="3795" y="80"/>
                </a:lnTo>
                <a:lnTo>
                  <a:pt x="3645" y="58"/>
                </a:lnTo>
                <a:lnTo>
                  <a:pt x="3499" y="40"/>
                </a:lnTo>
                <a:lnTo>
                  <a:pt x="3355" y="26"/>
                </a:lnTo>
                <a:lnTo>
                  <a:pt x="3215" y="16"/>
                </a:lnTo>
                <a:lnTo>
                  <a:pt x="3078" y="10"/>
                </a:lnTo>
                <a:lnTo>
                  <a:pt x="2943" y="9"/>
                </a:lnTo>
                <a:lnTo>
                  <a:pt x="2788" y="12"/>
                </a:lnTo>
                <a:lnTo>
                  <a:pt x="2636" y="18"/>
                </a:lnTo>
                <a:lnTo>
                  <a:pt x="2490" y="31"/>
                </a:lnTo>
                <a:lnTo>
                  <a:pt x="2348" y="48"/>
                </a:lnTo>
                <a:lnTo>
                  <a:pt x="2210" y="69"/>
                </a:lnTo>
                <a:lnTo>
                  <a:pt x="2077" y="93"/>
                </a:lnTo>
                <a:lnTo>
                  <a:pt x="1949" y="122"/>
                </a:lnTo>
                <a:lnTo>
                  <a:pt x="1825" y="153"/>
                </a:lnTo>
                <a:lnTo>
                  <a:pt x="1704" y="188"/>
                </a:lnTo>
                <a:lnTo>
                  <a:pt x="1589" y="225"/>
                </a:lnTo>
                <a:lnTo>
                  <a:pt x="1478" y="265"/>
                </a:lnTo>
                <a:lnTo>
                  <a:pt x="1370" y="308"/>
                </a:lnTo>
                <a:lnTo>
                  <a:pt x="1268" y="352"/>
                </a:lnTo>
                <a:lnTo>
                  <a:pt x="1169" y="398"/>
                </a:lnTo>
                <a:lnTo>
                  <a:pt x="1075" y="446"/>
                </a:lnTo>
                <a:lnTo>
                  <a:pt x="985" y="494"/>
                </a:lnTo>
                <a:lnTo>
                  <a:pt x="899" y="545"/>
                </a:lnTo>
                <a:lnTo>
                  <a:pt x="817" y="595"/>
                </a:lnTo>
                <a:lnTo>
                  <a:pt x="739" y="646"/>
                </a:lnTo>
                <a:lnTo>
                  <a:pt x="666" y="696"/>
                </a:lnTo>
                <a:lnTo>
                  <a:pt x="597" y="748"/>
                </a:lnTo>
                <a:lnTo>
                  <a:pt x="531" y="797"/>
                </a:lnTo>
                <a:lnTo>
                  <a:pt x="470" y="847"/>
                </a:lnTo>
                <a:lnTo>
                  <a:pt x="412" y="895"/>
                </a:lnTo>
                <a:lnTo>
                  <a:pt x="359" y="943"/>
                </a:lnTo>
                <a:lnTo>
                  <a:pt x="308" y="988"/>
                </a:lnTo>
                <a:lnTo>
                  <a:pt x="263" y="1032"/>
                </a:lnTo>
                <a:lnTo>
                  <a:pt x="221" y="1075"/>
                </a:lnTo>
                <a:lnTo>
                  <a:pt x="183" y="1115"/>
                </a:lnTo>
                <a:lnTo>
                  <a:pt x="149" y="1151"/>
                </a:lnTo>
                <a:lnTo>
                  <a:pt x="118" y="1186"/>
                </a:lnTo>
                <a:lnTo>
                  <a:pt x="91" y="1217"/>
                </a:lnTo>
                <a:lnTo>
                  <a:pt x="69" y="1246"/>
                </a:lnTo>
                <a:lnTo>
                  <a:pt x="49" y="1269"/>
                </a:lnTo>
                <a:lnTo>
                  <a:pt x="34" y="1288"/>
                </a:lnTo>
                <a:lnTo>
                  <a:pt x="22" y="1305"/>
                </a:lnTo>
                <a:lnTo>
                  <a:pt x="13" y="1317"/>
                </a:lnTo>
                <a:lnTo>
                  <a:pt x="8" y="1323"/>
                </a:lnTo>
                <a:lnTo>
                  <a:pt x="6" y="1326"/>
                </a:lnTo>
                <a:lnTo>
                  <a:pt x="6" y="1326"/>
                </a:lnTo>
                <a:lnTo>
                  <a:pt x="0" y="1321"/>
                </a:lnTo>
                <a:lnTo>
                  <a:pt x="1" y="1318"/>
                </a:lnTo>
                <a:lnTo>
                  <a:pt x="8" y="1310"/>
                </a:lnTo>
                <a:lnTo>
                  <a:pt x="17" y="1298"/>
                </a:lnTo>
                <a:lnTo>
                  <a:pt x="30" y="1281"/>
                </a:lnTo>
                <a:lnTo>
                  <a:pt x="47" y="1259"/>
                </a:lnTo>
                <a:lnTo>
                  <a:pt x="67" y="1233"/>
                </a:lnTo>
                <a:lnTo>
                  <a:pt x="93" y="1203"/>
                </a:lnTo>
                <a:lnTo>
                  <a:pt x="122" y="1171"/>
                </a:lnTo>
                <a:lnTo>
                  <a:pt x="154" y="1135"/>
                </a:lnTo>
                <a:lnTo>
                  <a:pt x="190" y="1094"/>
                </a:lnTo>
                <a:lnTo>
                  <a:pt x="230" y="1053"/>
                </a:lnTo>
                <a:lnTo>
                  <a:pt x="276" y="1009"/>
                </a:lnTo>
                <a:lnTo>
                  <a:pt x="324" y="964"/>
                </a:lnTo>
                <a:lnTo>
                  <a:pt x="377" y="916"/>
                </a:lnTo>
                <a:lnTo>
                  <a:pt x="434" y="867"/>
                </a:lnTo>
                <a:lnTo>
                  <a:pt x="495" y="816"/>
                </a:lnTo>
                <a:lnTo>
                  <a:pt x="561" y="765"/>
                </a:lnTo>
                <a:lnTo>
                  <a:pt x="629" y="713"/>
                </a:lnTo>
                <a:lnTo>
                  <a:pt x="703" y="661"/>
                </a:lnTo>
                <a:lnTo>
                  <a:pt x="781" y="609"/>
                </a:lnTo>
                <a:lnTo>
                  <a:pt x="864" y="556"/>
                </a:lnTo>
                <a:lnTo>
                  <a:pt x="949" y="506"/>
                </a:lnTo>
                <a:lnTo>
                  <a:pt x="1040" y="455"/>
                </a:lnTo>
                <a:lnTo>
                  <a:pt x="1136" y="406"/>
                </a:lnTo>
                <a:lnTo>
                  <a:pt x="1235" y="358"/>
                </a:lnTo>
                <a:lnTo>
                  <a:pt x="1339" y="312"/>
                </a:lnTo>
                <a:lnTo>
                  <a:pt x="1448" y="268"/>
                </a:lnTo>
                <a:lnTo>
                  <a:pt x="1560" y="226"/>
                </a:lnTo>
                <a:lnTo>
                  <a:pt x="1678" y="188"/>
                </a:lnTo>
                <a:lnTo>
                  <a:pt x="1800" y="151"/>
                </a:lnTo>
                <a:lnTo>
                  <a:pt x="1927" y="119"/>
                </a:lnTo>
                <a:lnTo>
                  <a:pt x="2058" y="89"/>
                </a:lnTo>
                <a:lnTo>
                  <a:pt x="2194" y="63"/>
                </a:lnTo>
                <a:lnTo>
                  <a:pt x="2335" y="41"/>
                </a:lnTo>
                <a:lnTo>
                  <a:pt x="2480" y="23"/>
                </a:lnTo>
                <a:lnTo>
                  <a:pt x="2630" y="12"/>
                </a:lnTo>
                <a:lnTo>
                  <a:pt x="2784" y="3"/>
                </a:lnTo>
                <a:lnTo>
                  <a:pt x="2943" y="0"/>
                </a:lnTo>
                <a:close/>
              </a:path>
            </a:pathLst>
          </a:custGeom>
          <a:solidFill>
            <a:srgbClr val="861E1E"/>
          </a:solidFill>
          <a:ln w="28575">
            <a:solidFill>
              <a:srgbClr val="C00000"/>
            </a:solidFill>
            <a:prstDash val="solid"/>
            <a:round/>
          </a:ln>
        </p:spPr>
        <p:txBody>
          <a:bodyPr vert="horz" wrap="square" lIns="130737" tIns="65369" rIns="130737" bIns="65369" numCol="1" anchor="t" anchorCtr="0" compatLnSpc="1"/>
          <a:lstStyle/>
          <a:p>
            <a:pPr algn="ctr" fontAlgn="base">
              <a:spcBef>
                <a:spcPct val="0"/>
              </a:spcBef>
              <a:spcAft>
                <a:spcPct val="0"/>
              </a:spcAft>
              <a:defRPr/>
            </a:pPr>
            <a:endParaRPr lang="en-US" sz="29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75" name="Oval Callout 10"/>
          <p:cNvSpPr/>
          <p:nvPr/>
        </p:nvSpPr>
        <p:spPr bwMode="auto">
          <a:xfrm rot="19660752">
            <a:off x="246292" y="3432129"/>
            <a:ext cx="1594298" cy="1547948"/>
          </a:xfrm>
          <a:prstGeom prst="wedgeEllipseCallout">
            <a:avLst/>
          </a:prstGeom>
          <a:solidFill>
            <a:schemeClr val="accent6"/>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76" name="Oval 9"/>
          <p:cNvSpPr/>
          <p:nvPr/>
        </p:nvSpPr>
        <p:spPr bwMode="auto">
          <a:xfrm>
            <a:off x="1181065" y="5356912"/>
            <a:ext cx="363319" cy="359607"/>
          </a:xfrm>
          <a:prstGeom prst="ellipse">
            <a:avLst/>
          </a:prstGeom>
          <a:solidFill>
            <a:schemeClr val="accent6"/>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77" name="Rectangle 17"/>
          <p:cNvSpPr/>
          <p:nvPr/>
        </p:nvSpPr>
        <p:spPr bwMode="auto">
          <a:xfrm>
            <a:off x="1371443" y="5792740"/>
            <a:ext cx="1595154"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78" name="Oval Callout 85"/>
          <p:cNvSpPr/>
          <p:nvPr/>
        </p:nvSpPr>
        <p:spPr bwMode="auto">
          <a:xfrm rot="8037643">
            <a:off x="3146909" y="4737295"/>
            <a:ext cx="1578009" cy="1563923"/>
          </a:xfrm>
          <a:prstGeom prst="wedgeEllipseCallout">
            <a:avLst/>
          </a:prstGeom>
          <a:solidFill>
            <a:schemeClr val="accent5"/>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79" name="Oval 86"/>
          <p:cNvSpPr/>
          <p:nvPr/>
        </p:nvSpPr>
        <p:spPr bwMode="auto">
          <a:xfrm rot="8637565">
            <a:off x="3138608" y="4188517"/>
            <a:ext cx="363319" cy="359607"/>
          </a:xfrm>
          <a:prstGeom prst="ellipse">
            <a:avLst/>
          </a:prstGeom>
          <a:solidFill>
            <a:schemeClr val="accent5"/>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0" name="Oval 94"/>
          <p:cNvSpPr/>
          <p:nvPr/>
        </p:nvSpPr>
        <p:spPr bwMode="auto">
          <a:xfrm rot="9824873">
            <a:off x="6994520" y="3198800"/>
            <a:ext cx="363319" cy="359607"/>
          </a:xfrm>
          <a:prstGeom prst="ellipse">
            <a:avLst/>
          </a:prstGeom>
          <a:solidFill>
            <a:schemeClr val="accent3"/>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1" name="Oval 99"/>
          <p:cNvSpPr/>
          <p:nvPr/>
        </p:nvSpPr>
        <p:spPr bwMode="auto">
          <a:xfrm>
            <a:off x="5005247" y="3582246"/>
            <a:ext cx="363319" cy="359607"/>
          </a:xfrm>
          <a:prstGeom prst="ellipse">
            <a:avLst/>
          </a:prstGeom>
          <a:solidFill>
            <a:schemeClr val="accent4"/>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2" name="Rectangle 17"/>
          <p:cNvSpPr/>
          <p:nvPr/>
        </p:nvSpPr>
        <p:spPr bwMode="auto">
          <a:xfrm>
            <a:off x="4721589" y="4115812"/>
            <a:ext cx="1515408" cy="7367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83" name="Rectangle 17"/>
          <p:cNvSpPr/>
          <p:nvPr/>
        </p:nvSpPr>
        <p:spPr bwMode="auto">
          <a:xfrm>
            <a:off x="6465168" y="2267170"/>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84" name="Rectangle 17"/>
          <p:cNvSpPr/>
          <p:nvPr/>
        </p:nvSpPr>
        <p:spPr bwMode="auto">
          <a:xfrm>
            <a:off x="2180875" y="3226602"/>
            <a:ext cx="1470226" cy="812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85" name="Oval Callout 10"/>
          <p:cNvSpPr/>
          <p:nvPr/>
        </p:nvSpPr>
        <p:spPr bwMode="auto">
          <a:xfrm rot="19660752">
            <a:off x="4174370" y="1582904"/>
            <a:ext cx="1594298" cy="1547948"/>
          </a:xfrm>
          <a:prstGeom prst="wedgeEllipseCallout">
            <a:avLst/>
          </a:prstGeom>
          <a:solidFill>
            <a:schemeClr val="accent4"/>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6" name="Oval 99"/>
          <p:cNvSpPr/>
          <p:nvPr/>
        </p:nvSpPr>
        <p:spPr bwMode="auto">
          <a:xfrm>
            <a:off x="8802890" y="3214205"/>
            <a:ext cx="363319" cy="359607"/>
          </a:xfrm>
          <a:prstGeom prst="ellipse">
            <a:avLst/>
          </a:prstGeom>
          <a:solidFill>
            <a:schemeClr val="accent2"/>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7" name="Oval 99"/>
          <p:cNvSpPr/>
          <p:nvPr/>
        </p:nvSpPr>
        <p:spPr bwMode="auto">
          <a:xfrm>
            <a:off x="10717110" y="3353573"/>
            <a:ext cx="363319" cy="359607"/>
          </a:xfrm>
          <a:prstGeom prst="ellipse">
            <a:avLst/>
          </a:prstGeom>
          <a:solidFill>
            <a:schemeClr val="accent1"/>
          </a:solidFill>
          <a:ln w="25400" cap="flat" cmpd="sng" algn="ctr">
            <a:noFill/>
            <a:prstDash val="solid"/>
            <a:round/>
            <a:headEnd type="none" w="med" len="med"/>
            <a:tailEnd type="none" w="med" len="med"/>
          </a:ln>
          <a:effectLst>
            <a:outerShdw blurRad="50800" dist="38100" dir="5400000" algn="t"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8" name="Oval Callout 85"/>
          <p:cNvSpPr/>
          <p:nvPr/>
        </p:nvSpPr>
        <p:spPr bwMode="auto">
          <a:xfrm rot="9305715">
            <a:off x="6535952" y="3917848"/>
            <a:ext cx="1574527" cy="1567382"/>
          </a:xfrm>
          <a:prstGeom prst="wedgeEllipseCallout">
            <a:avLst/>
          </a:prstGeom>
          <a:solidFill>
            <a:schemeClr val="accent3"/>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89" name="Oval Callout 10"/>
          <p:cNvSpPr/>
          <p:nvPr/>
        </p:nvSpPr>
        <p:spPr bwMode="auto">
          <a:xfrm rot="20704326">
            <a:off x="8273459" y="1170304"/>
            <a:ext cx="1594298" cy="1547948"/>
          </a:xfrm>
          <a:prstGeom prst="wedgeEllipseCallout">
            <a:avLst/>
          </a:prstGeom>
          <a:solidFill>
            <a:schemeClr val="accent2"/>
          </a:solidFill>
          <a:ln w="25400" cap="flat" cmpd="sng" algn="ctr">
            <a:noFill/>
            <a:prstDash val="solid"/>
            <a:round/>
            <a:headEnd type="none" w="med" len="med"/>
            <a:tailEnd type="none" w="med" len="med"/>
          </a:ln>
          <a:effectLst>
            <a:outerShdw blurRad="50800" dist="38100" dir="16200000"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90" name="Oval Callout 85"/>
          <p:cNvSpPr/>
          <p:nvPr/>
        </p:nvSpPr>
        <p:spPr bwMode="auto">
          <a:xfrm rot="9780000">
            <a:off x="10039041" y="4093263"/>
            <a:ext cx="1574527" cy="1567382"/>
          </a:xfrm>
          <a:prstGeom prst="wedgeEllipseCallout">
            <a:avLst/>
          </a:prstGeom>
          <a:solidFill>
            <a:schemeClr val="accent1"/>
          </a:solidFill>
          <a:ln w="25400"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130737" tIns="65369" rIns="130737" bIns="65369" numCol="1" rtlCol="0" anchor="t" anchorCtr="0" compatLnSpc="1"/>
          <a:lstStyle/>
          <a:p>
            <a:pPr algn="ctr" defTabSz="1306830" fontAlgn="base">
              <a:spcBef>
                <a:spcPct val="0"/>
              </a:spcBef>
              <a:spcAft>
                <a:spcPct val="0"/>
              </a:spcAft>
              <a:defRPr/>
            </a:pPr>
            <a:endParaRPr lang="en-US" sz="8000" kern="0">
              <a:solidFill>
                <a:srgbClr val="000000"/>
              </a:solidFill>
              <a:latin typeface="Arial" panose="020B0604020202020204" pitchFamily="34" charset="0"/>
              <a:ea typeface="微软雅黑" panose="020B0503020204020204" charset="-122"/>
              <a:sym typeface="Arial" panose="020B0604020202020204" pitchFamily="34" charset="0"/>
            </a:endParaRPr>
          </a:p>
        </p:txBody>
      </p:sp>
      <p:sp>
        <p:nvSpPr>
          <p:cNvPr id="91" name="Rectangle 17"/>
          <p:cNvSpPr/>
          <p:nvPr/>
        </p:nvSpPr>
        <p:spPr bwMode="auto">
          <a:xfrm>
            <a:off x="8329591" y="3734691"/>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92" name="Rectangle 17"/>
          <p:cNvSpPr/>
          <p:nvPr/>
        </p:nvSpPr>
        <p:spPr bwMode="auto">
          <a:xfrm>
            <a:off x="10243814" y="2438883"/>
            <a:ext cx="1470226" cy="7052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nchor="t"/>
          <a:lstStyle/>
          <a:p>
            <a:pPr fontAlgn="base">
              <a:lnSpc>
                <a:spcPct val="125000"/>
              </a:lnSpc>
              <a:spcBef>
                <a:spcPct val="0"/>
              </a:spcBef>
              <a:spcAft>
                <a:spcPct val="0"/>
              </a:spcAft>
            </a:pPr>
            <a:r>
              <a:rPr lang="zh-CN" alt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rPr>
              <a:t>此处添加详细文本描述，建议与标题相关并符合整体语言风格</a:t>
            </a:r>
            <a:endParaRPr lang="en-US" sz="1300" dirty="0">
              <a:solidFill>
                <a:srgbClr val="000000"/>
              </a:solidFill>
              <a:latin typeface="Arial" panose="020B0604020202020204" pitchFamily="34" charset="0"/>
              <a:ea typeface="微软雅黑" panose="020B0503020204020204" charset="-122"/>
              <a:cs typeface="Lato Light" charset="0"/>
              <a:sym typeface="Arial" panose="020B0604020202020204" pitchFamily="34" charset="0"/>
            </a:endParaRPr>
          </a:p>
        </p:txBody>
      </p:sp>
      <p:sp>
        <p:nvSpPr>
          <p:cNvPr id="93" name="TextBox 79"/>
          <p:cNvSpPr txBox="1"/>
          <p:nvPr/>
        </p:nvSpPr>
        <p:spPr>
          <a:xfrm>
            <a:off x="580206" y="4024525"/>
            <a:ext cx="858404"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2011</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4" name="TextBox 80"/>
          <p:cNvSpPr txBox="1"/>
          <p:nvPr/>
        </p:nvSpPr>
        <p:spPr>
          <a:xfrm>
            <a:off x="3472677" y="5335395"/>
            <a:ext cx="881231"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2012</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5" name="TextBox 81"/>
          <p:cNvSpPr txBox="1"/>
          <p:nvPr/>
        </p:nvSpPr>
        <p:spPr>
          <a:xfrm>
            <a:off x="4508284" y="2120675"/>
            <a:ext cx="881231"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2013</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6" name="TextBox 82"/>
          <p:cNvSpPr txBox="1"/>
          <p:nvPr/>
        </p:nvSpPr>
        <p:spPr>
          <a:xfrm>
            <a:off x="6859979" y="4496932"/>
            <a:ext cx="881231"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2014</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7" name="TextBox 83"/>
          <p:cNvSpPr txBox="1"/>
          <p:nvPr/>
        </p:nvSpPr>
        <p:spPr>
          <a:xfrm>
            <a:off x="8607372" y="1752866"/>
            <a:ext cx="881231" cy="466904"/>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2015</a:t>
            </a:r>
            <a:endParaRPr lang="zh-CN" alt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endParaRPr>
          </a:p>
        </p:txBody>
      </p:sp>
      <p:sp>
        <p:nvSpPr>
          <p:cNvPr id="98" name="TextBox 84"/>
          <p:cNvSpPr txBox="1"/>
          <p:nvPr/>
        </p:nvSpPr>
        <p:spPr>
          <a:xfrm>
            <a:off x="10397493" y="4640750"/>
            <a:ext cx="726440" cy="373380"/>
          </a:xfrm>
          <a:prstGeom prst="rect">
            <a:avLst/>
          </a:prstGeom>
          <a:noFill/>
        </p:spPr>
        <p:txBody>
          <a:bodyPr wrap="none" lIns="96629" tIns="48314" rIns="96629" bIns="48314" rtlCol="0">
            <a:spAutoFit/>
          </a:bodyPr>
          <a:lstStyle/>
          <a:p>
            <a:pPr defTabSz="1243330"/>
            <a:r>
              <a:rPr lang="en-US" altLang="zh-CN"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201</a:t>
            </a:r>
            <a:r>
              <a:rPr lang="en-US" dirty="0">
                <a:solidFill>
                  <a:schemeClr val="bg1">
                    <a:lumMod val="95000"/>
                  </a:schemeClr>
                </a:solidFill>
                <a:latin typeface="Arial" panose="020B0604020202020204" pitchFamily="34" charset="0"/>
                <a:ea typeface="微软雅黑" panose="020B0503020204020204" charset="-122"/>
                <a:sym typeface="Arial" panose="020B0604020202020204" pitchFamily="34" charset="0"/>
              </a:rPr>
              <a:t>X</a:t>
            </a:r>
          </a:p>
        </p:txBody>
      </p:sp>
      <p:cxnSp>
        <p:nvCxnSpPr>
          <p:cNvPr id="2" name="直接连接符 1"/>
          <p:cNvCxnSpPr/>
          <p:nvPr userDrawn="1"/>
        </p:nvCxnSpPr>
        <p:spPr>
          <a:xfrm>
            <a:off x="1118485" y="662217"/>
            <a:ext cx="10170110" cy="0"/>
          </a:xfrm>
          <a:prstGeom prst="line">
            <a:avLst/>
          </a:prstGeom>
          <a:ln w="22225">
            <a:solidFill>
              <a:schemeClr val="accent6">
                <a:alpha val="81000"/>
              </a:schemeClr>
            </a:solidFill>
          </a:ln>
        </p:spPr>
        <p:style>
          <a:lnRef idx="1">
            <a:schemeClr val="accent1"/>
          </a:lnRef>
          <a:fillRef idx="0">
            <a:schemeClr val="accent1"/>
          </a:fillRef>
          <a:effectRef idx="0">
            <a:schemeClr val="accent1"/>
          </a:effectRef>
          <a:fontRef idx="minor">
            <a:schemeClr val="tx1"/>
          </a:fontRef>
        </p:style>
      </p:cxnSp>
      <p:grpSp>
        <p:nvGrpSpPr>
          <p:cNvPr id="3" name="组合 2"/>
          <p:cNvGrpSpPr/>
          <p:nvPr userDrawn="1"/>
        </p:nvGrpSpPr>
        <p:grpSpPr>
          <a:xfrm>
            <a:off x="248015" y="208049"/>
            <a:ext cx="625119" cy="557307"/>
            <a:chOff x="247539" y="208088"/>
            <a:chExt cx="623918" cy="557410"/>
          </a:xfrm>
        </p:grpSpPr>
        <p:sp>
          <p:nvSpPr>
            <p:cNvPr id="4" name="矩形 3"/>
            <p:cNvSpPr/>
            <p:nvPr userDrawn="1"/>
          </p:nvSpPr>
          <p:spPr>
            <a:xfrm>
              <a:off x="247539" y="208088"/>
              <a:ext cx="364740" cy="364740"/>
            </a:xfrm>
            <a:prstGeom prst="rect">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sp>
          <p:nvSpPr>
            <p:cNvPr id="5" name="矩形 4"/>
            <p:cNvSpPr/>
            <p:nvPr userDrawn="1"/>
          </p:nvSpPr>
          <p:spPr>
            <a:xfrm>
              <a:off x="439409" y="333450"/>
              <a:ext cx="432048" cy="432048"/>
            </a:xfrm>
            <a:prstGeom prst="rect">
              <a:avLst/>
            </a:prstGeom>
            <a:solidFill>
              <a:schemeClr val="accent5">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5"/>
            </a:p>
          </p:txBody>
        </p:sp>
      </p:grpSp>
      <p:sp>
        <p:nvSpPr>
          <p:cNvPr id="6" name="TextBox 29"/>
          <p:cNvSpPr txBox="1"/>
          <p:nvPr/>
        </p:nvSpPr>
        <p:spPr>
          <a:xfrm>
            <a:off x="1262780" y="150027"/>
            <a:ext cx="2811875" cy="461645"/>
          </a:xfrm>
          <a:prstGeom prst="rect">
            <a:avLst/>
          </a:prstGeom>
          <a:noFill/>
        </p:spPr>
        <p:txBody>
          <a:bodyPr wrap="square" lIns="91599" tIns="45800" rIns="91599" bIns="45800" rtlCol="0">
            <a:spAutoFit/>
          </a:bodyPr>
          <a:lstStyle/>
          <a:p>
            <a:r>
              <a:rPr lang="zh-CN" altLang="en-US" sz="2405" b="1" dirty="0">
                <a:solidFill>
                  <a:schemeClr val="tx1"/>
                </a:solidFill>
                <a:latin typeface="Arial" panose="020B0604020202020204" pitchFamily="34" charset="0"/>
                <a:ea typeface="微软雅黑" panose="020B0503020204020204" charset="-122"/>
                <a:sym typeface="Arial" panose="020B0604020202020204" pitchFamily="34" charset="0"/>
              </a:rPr>
              <a:t>单击此处添加名称</a:t>
            </a:r>
          </a:p>
        </p:txBody>
      </p:sp>
    </p:spTree>
  </p:cSld>
  <p:clrMapOvr>
    <a:masterClrMapping/>
  </p:clrMapOvr>
  <p:transition advTm="7582">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74"/>
                                        </p:tgtEl>
                                        <p:attrNameLst>
                                          <p:attrName>style.visibility</p:attrName>
                                        </p:attrNameLst>
                                      </p:cBhvr>
                                      <p:to>
                                        <p:strVal val="visible"/>
                                      </p:to>
                                    </p:set>
                                    <p:animEffect transition="in" filter="wipe(down)">
                                      <p:cBhvr>
                                        <p:cTn id="7" dur="500"/>
                                        <p:tgtEl>
                                          <p:spTgt spid="74"/>
                                        </p:tgtEl>
                                      </p:cBhvr>
                                    </p:animEffect>
                                  </p:childTnLst>
                                </p:cTn>
                              </p:par>
                              <p:par>
                                <p:cTn id="8" presetID="53" presetClass="entr" presetSubtype="16" fill="hold" grpId="0" nodeType="withEffect">
                                  <p:stCondLst>
                                    <p:cond delay="1000"/>
                                  </p:stCondLst>
                                  <p:childTnLst>
                                    <p:set>
                                      <p:cBhvr>
                                        <p:cTn id="9" dur="1" fill="hold">
                                          <p:stCondLst>
                                            <p:cond delay="0"/>
                                          </p:stCondLst>
                                        </p:cTn>
                                        <p:tgtEl>
                                          <p:spTgt spid="76"/>
                                        </p:tgtEl>
                                        <p:attrNameLst>
                                          <p:attrName>style.visibility</p:attrName>
                                        </p:attrNameLst>
                                      </p:cBhvr>
                                      <p:to>
                                        <p:strVal val="visible"/>
                                      </p:to>
                                    </p:set>
                                    <p:anim calcmode="lin" valueType="num">
                                      <p:cBhvr>
                                        <p:cTn id="10" dur="250" fill="hold"/>
                                        <p:tgtEl>
                                          <p:spTgt spid="76"/>
                                        </p:tgtEl>
                                        <p:attrNameLst>
                                          <p:attrName>ppt_w</p:attrName>
                                        </p:attrNameLst>
                                      </p:cBhvr>
                                      <p:tavLst>
                                        <p:tav tm="0">
                                          <p:val>
                                            <p:fltVal val="0"/>
                                          </p:val>
                                        </p:tav>
                                        <p:tav tm="100000">
                                          <p:val>
                                            <p:strVal val="#ppt_w"/>
                                          </p:val>
                                        </p:tav>
                                      </p:tavLst>
                                    </p:anim>
                                    <p:anim calcmode="lin" valueType="num">
                                      <p:cBhvr>
                                        <p:cTn id="11" dur="250" fill="hold"/>
                                        <p:tgtEl>
                                          <p:spTgt spid="76"/>
                                        </p:tgtEl>
                                        <p:attrNameLst>
                                          <p:attrName>ppt_h</p:attrName>
                                        </p:attrNameLst>
                                      </p:cBhvr>
                                      <p:tavLst>
                                        <p:tav tm="0">
                                          <p:val>
                                            <p:fltVal val="0"/>
                                          </p:val>
                                        </p:tav>
                                        <p:tav tm="100000">
                                          <p:val>
                                            <p:strVal val="#ppt_h"/>
                                          </p:val>
                                        </p:tav>
                                      </p:tavLst>
                                    </p:anim>
                                    <p:animEffect transition="in" filter="fade">
                                      <p:cBhvr>
                                        <p:cTn id="12" dur="250"/>
                                        <p:tgtEl>
                                          <p:spTgt spid="76"/>
                                        </p:tgtEl>
                                      </p:cBhvr>
                                    </p:animEffect>
                                  </p:childTnLst>
                                </p:cTn>
                              </p:par>
                              <p:par>
                                <p:cTn id="13" presetID="2" presetClass="entr" presetSubtype="1" fill="hold" grpId="0" nodeType="withEffect">
                                  <p:stCondLst>
                                    <p:cond delay="1500"/>
                                  </p:stCondLst>
                                  <p:childTnLst>
                                    <p:set>
                                      <p:cBhvr>
                                        <p:cTn id="14" dur="1" fill="hold">
                                          <p:stCondLst>
                                            <p:cond delay="0"/>
                                          </p:stCondLst>
                                        </p:cTn>
                                        <p:tgtEl>
                                          <p:spTgt spid="75"/>
                                        </p:tgtEl>
                                        <p:attrNameLst>
                                          <p:attrName>style.visibility</p:attrName>
                                        </p:attrNameLst>
                                      </p:cBhvr>
                                      <p:to>
                                        <p:strVal val="visible"/>
                                      </p:to>
                                    </p:set>
                                    <p:anim calcmode="lin" valueType="num">
                                      <p:cBhvr additive="base">
                                        <p:cTn id="15" dur="250" fill="hold"/>
                                        <p:tgtEl>
                                          <p:spTgt spid="75"/>
                                        </p:tgtEl>
                                        <p:attrNameLst>
                                          <p:attrName>ppt_x</p:attrName>
                                        </p:attrNameLst>
                                      </p:cBhvr>
                                      <p:tavLst>
                                        <p:tav tm="0">
                                          <p:val>
                                            <p:strVal val="#ppt_x"/>
                                          </p:val>
                                        </p:tav>
                                        <p:tav tm="100000">
                                          <p:val>
                                            <p:strVal val="#ppt_x"/>
                                          </p:val>
                                        </p:tav>
                                      </p:tavLst>
                                    </p:anim>
                                    <p:anim calcmode="lin" valueType="num">
                                      <p:cBhvr additive="base">
                                        <p:cTn id="16" dur="250" fill="hold"/>
                                        <p:tgtEl>
                                          <p:spTgt spid="75"/>
                                        </p:tgtEl>
                                        <p:attrNameLst>
                                          <p:attrName>ppt_y</p:attrName>
                                        </p:attrNameLst>
                                      </p:cBhvr>
                                      <p:tavLst>
                                        <p:tav tm="0">
                                          <p:val>
                                            <p:strVal val="0-#ppt_h/2"/>
                                          </p:val>
                                        </p:tav>
                                        <p:tav tm="100000">
                                          <p:val>
                                            <p:strVal val="#ppt_y"/>
                                          </p:val>
                                        </p:tav>
                                      </p:tavLst>
                                    </p:anim>
                                  </p:childTnLst>
                                </p:cTn>
                              </p:par>
                              <p:par>
                                <p:cTn id="17" presetID="10" presetClass="entr" presetSubtype="0" fill="hold" grpId="0" nodeType="withEffect">
                                  <p:stCondLst>
                                    <p:cond delay="1500"/>
                                  </p:stCondLst>
                                  <p:childTnLst>
                                    <p:set>
                                      <p:cBhvr>
                                        <p:cTn id="18" dur="1" fill="hold">
                                          <p:stCondLst>
                                            <p:cond delay="0"/>
                                          </p:stCondLst>
                                        </p:cTn>
                                        <p:tgtEl>
                                          <p:spTgt spid="93"/>
                                        </p:tgtEl>
                                        <p:attrNameLst>
                                          <p:attrName>style.visibility</p:attrName>
                                        </p:attrNameLst>
                                      </p:cBhvr>
                                      <p:to>
                                        <p:strVal val="visible"/>
                                      </p:to>
                                    </p:set>
                                    <p:animEffect transition="in" filter="fade">
                                      <p:cBhvr>
                                        <p:cTn id="19" dur="500"/>
                                        <p:tgtEl>
                                          <p:spTgt spid="93"/>
                                        </p:tgtEl>
                                      </p:cBhvr>
                                    </p:animEffect>
                                  </p:childTnLst>
                                </p:cTn>
                              </p:par>
                              <p:par>
                                <p:cTn id="20" presetID="22" presetClass="entr" presetSubtype="8" fill="hold" grpId="0" nodeType="withEffect">
                                  <p:stCondLst>
                                    <p:cond delay="1500"/>
                                  </p:stCondLst>
                                  <p:childTnLst>
                                    <p:set>
                                      <p:cBhvr>
                                        <p:cTn id="21" dur="1" fill="hold">
                                          <p:stCondLst>
                                            <p:cond delay="0"/>
                                          </p:stCondLst>
                                        </p:cTn>
                                        <p:tgtEl>
                                          <p:spTgt spid="77"/>
                                        </p:tgtEl>
                                        <p:attrNameLst>
                                          <p:attrName>style.visibility</p:attrName>
                                        </p:attrNameLst>
                                      </p:cBhvr>
                                      <p:to>
                                        <p:strVal val="visible"/>
                                      </p:to>
                                    </p:set>
                                    <p:animEffect transition="in" filter="wipe(left)">
                                      <p:cBhvr>
                                        <p:cTn id="22" dur="500"/>
                                        <p:tgtEl>
                                          <p:spTgt spid="77"/>
                                        </p:tgtEl>
                                      </p:cBhvr>
                                    </p:animEffect>
                                  </p:childTnLst>
                                </p:cTn>
                              </p:par>
                              <p:par>
                                <p:cTn id="23" presetID="53" presetClass="entr" presetSubtype="16" fill="hold" grpId="0" nodeType="withEffect">
                                  <p:stCondLst>
                                    <p:cond delay="2000"/>
                                  </p:stCondLst>
                                  <p:childTnLst>
                                    <p:set>
                                      <p:cBhvr>
                                        <p:cTn id="24" dur="1" fill="hold">
                                          <p:stCondLst>
                                            <p:cond delay="0"/>
                                          </p:stCondLst>
                                        </p:cTn>
                                        <p:tgtEl>
                                          <p:spTgt spid="79"/>
                                        </p:tgtEl>
                                        <p:attrNameLst>
                                          <p:attrName>style.visibility</p:attrName>
                                        </p:attrNameLst>
                                      </p:cBhvr>
                                      <p:to>
                                        <p:strVal val="visible"/>
                                      </p:to>
                                    </p:set>
                                    <p:anim calcmode="lin" valueType="num">
                                      <p:cBhvr>
                                        <p:cTn id="25" dur="250" fill="hold"/>
                                        <p:tgtEl>
                                          <p:spTgt spid="79"/>
                                        </p:tgtEl>
                                        <p:attrNameLst>
                                          <p:attrName>ppt_w</p:attrName>
                                        </p:attrNameLst>
                                      </p:cBhvr>
                                      <p:tavLst>
                                        <p:tav tm="0">
                                          <p:val>
                                            <p:fltVal val="0"/>
                                          </p:val>
                                        </p:tav>
                                        <p:tav tm="100000">
                                          <p:val>
                                            <p:strVal val="#ppt_w"/>
                                          </p:val>
                                        </p:tav>
                                      </p:tavLst>
                                    </p:anim>
                                    <p:anim calcmode="lin" valueType="num">
                                      <p:cBhvr>
                                        <p:cTn id="26" dur="250" fill="hold"/>
                                        <p:tgtEl>
                                          <p:spTgt spid="79"/>
                                        </p:tgtEl>
                                        <p:attrNameLst>
                                          <p:attrName>ppt_h</p:attrName>
                                        </p:attrNameLst>
                                      </p:cBhvr>
                                      <p:tavLst>
                                        <p:tav tm="0">
                                          <p:val>
                                            <p:fltVal val="0"/>
                                          </p:val>
                                        </p:tav>
                                        <p:tav tm="100000">
                                          <p:val>
                                            <p:strVal val="#ppt_h"/>
                                          </p:val>
                                        </p:tav>
                                      </p:tavLst>
                                    </p:anim>
                                    <p:animEffect transition="in" filter="fade">
                                      <p:cBhvr>
                                        <p:cTn id="27" dur="250"/>
                                        <p:tgtEl>
                                          <p:spTgt spid="79"/>
                                        </p:tgtEl>
                                      </p:cBhvr>
                                    </p:animEffect>
                                  </p:childTnLst>
                                </p:cTn>
                              </p:par>
                              <p:par>
                                <p:cTn id="28" presetID="2" presetClass="entr" presetSubtype="4" fill="hold" grpId="0" nodeType="withEffect">
                                  <p:stCondLst>
                                    <p:cond delay="2500"/>
                                  </p:stCondLst>
                                  <p:childTnLst>
                                    <p:set>
                                      <p:cBhvr>
                                        <p:cTn id="29" dur="1" fill="hold">
                                          <p:stCondLst>
                                            <p:cond delay="0"/>
                                          </p:stCondLst>
                                        </p:cTn>
                                        <p:tgtEl>
                                          <p:spTgt spid="78"/>
                                        </p:tgtEl>
                                        <p:attrNameLst>
                                          <p:attrName>style.visibility</p:attrName>
                                        </p:attrNameLst>
                                      </p:cBhvr>
                                      <p:to>
                                        <p:strVal val="visible"/>
                                      </p:to>
                                    </p:set>
                                    <p:anim calcmode="lin" valueType="num">
                                      <p:cBhvr additive="base">
                                        <p:cTn id="30" dur="250" fill="hold"/>
                                        <p:tgtEl>
                                          <p:spTgt spid="78"/>
                                        </p:tgtEl>
                                        <p:attrNameLst>
                                          <p:attrName>ppt_x</p:attrName>
                                        </p:attrNameLst>
                                      </p:cBhvr>
                                      <p:tavLst>
                                        <p:tav tm="0">
                                          <p:val>
                                            <p:strVal val="#ppt_x"/>
                                          </p:val>
                                        </p:tav>
                                        <p:tav tm="100000">
                                          <p:val>
                                            <p:strVal val="#ppt_x"/>
                                          </p:val>
                                        </p:tav>
                                      </p:tavLst>
                                    </p:anim>
                                    <p:anim calcmode="lin" valueType="num">
                                      <p:cBhvr additive="base">
                                        <p:cTn id="31" dur="250" fill="hold"/>
                                        <p:tgtEl>
                                          <p:spTgt spid="78"/>
                                        </p:tgtEl>
                                        <p:attrNameLst>
                                          <p:attrName>ppt_y</p:attrName>
                                        </p:attrNameLst>
                                      </p:cBhvr>
                                      <p:tavLst>
                                        <p:tav tm="0">
                                          <p:val>
                                            <p:strVal val="1+#ppt_h/2"/>
                                          </p:val>
                                        </p:tav>
                                        <p:tav tm="100000">
                                          <p:val>
                                            <p:strVal val="#ppt_y"/>
                                          </p:val>
                                        </p:tav>
                                      </p:tavLst>
                                    </p:anim>
                                  </p:childTnLst>
                                </p:cTn>
                              </p:par>
                              <p:par>
                                <p:cTn id="32" presetID="10" presetClass="entr" presetSubtype="0" fill="hold" grpId="0" nodeType="withEffect">
                                  <p:stCondLst>
                                    <p:cond delay="2500"/>
                                  </p:stCondLst>
                                  <p:childTnLst>
                                    <p:set>
                                      <p:cBhvr>
                                        <p:cTn id="33" dur="1" fill="hold">
                                          <p:stCondLst>
                                            <p:cond delay="0"/>
                                          </p:stCondLst>
                                        </p:cTn>
                                        <p:tgtEl>
                                          <p:spTgt spid="94"/>
                                        </p:tgtEl>
                                        <p:attrNameLst>
                                          <p:attrName>style.visibility</p:attrName>
                                        </p:attrNameLst>
                                      </p:cBhvr>
                                      <p:to>
                                        <p:strVal val="visible"/>
                                      </p:to>
                                    </p:set>
                                    <p:animEffect transition="in" filter="fade">
                                      <p:cBhvr>
                                        <p:cTn id="34" dur="500"/>
                                        <p:tgtEl>
                                          <p:spTgt spid="94"/>
                                        </p:tgtEl>
                                      </p:cBhvr>
                                    </p:animEffect>
                                  </p:childTnLst>
                                </p:cTn>
                              </p:par>
                              <p:par>
                                <p:cTn id="35" presetID="22" presetClass="entr" presetSubtype="8" fill="hold" grpId="0" nodeType="withEffect">
                                  <p:stCondLst>
                                    <p:cond delay="2500"/>
                                  </p:stCondLst>
                                  <p:childTnLst>
                                    <p:set>
                                      <p:cBhvr>
                                        <p:cTn id="36" dur="1" fill="hold">
                                          <p:stCondLst>
                                            <p:cond delay="0"/>
                                          </p:stCondLst>
                                        </p:cTn>
                                        <p:tgtEl>
                                          <p:spTgt spid="84"/>
                                        </p:tgtEl>
                                        <p:attrNameLst>
                                          <p:attrName>style.visibility</p:attrName>
                                        </p:attrNameLst>
                                      </p:cBhvr>
                                      <p:to>
                                        <p:strVal val="visible"/>
                                      </p:to>
                                    </p:set>
                                    <p:animEffect transition="in" filter="wipe(left)">
                                      <p:cBhvr>
                                        <p:cTn id="37" dur="500"/>
                                        <p:tgtEl>
                                          <p:spTgt spid="84"/>
                                        </p:tgtEl>
                                      </p:cBhvr>
                                    </p:animEffect>
                                  </p:childTnLst>
                                </p:cTn>
                              </p:par>
                              <p:par>
                                <p:cTn id="38" presetID="53" presetClass="entr" presetSubtype="16" fill="hold" grpId="0" nodeType="withEffect">
                                  <p:stCondLst>
                                    <p:cond delay="3000"/>
                                  </p:stCondLst>
                                  <p:childTnLst>
                                    <p:set>
                                      <p:cBhvr>
                                        <p:cTn id="39" dur="1" fill="hold">
                                          <p:stCondLst>
                                            <p:cond delay="0"/>
                                          </p:stCondLst>
                                        </p:cTn>
                                        <p:tgtEl>
                                          <p:spTgt spid="81"/>
                                        </p:tgtEl>
                                        <p:attrNameLst>
                                          <p:attrName>style.visibility</p:attrName>
                                        </p:attrNameLst>
                                      </p:cBhvr>
                                      <p:to>
                                        <p:strVal val="visible"/>
                                      </p:to>
                                    </p:set>
                                    <p:anim calcmode="lin" valueType="num">
                                      <p:cBhvr>
                                        <p:cTn id="40" dur="250" fill="hold"/>
                                        <p:tgtEl>
                                          <p:spTgt spid="81"/>
                                        </p:tgtEl>
                                        <p:attrNameLst>
                                          <p:attrName>ppt_w</p:attrName>
                                        </p:attrNameLst>
                                      </p:cBhvr>
                                      <p:tavLst>
                                        <p:tav tm="0">
                                          <p:val>
                                            <p:fltVal val="0"/>
                                          </p:val>
                                        </p:tav>
                                        <p:tav tm="100000">
                                          <p:val>
                                            <p:strVal val="#ppt_w"/>
                                          </p:val>
                                        </p:tav>
                                      </p:tavLst>
                                    </p:anim>
                                    <p:anim calcmode="lin" valueType="num">
                                      <p:cBhvr>
                                        <p:cTn id="41" dur="250" fill="hold"/>
                                        <p:tgtEl>
                                          <p:spTgt spid="81"/>
                                        </p:tgtEl>
                                        <p:attrNameLst>
                                          <p:attrName>ppt_h</p:attrName>
                                        </p:attrNameLst>
                                      </p:cBhvr>
                                      <p:tavLst>
                                        <p:tav tm="0">
                                          <p:val>
                                            <p:fltVal val="0"/>
                                          </p:val>
                                        </p:tav>
                                        <p:tav tm="100000">
                                          <p:val>
                                            <p:strVal val="#ppt_h"/>
                                          </p:val>
                                        </p:tav>
                                      </p:tavLst>
                                    </p:anim>
                                    <p:animEffect transition="in" filter="fade">
                                      <p:cBhvr>
                                        <p:cTn id="42" dur="250"/>
                                        <p:tgtEl>
                                          <p:spTgt spid="81"/>
                                        </p:tgtEl>
                                      </p:cBhvr>
                                    </p:animEffect>
                                  </p:childTnLst>
                                </p:cTn>
                              </p:par>
                              <p:par>
                                <p:cTn id="43" presetID="2" presetClass="entr" presetSubtype="1" fill="hold" grpId="0" nodeType="withEffect">
                                  <p:stCondLst>
                                    <p:cond delay="3500"/>
                                  </p:stCondLst>
                                  <p:childTnLst>
                                    <p:set>
                                      <p:cBhvr>
                                        <p:cTn id="44" dur="1" fill="hold">
                                          <p:stCondLst>
                                            <p:cond delay="0"/>
                                          </p:stCondLst>
                                        </p:cTn>
                                        <p:tgtEl>
                                          <p:spTgt spid="85"/>
                                        </p:tgtEl>
                                        <p:attrNameLst>
                                          <p:attrName>style.visibility</p:attrName>
                                        </p:attrNameLst>
                                      </p:cBhvr>
                                      <p:to>
                                        <p:strVal val="visible"/>
                                      </p:to>
                                    </p:set>
                                    <p:anim calcmode="lin" valueType="num">
                                      <p:cBhvr additive="base">
                                        <p:cTn id="45" dur="250" fill="hold"/>
                                        <p:tgtEl>
                                          <p:spTgt spid="85"/>
                                        </p:tgtEl>
                                        <p:attrNameLst>
                                          <p:attrName>ppt_x</p:attrName>
                                        </p:attrNameLst>
                                      </p:cBhvr>
                                      <p:tavLst>
                                        <p:tav tm="0">
                                          <p:val>
                                            <p:strVal val="#ppt_x"/>
                                          </p:val>
                                        </p:tav>
                                        <p:tav tm="100000">
                                          <p:val>
                                            <p:strVal val="#ppt_x"/>
                                          </p:val>
                                        </p:tav>
                                      </p:tavLst>
                                    </p:anim>
                                    <p:anim calcmode="lin" valueType="num">
                                      <p:cBhvr additive="base">
                                        <p:cTn id="46" dur="250" fill="hold"/>
                                        <p:tgtEl>
                                          <p:spTgt spid="85"/>
                                        </p:tgtEl>
                                        <p:attrNameLst>
                                          <p:attrName>ppt_y</p:attrName>
                                        </p:attrNameLst>
                                      </p:cBhvr>
                                      <p:tavLst>
                                        <p:tav tm="0">
                                          <p:val>
                                            <p:strVal val="0-#ppt_h/2"/>
                                          </p:val>
                                        </p:tav>
                                        <p:tav tm="100000">
                                          <p:val>
                                            <p:strVal val="#ppt_y"/>
                                          </p:val>
                                        </p:tav>
                                      </p:tavLst>
                                    </p:anim>
                                  </p:childTnLst>
                                </p:cTn>
                              </p:par>
                              <p:par>
                                <p:cTn id="47" presetID="10" presetClass="entr" presetSubtype="0" fill="hold" grpId="0" nodeType="withEffect">
                                  <p:stCondLst>
                                    <p:cond delay="3500"/>
                                  </p:stCondLst>
                                  <p:childTnLst>
                                    <p:set>
                                      <p:cBhvr>
                                        <p:cTn id="48" dur="1" fill="hold">
                                          <p:stCondLst>
                                            <p:cond delay="0"/>
                                          </p:stCondLst>
                                        </p:cTn>
                                        <p:tgtEl>
                                          <p:spTgt spid="95"/>
                                        </p:tgtEl>
                                        <p:attrNameLst>
                                          <p:attrName>style.visibility</p:attrName>
                                        </p:attrNameLst>
                                      </p:cBhvr>
                                      <p:to>
                                        <p:strVal val="visible"/>
                                      </p:to>
                                    </p:set>
                                    <p:animEffect transition="in" filter="fade">
                                      <p:cBhvr>
                                        <p:cTn id="49" dur="500"/>
                                        <p:tgtEl>
                                          <p:spTgt spid="95"/>
                                        </p:tgtEl>
                                      </p:cBhvr>
                                    </p:animEffect>
                                  </p:childTnLst>
                                </p:cTn>
                              </p:par>
                              <p:par>
                                <p:cTn id="50" presetID="22" presetClass="entr" presetSubtype="8" fill="hold" grpId="0" nodeType="withEffect">
                                  <p:stCondLst>
                                    <p:cond delay="3500"/>
                                  </p:stCondLst>
                                  <p:childTnLst>
                                    <p:set>
                                      <p:cBhvr>
                                        <p:cTn id="51" dur="1" fill="hold">
                                          <p:stCondLst>
                                            <p:cond delay="0"/>
                                          </p:stCondLst>
                                        </p:cTn>
                                        <p:tgtEl>
                                          <p:spTgt spid="82"/>
                                        </p:tgtEl>
                                        <p:attrNameLst>
                                          <p:attrName>style.visibility</p:attrName>
                                        </p:attrNameLst>
                                      </p:cBhvr>
                                      <p:to>
                                        <p:strVal val="visible"/>
                                      </p:to>
                                    </p:set>
                                    <p:animEffect transition="in" filter="wipe(left)">
                                      <p:cBhvr>
                                        <p:cTn id="52" dur="500"/>
                                        <p:tgtEl>
                                          <p:spTgt spid="82"/>
                                        </p:tgtEl>
                                      </p:cBhvr>
                                    </p:animEffect>
                                  </p:childTnLst>
                                </p:cTn>
                              </p:par>
                              <p:par>
                                <p:cTn id="53" presetID="53" presetClass="entr" presetSubtype="16" fill="hold" grpId="0" nodeType="withEffect">
                                  <p:stCondLst>
                                    <p:cond delay="4000"/>
                                  </p:stCondLst>
                                  <p:childTnLst>
                                    <p:set>
                                      <p:cBhvr>
                                        <p:cTn id="54" dur="1" fill="hold">
                                          <p:stCondLst>
                                            <p:cond delay="0"/>
                                          </p:stCondLst>
                                        </p:cTn>
                                        <p:tgtEl>
                                          <p:spTgt spid="80"/>
                                        </p:tgtEl>
                                        <p:attrNameLst>
                                          <p:attrName>style.visibility</p:attrName>
                                        </p:attrNameLst>
                                      </p:cBhvr>
                                      <p:to>
                                        <p:strVal val="visible"/>
                                      </p:to>
                                    </p:set>
                                    <p:anim calcmode="lin" valueType="num">
                                      <p:cBhvr>
                                        <p:cTn id="55" dur="250" fill="hold"/>
                                        <p:tgtEl>
                                          <p:spTgt spid="80"/>
                                        </p:tgtEl>
                                        <p:attrNameLst>
                                          <p:attrName>ppt_w</p:attrName>
                                        </p:attrNameLst>
                                      </p:cBhvr>
                                      <p:tavLst>
                                        <p:tav tm="0">
                                          <p:val>
                                            <p:fltVal val="0"/>
                                          </p:val>
                                        </p:tav>
                                        <p:tav tm="100000">
                                          <p:val>
                                            <p:strVal val="#ppt_w"/>
                                          </p:val>
                                        </p:tav>
                                      </p:tavLst>
                                    </p:anim>
                                    <p:anim calcmode="lin" valueType="num">
                                      <p:cBhvr>
                                        <p:cTn id="56" dur="250" fill="hold"/>
                                        <p:tgtEl>
                                          <p:spTgt spid="80"/>
                                        </p:tgtEl>
                                        <p:attrNameLst>
                                          <p:attrName>ppt_h</p:attrName>
                                        </p:attrNameLst>
                                      </p:cBhvr>
                                      <p:tavLst>
                                        <p:tav tm="0">
                                          <p:val>
                                            <p:fltVal val="0"/>
                                          </p:val>
                                        </p:tav>
                                        <p:tav tm="100000">
                                          <p:val>
                                            <p:strVal val="#ppt_h"/>
                                          </p:val>
                                        </p:tav>
                                      </p:tavLst>
                                    </p:anim>
                                    <p:animEffect transition="in" filter="fade">
                                      <p:cBhvr>
                                        <p:cTn id="57" dur="250"/>
                                        <p:tgtEl>
                                          <p:spTgt spid="80"/>
                                        </p:tgtEl>
                                      </p:cBhvr>
                                    </p:animEffect>
                                  </p:childTnLst>
                                </p:cTn>
                              </p:par>
                              <p:par>
                                <p:cTn id="58" presetID="2" presetClass="entr" presetSubtype="4" fill="hold" grpId="0" nodeType="withEffect">
                                  <p:stCondLst>
                                    <p:cond delay="4500"/>
                                  </p:stCondLst>
                                  <p:childTnLst>
                                    <p:set>
                                      <p:cBhvr>
                                        <p:cTn id="59" dur="1" fill="hold">
                                          <p:stCondLst>
                                            <p:cond delay="0"/>
                                          </p:stCondLst>
                                        </p:cTn>
                                        <p:tgtEl>
                                          <p:spTgt spid="88"/>
                                        </p:tgtEl>
                                        <p:attrNameLst>
                                          <p:attrName>style.visibility</p:attrName>
                                        </p:attrNameLst>
                                      </p:cBhvr>
                                      <p:to>
                                        <p:strVal val="visible"/>
                                      </p:to>
                                    </p:set>
                                    <p:anim calcmode="lin" valueType="num">
                                      <p:cBhvr additive="base">
                                        <p:cTn id="60" dur="250" fill="hold"/>
                                        <p:tgtEl>
                                          <p:spTgt spid="88"/>
                                        </p:tgtEl>
                                        <p:attrNameLst>
                                          <p:attrName>ppt_x</p:attrName>
                                        </p:attrNameLst>
                                      </p:cBhvr>
                                      <p:tavLst>
                                        <p:tav tm="0">
                                          <p:val>
                                            <p:strVal val="#ppt_x"/>
                                          </p:val>
                                        </p:tav>
                                        <p:tav tm="100000">
                                          <p:val>
                                            <p:strVal val="#ppt_x"/>
                                          </p:val>
                                        </p:tav>
                                      </p:tavLst>
                                    </p:anim>
                                    <p:anim calcmode="lin" valueType="num">
                                      <p:cBhvr additive="base">
                                        <p:cTn id="61" dur="250" fill="hold"/>
                                        <p:tgtEl>
                                          <p:spTgt spid="88"/>
                                        </p:tgtEl>
                                        <p:attrNameLst>
                                          <p:attrName>ppt_y</p:attrName>
                                        </p:attrNameLst>
                                      </p:cBhvr>
                                      <p:tavLst>
                                        <p:tav tm="0">
                                          <p:val>
                                            <p:strVal val="1+#ppt_h/2"/>
                                          </p:val>
                                        </p:tav>
                                        <p:tav tm="100000">
                                          <p:val>
                                            <p:strVal val="#ppt_y"/>
                                          </p:val>
                                        </p:tav>
                                      </p:tavLst>
                                    </p:anim>
                                  </p:childTnLst>
                                </p:cTn>
                              </p:par>
                              <p:par>
                                <p:cTn id="62" presetID="10" presetClass="entr" presetSubtype="0" fill="hold" grpId="0" nodeType="withEffect">
                                  <p:stCondLst>
                                    <p:cond delay="4500"/>
                                  </p:stCondLst>
                                  <p:childTnLst>
                                    <p:set>
                                      <p:cBhvr>
                                        <p:cTn id="63" dur="1" fill="hold">
                                          <p:stCondLst>
                                            <p:cond delay="0"/>
                                          </p:stCondLst>
                                        </p:cTn>
                                        <p:tgtEl>
                                          <p:spTgt spid="96"/>
                                        </p:tgtEl>
                                        <p:attrNameLst>
                                          <p:attrName>style.visibility</p:attrName>
                                        </p:attrNameLst>
                                      </p:cBhvr>
                                      <p:to>
                                        <p:strVal val="visible"/>
                                      </p:to>
                                    </p:set>
                                    <p:animEffect transition="in" filter="fade">
                                      <p:cBhvr>
                                        <p:cTn id="64" dur="500"/>
                                        <p:tgtEl>
                                          <p:spTgt spid="96"/>
                                        </p:tgtEl>
                                      </p:cBhvr>
                                    </p:animEffect>
                                  </p:childTnLst>
                                </p:cTn>
                              </p:par>
                              <p:par>
                                <p:cTn id="65" presetID="22" presetClass="entr" presetSubtype="8" fill="hold" grpId="0" nodeType="withEffect">
                                  <p:stCondLst>
                                    <p:cond delay="4500"/>
                                  </p:stCondLst>
                                  <p:childTnLst>
                                    <p:set>
                                      <p:cBhvr>
                                        <p:cTn id="66" dur="1" fill="hold">
                                          <p:stCondLst>
                                            <p:cond delay="0"/>
                                          </p:stCondLst>
                                        </p:cTn>
                                        <p:tgtEl>
                                          <p:spTgt spid="83"/>
                                        </p:tgtEl>
                                        <p:attrNameLst>
                                          <p:attrName>style.visibility</p:attrName>
                                        </p:attrNameLst>
                                      </p:cBhvr>
                                      <p:to>
                                        <p:strVal val="visible"/>
                                      </p:to>
                                    </p:set>
                                    <p:animEffect transition="in" filter="wipe(left)">
                                      <p:cBhvr>
                                        <p:cTn id="67" dur="500"/>
                                        <p:tgtEl>
                                          <p:spTgt spid="83"/>
                                        </p:tgtEl>
                                      </p:cBhvr>
                                    </p:animEffect>
                                  </p:childTnLst>
                                </p:cTn>
                              </p:par>
                              <p:par>
                                <p:cTn id="68" presetID="53" presetClass="entr" presetSubtype="16" fill="hold" grpId="0" nodeType="withEffect">
                                  <p:stCondLst>
                                    <p:cond delay="5000"/>
                                  </p:stCondLst>
                                  <p:childTnLst>
                                    <p:set>
                                      <p:cBhvr>
                                        <p:cTn id="69" dur="1" fill="hold">
                                          <p:stCondLst>
                                            <p:cond delay="0"/>
                                          </p:stCondLst>
                                        </p:cTn>
                                        <p:tgtEl>
                                          <p:spTgt spid="86"/>
                                        </p:tgtEl>
                                        <p:attrNameLst>
                                          <p:attrName>style.visibility</p:attrName>
                                        </p:attrNameLst>
                                      </p:cBhvr>
                                      <p:to>
                                        <p:strVal val="visible"/>
                                      </p:to>
                                    </p:set>
                                    <p:anim calcmode="lin" valueType="num">
                                      <p:cBhvr>
                                        <p:cTn id="70" dur="250" fill="hold"/>
                                        <p:tgtEl>
                                          <p:spTgt spid="86"/>
                                        </p:tgtEl>
                                        <p:attrNameLst>
                                          <p:attrName>ppt_w</p:attrName>
                                        </p:attrNameLst>
                                      </p:cBhvr>
                                      <p:tavLst>
                                        <p:tav tm="0">
                                          <p:val>
                                            <p:fltVal val="0"/>
                                          </p:val>
                                        </p:tav>
                                        <p:tav tm="100000">
                                          <p:val>
                                            <p:strVal val="#ppt_w"/>
                                          </p:val>
                                        </p:tav>
                                      </p:tavLst>
                                    </p:anim>
                                    <p:anim calcmode="lin" valueType="num">
                                      <p:cBhvr>
                                        <p:cTn id="71" dur="250" fill="hold"/>
                                        <p:tgtEl>
                                          <p:spTgt spid="86"/>
                                        </p:tgtEl>
                                        <p:attrNameLst>
                                          <p:attrName>ppt_h</p:attrName>
                                        </p:attrNameLst>
                                      </p:cBhvr>
                                      <p:tavLst>
                                        <p:tav tm="0">
                                          <p:val>
                                            <p:fltVal val="0"/>
                                          </p:val>
                                        </p:tav>
                                        <p:tav tm="100000">
                                          <p:val>
                                            <p:strVal val="#ppt_h"/>
                                          </p:val>
                                        </p:tav>
                                      </p:tavLst>
                                    </p:anim>
                                    <p:animEffect transition="in" filter="fade">
                                      <p:cBhvr>
                                        <p:cTn id="72" dur="250"/>
                                        <p:tgtEl>
                                          <p:spTgt spid="86"/>
                                        </p:tgtEl>
                                      </p:cBhvr>
                                    </p:animEffect>
                                  </p:childTnLst>
                                </p:cTn>
                              </p:par>
                              <p:par>
                                <p:cTn id="73" presetID="2" presetClass="entr" presetSubtype="1" fill="hold" grpId="0" nodeType="withEffect">
                                  <p:stCondLst>
                                    <p:cond delay="5500"/>
                                  </p:stCondLst>
                                  <p:childTnLst>
                                    <p:set>
                                      <p:cBhvr>
                                        <p:cTn id="74" dur="1" fill="hold">
                                          <p:stCondLst>
                                            <p:cond delay="0"/>
                                          </p:stCondLst>
                                        </p:cTn>
                                        <p:tgtEl>
                                          <p:spTgt spid="89"/>
                                        </p:tgtEl>
                                        <p:attrNameLst>
                                          <p:attrName>style.visibility</p:attrName>
                                        </p:attrNameLst>
                                      </p:cBhvr>
                                      <p:to>
                                        <p:strVal val="visible"/>
                                      </p:to>
                                    </p:set>
                                    <p:anim calcmode="lin" valueType="num">
                                      <p:cBhvr additive="base">
                                        <p:cTn id="75" dur="250" fill="hold"/>
                                        <p:tgtEl>
                                          <p:spTgt spid="89"/>
                                        </p:tgtEl>
                                        <p:attrNameLst>
                                          <p:attrName>ppt_x</p:attrName>
                                        </p:attrNameLst>
                                      </p:cBhvr>
                                      <p:tavLst>
                                        <p:tav tm="0">
                                          <p:val>
                                            <p:strVal val="#ppt_x"/>
                                          </p:val>
                                        </p:tav>
                                        <p:tav tm="100000">
                                          <p:val>
                                            <p:strVal val="#ppt_x"/>
                                          </p:val>
                                        </p:tav>
                                      </p:tavLst>
                                    </p:anim>
                                    <p:anim calcmode="lin" valueType="num">
                                      <p:cBhvr additive="base">
                                        <p:cTn id="76" dur="250" fill="hold"/>
                                        <p:tgtEl>
                                          <p:spTgt spid="89"/>
                                        </p:tgtEl>
                                        <p:attrNameLst>
                                          <p:attrName>ppt_y</p:attrName>
                                        </p:attrNameLst>
                                      </p:cBhvr>
                                      <p:tavLst>
                                        <p:tav tm="0">
                                          <p:val>
                                            <p:strVal val="0-#ppt_h/2"/>
                                          </p:val>
                                        </p:tav>
                                        <p:tav tm="100000">
                                          <p:val>
                                            <p:strVal val="#ppt_y"/>
                                          </p:val>
                                        </p:tav>
                                      </p:tavLst>
                                    </p:anim>
                                  </p:childTnLst>
                                </p:cTn>
                              </p:par>
                              <p:par>
                                <p:cTn id="77" presetID="10" presetClass="entr" presetSubtype="0" fill="hold" grpId="0" nodeType="withEffect">
                                  <p:stCondLst>
                                    <p:cond delay="5500"/>
                                  </p:stCondLst>
                                  <p:childTnLst>
                                    <p:set>
                                      <p:cBhvr>
                                        <p:cTn id="78" dur="1" fill="hold">
                                          <p:stCondLst>
                                            <p:cond delay="0"/>
                                          </p:stCondLst>
                                        </p:cTn>
                                        <p:tgtEl>
                                          <p:spTgt spid="97"/>
                                        </p:tgtEl>
                                        <p:attrNameLst>
                                          <p:attrName>style.visibility</p:attrName>
                                        </p:attrNameLst>
                                      </p:cBhvr>
                                      <p:to>
                                        <p:strVal val="visible"/>
                                      </p:to>
                                    </p:set>
                                    <p:animEffect transition="in" filter="fade">
                                      <p:cBhvr>
                                        <p:cTn id="79" dur="500"/>
                                        <p:tgtEl>
                                          <p:spTgt spid="97"/>
                                        </p:tgtEl>
                                      </p:cBhvr>
                                    </p:animEffect>
                                  </p:childTnLst>
                                </p:cTn>
                              </p:par>
                              <p:par>
                                <p:cTn id="80" presetID="22" presetClass="entr" presetSubtype="8" fill="hold" grpId="0" nodeType="withEffect">
                                  <p:stCondLst>
                                    <p:cond delay="5500"/>
                                  </p:stCondLst>
                                  <p:childTnLst>
                                    <p:set>
                                      <p:cBhvr>
                                        <p:cTn id="81" dur="1" fill="hold">
                                          <p:stCondLst>
                                            <p:cond delay="0"/>
                                          </p:stCondLst>
                                        </p:cTn>
                                        <p:tgtEl>
                                          <p:spTgt spid="91"/>
                                        </p:tgtEl>
                                        <p:attrNameLst>
                                          <p:attrName>style.visibility</p:attrName>
                                        </p:attrNameLst>
                                      </p:cBhvr>
                                      <p:to>
                                        <p:strVal val="visible"/>
                                      </p:to>
                                    </p:set>
                                    <p:animEffect transition="in" filter="wipe(left)">
                                      <p:cBhvr>
                                        <p:cTn id="82" dur="500"/>
                                        <p:tgtEl>
                                          <p:spTgt spid="91"/>
                                        </p:tgtEl>
                                      </p:cBhvr>
                                    </p:animEffect>
                                  </p:childTnLst>
                                </p:cTn>
                              </p:par>
                              <p:par>
                                <p:cTn id="83" presetID="53" presetClass="entr" presetSubtype="16" fill="hold" grpId="0" nodeType="withEffect">
                                  <p:stCondLst>
                                    <p:cond delay="6000"/>
                                  </p:stCondLst>
                                  <p:childTnLst>
                                    <p:set>
                                      <p:cBhvr>
                                        <p:cTn id="84" dur="1" fill="hold">
                                          <p:stCondLst>
                                            <p:cond delay="0"/>
                                          </p:stCondLst>
                                        </p:cTn>
                                        <p:tgtEl>
                                          <p:spTgt spid="87"/>
                                        </p:tgtEl>
                                        <p:attrNameLst>
                                          <p:attrName>style.visibility</p:attrName>
                                        </p:attrNameLst>
                                      </p:cBhvr>
                                      <p:to>
                                        <p:strVal val="visible"/>
                                      </p:to>
                                    </p:set>
                                    <p:anim calcmode="lin" valueType="num">
                                      <p:cBhvr>
                                        <p:cTn id="85" dur="250" fill="hold"/>
                                        <p:tgtEl>
                                          <p:spTgt spid="87"/>
                                        </p:tgtEl>
                                        <p:attrNameLst>
                                          <p:attrName>ppt_w</p:attrName>
                                        </p:attrNameLst>
                                      </p:cBhvr>
                                      <p:tavLst>
                                        <p:tav tm="0">
                                          <p:val>
                                            <p:fltVal val="0"/>
                                          </p:val>
                                        </p:tav>
                                        <p:tav tm="100000">
                                          <p:val>
                                            <p:strVal val="#ppt_w"/>
                                          </p:val>
                                        </p:tav>
                                      </p:tavLst>
                                    </p:anim>
                                    <p:anim calcmode="lin" valueType="num">
                                      <p:cBhvr>
                                        <p:cTn id="86" dur="250" fill="hold"/>
                                        <p:tgtEl>
                                          <p:spTgt spid="87"/>
                                        </p:tgtEl>
                                        <p:attrNameLst>
                                          <p:attrName>ppt_h</p:attrName>
                                        </p:attrNameLst>
                                      </p:cBhvr>
                                      <p:tavLst>
                                        <p:tav tm="0">
                                          <p:val>
                                            <p:fltVal val="0"/>
                                          </p:val>
                                        </p:tav>
                                        <p:tav tm="100000">
                                          <p:val>
                                            <p:strVal val="#ppt_h"/>
                                          </p:val>
                                        </p:tav>
                                      </p:tavLst>
                                    </p:anim>
                                    <p:animEffect transition="in" filter="fade">
                                      <p:cBhvr>
                                        <p:cTn id="87" dur="250"/>
                                        <p:tgtEl>
                                          <p:spTgt spid="87"/>
                                        </p:tgtEl>
                                      </p:cBhvr>
                                    </p:animEffect>
                                  </p:childTnLst>
                                </p:cTn>
                              </p:par>
                              <p:par>
                                <p:cTn id="88" presetID="2" presetClass="entr" presetSubtype="4" fill="hold" grpId="0" nodeType="withEffect">
                                  <p:stCondLst>
                                    <p:cond delay="6500"/>
                                  </p:stCondLst>
                                  <p:childTnLst>
                                    <p:set>
                                      <p:cBhvr>
                                        <p:cTn id="89" dur="1" fill="hold">
                                          <p:stCondLst>
                                            <p:cond delay="0"/>
                                          </p:stCondLst>
                                        </p:cTn>
                                        <p:tgtEl>
                                          <p:spTgt spid="90"/>
                                        </p:tgtEl>
                                        <p:attrNameLst>
                                          <p:attrName>style.visibility</p:attrName>
                                        </p:attrNameLst>
                                      </p:cBhvr>
                                      <p:to>
                                        <p:strVal val="visible"/>
                                      </p:to>
                                    </p:set>
                                    <p:anim calcmode="lin" valueType="num">
                                      <p:cBhvr additive="base">
                                        <p:cTn id="90" dur="250" fill="hold"/>
                                        <p:tgtEl>
                                          <p:spTgt spid="90"/>
                                        </p:tgtEl>
                                        <p:attrNameLst>
                                          <p:attrName>ppt_x</p:attrName>
                                        </p:attrNameLst>
                                      </p:cBhvr>
                                      <p:tavLst>
                                        <p:tav tm="0">
                                          <p:val>
                                            <p:strVal val="#ppt_x"/>
                                          </p:val>
                                        </p:tav>
                                        <p:tav tm="100000">
                                          <p:val>
                                            <p:strVal val="#ppt_x"/>
                                          </p:val>
                                        </p:tav>
                                      </p:tavLst>
                                    </p:anim>
                                    <p:anim calcmode="lin" valueType="num">
                                      <p:cBhvr additive="base">
                                        <p:cTn id="91" dur="250" fill="hold"/>
                                        <p:tgtEl>
                                          <p:spTgt spid="90"/>
                                        </p:tgtEl>
                                        <p:attrNameLst>
                                          <p:attrName>ppt_y</p:attrName>
                                        </p:attrNameLst>
                                      </p:cBhvr>
                                      <p:tavLst>
                                        <p:tav tm="0">
                                          <p:val>
                                            <p:strVal val="1+#ppt_h/2"/>
                                          </p:val>
                                        </p:tav>
                                        <p:tav tm="100000">
                                          <p:val>
                                            <p:strVal val="#ppt_y"/>
                                          </p:val>
                                        </p:tav>
                                      </p:tavLst>
                                    </p:anim>
                                  </p:childTnLst>
                                </p:cTn>
                              </p:par>
                              <p:par>
                                <p:cTn id="92" presetID="10" presetClass="entr" presetSubtype="0" fill="hold" grpId="0" nodeType="withEffect">
                                  <p:stCondLst>
                                    <p:cond delay="6500"/>
                                  </p:stCondLst>
                                  <p:childTnLst>
                                    <p:set>
                                      <p:cBhvr>
                                        <p:cTn id="93" dur="1" fill="hold">
                                          <p:stCondLst>
                                            <p:cond delay="0"/>
                                          </p:stCondLst>
                                        </p:cTn>
                                        <p:tgtEl>
                                          <p:spTgt spid="98"/>
                                        </p:tgtEl>
                                        <p:attrNameLst>
                                          <p:attrName>style.visibility</p:attrName>
                                        </p:attrNameLst>
                                      </p:cBhvr>
                                      <p:to>
                                        <p:strVal val="visible"/>
                                      </p:to>
                                    </p:set>
                                    <p:animEffect transition="in" filter="fade">
                                      <p:cBhvr>
                                        <p:cTn id="94" dur="500"/>
                                        <p:tgtEl>
                                          <p:spTgt spid="98"/>
                                        </p:tgtEl>
                                      </p:cBhvr>
                                    </p:animEffect>
                                  </p:childTnLst>
                                </p:cTn>
                              </p:par>
                              <p:par>
                                <p:cTn id="95" presetID="22" presetClass="entr" presetSubtype="8" fill="hold" grpId="0" nodeType="withEffect">
                                  <p:stCondLst>
                                    <p:cond delay="6500"/>
                                  </p:stCondLst>
                                  <p:childTnLst>
                                    <p:set>
                                      <p:cBhvr>
                                        <p:cTn id="96" dur="1" fill="hold">
                                          <p:stCondLst>
                                            <p:cond delay="0"/>
                                          </p:stCondLst>
                                        </p:cTn>
                                        <p:tgtEl>
                                          <p:spTgt spid="92"/>
                                        </p:tgtEl>
                                        <p:attrNameLst>
                                          <p:attrName>style.visibility</p:attrName>
                                        </p:attrNameLst>
                                      </p:cBhvr>
                                      <p:to>
                                        <p:strVal val="visible"/>
                                      </p:to>
                                    </p:set>
                                    <p:animEffect transition="in" filter="wipe(left)">
                                      <p:cBhvr>
                                        <p:cTn id="97" dur="500"/>
                                        <p:tgtEl>
                                          <p:spTgt spid="9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bldLvl="0" animBg="1"/>
      <p:bldP spid="75" grpId="0" bldLvl="0" animBg="1"/>
      <p:bldP spid="76" grpId="0" bldLvl="0" animBg="1"/>
      <p:bldP spid="77" grpId="0"/>
      <p:bldP spid="78" grpId="0" bldLvl="0" animBg="1"/>
      <p:bldP spid="79" grpId="0" bldLvl="0" animBg="1"/>
      <p:bldP spid="80" grpId="0" bldLvl="0" animBg="1"/>
      <p:bldP spid="81" grpId="0" bldLvl="0" animBg="1"/>
      <p:bldP spid="82" grpId="0"/>
      <p:bldP spid="83" grpId="0"/>
      <p:bldP spid="84" grpId="0"/>
      <p:bldP spid="85" grpId="0" bldLvl="0" animBg="1"/>
      <p:bldP spid="86" grpId="0" bldLvl="0" animBg="1"/>
      <p:bldP spid="87" grpId="0" bldLvl="0" animBg="1"/>
      <p:bldP spid="88" grpId="0" bldLvl="0" animBg="1"/>
      <p:bldP spid="89" grpId="0" bldLvl="0" animBg="1"/>
      <p:bldP spid="90" grpId="0" bldLvl="0" animBg="1"/>
      <p:bldP spid="91" grpId="0"/>
      <p:bldP spid="92" grpId="0"/>
      <p:bldP spid="93" grpId="0"/>
      <p:bldP spid="94" grpId="0"/>
      <p:bldP spid="95" grpId="0"/>
      <p:bldP spid="96" grpId="0"/>
      <p:bldP spid="97" grpId="0"/>
      <p:bldP spid="98"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pic>
        <p:nvPicPr>
          <p:cNvPr id="4" name="图片 3" descr="fdd04f28e952d888911423c3b641f367"/>
          <p:cNvPicPr>
            <a:picLocks noChangeAspect="1"/>
          </p:cNvPicPr>
          <p:nvPr/>
        </p:nvPicPr>
        <p:blipFill>
          <a:blip r:embed="rId4"/>
          <a:stretch>
            <a:fillRect/>
          </a:stretch>
        </p:blipFill>
        <p:spPr>
          <a:xfrm>
            <a:off x="-594995" y="101600"/>
            <a:ext cx="7718425" cy="6073140"/>
          </a:xfrm>
          <a:prstGeom prst="rect">
            <a:avLst/>
          </a:prstGeom>
        </p:spPr>
      </p:pic>
      <p:sp>
        <p:nvSpPr>
          <p:cNvPr id="11" name="Text Box 2"/>
          <p:cNvSpPr txBox="1">
            <a:spLocks noChangeArrowheads="1"/>
          </p:cNvSpPr>
          <p:nvPr/>
        </p:nvSpPr>
        <p:spPr bwMode="auto">
          <a:xfrm>
            <a:off x="5911850" y="1994535"/>
            <a:ext cx="5568315" cy="1553210"/>
          </a:xfrm>
          <a:prstGeom prst="rect">
            <a:avLst/>
          </a:prstGeom>
          <a:noFill/>
          <a:ln w="9525">
            <a:noFill/>
            <a:miter lim="800000"/>
          </a:ln>
        </p:spPr>
        <p:txBody>
          <a:bodyPr wrap="square">
            <a:spAutoFit/>
          </a:bodyPr>
          <a:lstStyle/>
          <a:p>
            <a:pPr algn="dist" defTabSz="912495"/>
            <a:r>
              <a:rPr lang="zh-CN" altLang="en-US" sz="95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谢谢聆听</a:t>
            </a:r>
          </a:p>
        </p:txBody>
      </p:sp>
      <p:sp>
        <p:nvSpPr>
          <p:cNvPr id="12" name="Text Box 2"/>
          <p:cNvSpPr txBox="1">
            <a:spLocks noChangeArrowheads="1"/>
          </p:cNvSpPr>
          <p:nvPr/>
        </p:nvSpPr>
        <p:spPr bwMode="auto">
          <a:xfrm>
            <a:off x="6125210" y="3432810"/>
            <a:ext cx="5057775" cy="358775"/>
          </a:xfrm>
          <a:prstGeom prst="rect">
            <a:avLst/>
          </a:prstGeom>
          <a:noFill/>
          <a:ln w="9525">
            <a:noFill/>
            <a:miter lim="800000"/>
          </a:ln>
        </p:spPr>
        <p:txBody>
          <a:bodyPr wrap="square">
            <a:spAutoFit/>
          </a:bodyPr>
          <a:lstStyle/>
          <a:p>
            <a:pPr algn="dist" defTabSz="912495"/>
            <a:r>
              <a:rPr lang="zh-CN" altLang="en-US" sz="1735" dirty="0">
                <a:solidFill>
                  <a:schemeClr val="tx1"/>
                </a:solidFill>
                <a:latin typeface="微软雅黑" panose="020B0503020204020204" charset="-122"/>
                <a:ea typeface="微软雅黑" panose="020B0503020204020204" charset="-122"/>
              </a:rPr>
              <a:t>适用于足球训练</a:t>
            </a:r>
            <a:r>
              <a:rPr lang="en-US" altLang="zh-CN" sz="1735" dirty="0">
                <a:solidFill>
                  <a:schemeClr val="tx1"/>
                </a:solidFill>
                <a:latin typeface="微软雅黑" panose="020B0503020204020204" charset="-122"/>
                <a:ea typeface="微软雅黑" panose="020B0503020204020204" charset="-122"/>
              </a:rPr>
              <a:t>/</a:t>
            </a:r>
            <a:r>
              <a:rPr lang="zh-CN" altLang="en-US" sz="1735" dirty="0">
                <a:solidFill>
                  <a:schemeClr val="tx1"/>
                </a:solidFill>
                <a:latin typeface="微软雅黑" panose="020B0503020204020204" charset="-122"/>
                <a:ea typeface="微软雅黑" panose="020B0503020204020204" charset="-122"/>
              </a:rPr>
              <a:t>运动健身</a:t>
            </a:r>
            <a:r>
              <a:rPr lang="en-US" altLang="zh-CN" sz="1735" dirty="0">
                <a:solidFill>
                  <a:schemeClr val="tx1"/>
                </a:solidFill>
                <a:latin typeface="微软雅黑" panose="020B0503020204020204" charset="-122"/>
                <a:ea typeface="微软雅黑" panose="020B0503020204020204" charset="-122"/>
              </a:rPr>
              <a:t>/</a:t>
            </a:r>
            <a:r>
              <a:rPr lang="zh-CN" altLang="en-US" sz="1735" dirty="0">
                <a:solidFill>
                  <a:schemeClr val="tx1"/>
                </a:solidFill>
                <a:latin typeface="微软雅黑" panose="020B0503020204020204" charset="-122"/>
                <a:ea typeface="微软雅黑" panose="020B0503020204020204" charset="-122"/>
              </a:rPr>
              <a:t>工作汇报</a:t>
            </a:r>
            <a:r>
              <a:rPr lang="en-US" altLang="zh-CN" sz="1735" dirty="0">
                <a:solidFill>
                  <a:schemeClr val="tx1"/>
                </a:solidFill>
                <a:latin typeface="微软雅黑" panose="020B0503020204020204" charset="-122"/>
                <a:ea typeface="微软雅黑" panose="020B0503020204020204" charset="-122"/>
              </a:rPr>
              <a:t>/</a:t>
            </a:r>
            <a:r>
              <a:rPr lang="zh-CN" altLang="en-US" sz="1735" dirty="0">
                <a:solidFill>
                  <a:schemeClr val="tx1"/>
                </a:solidFill>
                <a:latin typeface="微软雅黑" panose="020B0503020204020204" charset="-122"/>
                <a:ea typeface="微软雅黑" panose="020B0503020204020204" charset="-122"/>
              </a:rPr>
              <a:t>策划方案等</a:t>
            </a:r>
          </a:p>
        </p:txBody>
      </p:sp>
      <p:cxnSp>
        <p:nvCxnSpPr>
          <p:cNvPr id="15" name="直接连接符 14"/>
          <p:cNvCxnSpPr/>
          <p:nvPr/>
        </p:nvCxnSpPr>
        <p:spPr>
          <a:xfrm>
            <a:off x="6015355" y="3907790"/>
            <a:ext cx="5277485" cy="0"/>
          </a:xfrm>
          <a:prstGeom prst="line">
            <a:avLst/>
          </a:prstGeom>
          <a:ln w="25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16" name="TextBox 35"/>
          <p:cNvSpPr txBox="1"/>
          <p:nvPr/>
        </p:nvSpPr>
        <p:spPr>
          <a:xfrm>
            <a:off x="6709728" y="3943738"/>
            <a:ext cx="3930650" cy="460375"/>
          </a:xfrm>
          <a:prstGeom prst="rect">
            <a:avLst/>
          </a:prstGeom>
          <a:noFill/>
        </p:spPr>
        <p:txBody>
          <a:bodyPr wrap="none" rtlCol="0">
            <a:spAutoFit/>
          </a:bodyPr>
          <a:lstStyle/>
          <a:p>
            <a:pPr algn="ctr" defTabSz="912495"/>
            <a:r>
              <a:rPr lang="zh-CN" altLang="en-US" dirty="0">
                <a:solidFill>
                  <a:schemeClr val="tx1"/>
                </a:solidFill>
                <a:latin typeface="微软雅黑" panose="020B0503020204020204" charset="-122"/>
                <a:ea typeface="微软雅黑" panose="020B0503020204020204" charset="-122"/>
              </a:rPr>
              <a:t>诚信铸造品质 创新引领未来</a:t>
            </a:r>
          </a:p>
        </p:txBody>
      </p:sp>
      <p:sp>
        <p:nvSpPr>
          <p:cNvPr id="5" name="Text Box 2"/>
          <p:cNvSpPr txBox="1">
            <a:spLocks noChangeArrowheads="1"/>
          </p:cNvSpPr>
          <p:nvPr/>
        </p:nvSpPr>
        <p:spPr bwMode="auto">
          <a:xfrm>
            <a:off x="10084435" y="372745"/>
            <a:ext cx="1579880" cy="460375"/>
          </a:xfrm>
          <a:prstGeom prst="rect">
            <a:avLst/>
          </a:prstGeom>
          <a:noFill/>
          <a:ln w="9525">
            <a:noFill/>
            <a:miter lim="800000"/>
          </a:ln>
        </p:spPr>
        <p:txBody>
          <a:bodyPr wrap="square">
            <a:spAutoFit/>
          </a:bodyPr>
          <a:lstStyle/>
          <a:p>
            <a:pPr algn="r" defTabSz="912495"/>
            <a:r>
              <a:rPr lang="en-US" altLang="zh-CN" sz="2400" b="1" dirty="0">
                <a:solidFill>
                  <a:schemeClr val="accent2"/>
                </a:solidFill>
                <a:effectLst>
                  <a:outerShdw blurRad="38100" dist="38100" dir="2700000" algn="tl">
                    <a:srgbClr val="000000">
                      <a:alpha val="43137"/>
                    </a:srgbClr>
                  </a:outerShdw>
                </a:effectLst>
                <a:latin typeface="微软雅黑" panose="020B0503020204020204" charset="-122"/>
                <a:ea typeface="微软雅黑" panose="020B0503020204020204" charset="-122"/>
              </a:rPr>
              <a:t>LOGO</a:t>
            </a:r>
          </a:p>
        </p:txBody>
      </p:sp>
    </p:spTree>
  </p:cSld>
  <p:clrMapOvr>
    <a:masterClrMapping/>
  </p:clrMapOvr>
  <p:transition advTm="5866">
    <p:blinds/>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 presetClass="entr" presetSubtype="2" fill="hold" grpId="0" nodeType="afterEffect">
                                  <p:stCondLst>
                                    <p:cond delay="0"/>
                                  </p:stCondLst>
                                  <p:iterate type="lt">
                                    <p:tmPct val="12000"/>
                                  </p:iterate>
                                  <p:childTnLst>
                                    <p:set>
                                      <p:cBhvr>
                                        <p:cTn id="12" dur="1" fill="hold">
                                          <p:stCondLst>
                                            <p:cond delay="0"/>
                                          </p:stCondLst>
                                        </p:cTn>
                                        <p:tgtEl>
                                          <p:spTgt spid="5"/>
                                        </p:tgtEl>
                                        <p:attrNameLst>
                                          <p:attrName>style.visibility</p:attrName>
                                        </p:attrNameLst>
                                      </p:cBhvr>
                                      <p:to>
                                        <p:strVal val="visible"/>
                                      </p:to>
                                    </p:set>
                                    <p:anim calcmode="lin" valueType="num">
                                      <p:cBhvr additive="base">
                                        <p:cTn id="13" dur="500" fill="hold"/>
                                        <p:tgtEl>
                                          <p:spTgt spid="5"/>
                                        </p:tgtEl>
                                        <p:attrNameLst>
                                          <p:attrName>ppt_x</p:attrName>
                                        </p:attrNameLst>
                                      </p:cBhvr>
                                      <p:tavLst>
                                        <p:tav tm="0">
                                          <p:val>
                                            <p:strVal val="1+#ppt_w/2"/>
                                          </p:val>
                                        </p:tav>
                                        <p:tav tm="100000">
                                          <p:val>
                                            <p:strVal val="#ppt_x"/>
                                          </p:val>
                                        </p:tav>
                                      </p:tavLst>
                                    </p:anim>
                                    <p:anim calcmode="lin" valueType="num">
                                      <p:cBhvr additive="base">
                                        <p:cTn id="14" dur="500" fill="hold"/>
                                        <p:tgtEl>
                                          <p:spTgt spid="5"/>
                                        </p:tgtEl>
                                        <p:attrNameLst>
                                          <p:attrName>ppt_y</p:attrName>
                                        </p:attrNameLst>
                                      </p:cBhvr>
                                      <p:tavLst>
                                        <p:tav tm="0">
                                          <p:val>
                                            <p:strVal val="#ppt_y"/>
                                          </p:val>
                                        </p:tav>
                                        <p:tav tm="100000">
                                          <p:val>
                                            <p:strVal val="#ppt_y"/>
                                          </p:val>
                                        </p:tav>
                                      </p:tavLst>
                                    </p:anim>
                                  </p:childTnLst>
                                </p:cTn>
                              </p:par>
                            </p:childTnLst>
                          </p:cTn>
                        </p:par>
                        <p:par>
                          <p:cTn id="15" fill="hold">
                            <p:stCondLst>
                              <p:cond delay="1680"/>
                            </p:stCondLst>
                            <p:childTnLst>
                              <p:par>
                                <p:cTn id="16" presetID="2" presetClass="entr" presetSubtype="2" fill="hold" grpId="0" nodeType="afterEffect">
                                  <p:stCondLst>
                                    <p:cond delay="0"/>
                                  </p:stCondLst>
                                  <p:iterate type="lt">
                                    <p:tmPct val="12000"/>
                                  </p:iterate>
                                  <p:childTnLst>
                                    <p:set>
                                      <p:cBhvr>
                                        <p:cTn id="17" dur="1" fill="hold">
                                          <p:stCondLst>
                                            <p:cond delay="0"/>
                                          </p:stCondLst>
                                        </p:cTn>
                                        <p:tgtEl>
                                          <p:spTgt spid="11"/>
                                        </p:tgtEl>
                                        <p:attrNameLst>
                                          <p:attrName>style.visibility</p:attrName>
                                        </p:attrNameLst>
                                      </p:cBhvr>
                                      <p:to>
                                        <p:strVal val="visible"/>
                                      </p:to>
                                    </p:set>
                                    <p:anim calcmode="lin" valueType="num">
                                      <p:cBhvr additive="base">
                                        <p:cTn id="18" dur="500" fill="hold"/>
                                        <p:tgtEl>
                                          <p:spTgt spid="11"/>
                                        </p:tgtEl>
                                        <p:attrNameLst>
                                          <p:attrName>ppt_x</p:attrName>
                                        </p:attrNameLst>
                                      </p:cBhvr>
                                      <p:tavLst>
                                        <p:tav tm="0">
                                          <p:val>
                                            <p:strVal val="1+#ppt_w/2"/>
                                          </p:val>
                                        </p:tav>
                                        <p:tav tm="100000">
                                          <p:val>
                                            <p:strVal val="#ppt_x"/>
                                          </p:val>
                                        </p:tav>
                                      </p:tavLst>
                                    </p:anim>
                                    <p:anim calcmode="lin" valueType="num">
                                      <p:cBhvr additive="base">
                                        <p:cTn id="19" dur="500" fill="hold"/>
                                        <p:tgtEl>
                                          <p:spTgt spid="11"/>
                                        </p:tgtEl>
                                        <p:attrNameLst>
                                          <p:attrName>ppt_y</p:attrName>
                                        </p:attrNameLst>
                                      </p:cBhvr>
                                      <p:tavLst>
                                        <p:tav tm="0">
                                          <p:val>
                                            <p:strVal val="#ppt_y"/>
                                          </p:val>
                                        </p:tav>
                                        <p:tav tm="100000">
                                          <p:val>
                                            <p:strVal val="#ppt_y"/>
                                          </p:val>
                                        </p:tav>
                                      </p:tavLst>
                                    </p:anim>
                                  </p:childTnLst>
                                </p:cTn>
                              </p:par>
                            </p:childTnLst>
                          </p:cTn>
                        </p:par>
                        <p:par>
                          <p:cTn id="20" fill="hold">
                            <p:stCondLst>
                              <p:cond delay="2360"/>
                            </p:stCondLst>
                            <p:childTnLst>
                              <p:par>
                                <p:cTn id="21" presetID="53" presetClass="entr" presetSubtype="16" fill="hold" grpId="0" nodeType="afterEffect">
                                  <p:stCondLst>
                                    <p:cond delay="0"/>
                                  </p:stCondLst>
                                  <p:iterate type="lt">
                                    <p:tmPct val="10000"/>
                                  </p:iterate>
                                  <p:childTnLst>
                                    <p:set>
                                      <p:cBhvr>
                                        <p:cTn id="22" dur="1" fill="hold">
                                          <p:stCondLst>
                                            <p:cond delay="0"/>
                                          </p:stCondLst>
                                        </p:cTn>
                                        <p:tgtEl>
                                          <p:spTgt spid="12"/>
                                        </p:tgtEl>
                                        <p:attrNameLst>
                                          <p:attrName>style.visibility</p:attrName>
                                        </p:attrNameLst>
                                      </p:cBhvr>
                                      <p:to>
                                        <p:strVal val="visible"/>
                                      </p:to>
                                    </p:set>
                                    <p:anim calcmode="lin" valueType="num">
                                      <p:cBhvr>
                                        <p:cTn id="23" dur="500" fill="hold"/>
                                        <p:tgtEl>
                                          <p:spTgt spid="12"/>
                                        </p:tgtEl>
                                        <p:attrNameLst>
                                          <p:attrName>ppt_w</p:attrName>
                                        </p:attrNameLst>
                                      </p:cBhvr>
                                      <p:tavLst>
                                        <p:tav tm="0">
                                          <p:val>
                                            <p:fltVal val="0"/>
                                          </p:val>
                                        </p:tav>
                                        <p:tav tm="100000">
                                          <p:val>
                                            <p:strVal val="#ppt_w"/>
                                          </p:val>
                                        </p:tav>
                                      </p:tavLst>
                                    </p:anim>
                                    <p:anim calcmode="lin" valueType="num">
                                      <p:cBhvr>
                                        <p:cTn id="24" dur="500" fill="hold"/>
                                        <p:tgtEl>
                                          <p:spTgt spid="12"/>
                                        </p:tgtEl>
                                        <p:attrNameLst>
                                          <p:attrName>ppt_h</p:attrName>
                                        </p:attrNameLst>
                                      </p:cBhvr>
                                      <p:tavLst>
                                        <p:tav tm="0">
                                          <p:val>
                                            <p:fltVal val="0"/>
                                          </p:val>
                                        </p:tav>
                                        <p:tav tm="100000">
                                          <p:val>
                                            <p:strVal val="#ppt_h"/>
                                          </p:val>
                                        </p:tav>
                                      </p:tavLst>
                                    </p:anim>
                                    <p:animEffect transition="in" filter="fade">
                                      <p:cBhvr>
                                        <p:cTn id="25" dur="500"/>
                                        <p:tgtEl>
                                          <p:spTgt spid="12"/>
                                        </p:tgtEl>
                                      </p:cBhvr>
                                    </p:animEffect>
                                  </p:childTnLst>
                                </p:cTn>
                              </p:par>
                              <p:par>
                                <p:cTn id="26" presetID="2" presetClass="entr" presetSubtype="2" fill="hold" nodeType="with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1+#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childTnLst>
                          </p:cTn>
                        </p:par>
                        <p:par>
                          <p:cTn id="30" fill="hold">
                            <p:stCondLst>
                              <p:cond delay="3960"/>
                            </p:stCondLst>
                            <p:childTnLst>
                              <p:par>
                                <p:cTn id="31" presetID="42" presetClass="entr" presetSubtype="0" fill="hold" grpId="0" nodeType="afterEffect">
                                  <p:stCondLst>
                                    <p:cond delay="0"/>
                                  </p:stCondLst>
                                  <p:childTnLst>
                                    <p:set>
                                      <p:cBhvr>
                                        <p:cTn id="32" dur="1" fill="hold">
                                          <p:stCondLst>
                                            <p:cond delay="0"/>
                                          </p:stCondLst>
                                        </p:cTn>
                                        <p:tgtEl>
                                          <p:spTgt spid="16"/>
                                        </p:tgtEl>
                                        <p:attrNameLst>
                                          <p:attrName>style.visibility</p:attrName>
                                        </p:attrNameLst>
                                      </p:cBhvr>
                                      <p:to>
                                        <p:strVal val="visible"/>
                                      </p:to>
                                    </p:set>
                                    <p:animEffect transition="in" filter="fade">
                                      <p:cBhvr>
                                        <p:cTn id="33" dur="1000"/>
                                        <p:tgtEl>
                                          <p:spTgt spid="16"/>
                                        </p:tgtEl>
                                      </p:cBhvr>
                                    </p:animEffect>
                                    <p:anim calcmode="lin" valueType="num">
                                      <p:cBhvr>
                                        <p:cTn id="34" dur="1000" fill="hold"/>
                                        <p:tgtEl>
                                          <p:spTgt spid="16"/>
                                        </p:tgtEl>
                                        <p:attrNameLst>
                                          <p:attrName>ppt_x</p:attrName>
                                        </p:attrNameLst>
                                      </p:cBhvr>
                                      <p:tavLst>
                                        <p:tav tm="0">
                                          <p:val>
                                            <p:strVal val="#ppt_x"/>
                                          </p:val>
                                        </p:tav>
                                        <p:tav tm="100000">
                                          <p:val>
                                            <p:strVal val="#ppt_x"/>
                                          </p:val>
                                        </p:tav>
                                      </p:tavLst>
                                    </p:anim>
                                    <p:anim calcmode="lin" valueType="num">
                                      <p:cBhvr>
                                        <p:cTn id="3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P spid="16" grpId="0"/>
      <p:bldP spid="5"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 name="ISPRING_FIRST_PUBLISH" val="1"/>
</p:tagLst>
</file>

<file path=ppt/theme/theme1.xml><?xml version="1.0" encoding="utf-8"?>
<a:theme xmlns:a="http://schemas.openxmlformats.org/drawingml/2006/main" name="Office 主题">
  <a:themeElements>
    <a:clrScheme name="Verve">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TotalTime>
  <Words>2482</Words>
  <Application>Microsoft Office PowerPoint</Application>
  <PresentationFormat>宽屏</PresentationFormat>
  <Paragraphs>255</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Bebas Neue</vt:lpstr>
      <vt:lpstr>Lato Light</vt:lpstr>
      <vt:lpstr>Lato Regular</vt:lpstr>
      <vt:lpstr>Malgun Gothic</vt:lpstr>
      <vt:lpstr>方正兰亭纤黑简体</vt:lpstr>
      <vt:lpstr>宋体</vt:lpstr>
      <vt:lpstr>微软雅黑</vt:lpstr>
      <vt:lpstr>Arial</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faith123</cp:lastModifiedBy>
  <cp:revision>13</cp:revision>
  <dcterms:created xsi:type="dcterms:W3CDTF">2017-06-21T11:57:00Z</dcterms:created>
  <dcterms:modified xsi:type="dcterms:W3CDTF">2018-06-24T01:40:11Z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2052-10.1.0.6554</vt:lpwstr>
  </property>
</Properties>
</file>