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93" r:id="rId3"/>
    <p:sldId id="258" r:id="rId4"/>
    <p:sldId id="259" r:id="rId6"/>
    <p:sldId id="302" r:id="rId7"/>
    <p:sldId id="296" r:id="rId8"/>
    <p:sldId id="304" r:id="rId9"/>
    <p:sldId id="305" r:id="rId10"/>
    <p:sldId id="290" r:id="rId11"/>
    <p:sldId id="306" r:id="rId12"/>
    <p:sldId id="307" r:id="rId13"/>
    <p:sldId id="308" r:id="rId14"/>
    <p:sldId id="269" r:id="rId15"/>
    <p:sldId id="291" r:id="rId16"/>
    <p:sldId id="274" r:id="rId17"/>
    <p:sldId id="303" r:id="rId18"/>
    <p:sldId id="285" r:id="rId19"/>
    <p:sldId id="271" r:id="rId20"/>
    <p:sldId id="292" r:id="rId21"/>
    <p:sldId id="309" r:id="rId22"/>
    <p:sldId id="312" r:id="rId23"/>
    <p:sldId id="310" r:id="rId24"/>
    <p:sldId id="299" r:id="rId25"/>
    <p:sldId id="311" r:id="rId26"/>
    <p:sldId id="314" r:id="rId27"/>
  </p:sldIdLst>
  <p:sldSz cx="9144000" cy="514477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2" d="100"/>
          <a:sy n="102" d="100"/>
        </p:scale>
        <p:origin x="150" y="222"/>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83D41D-2ED6-47F5-B101-2F394F86008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6AD42C-04A9-4ACF-A2E6-3E0F5B345E1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5800" y="1141413"/>
            <a:ext cx="5483225" cy="3086100"/>
          </a:xfrm>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charset="0"/>
                <a:ea typeface="宋体" panose="02010600030101010101" pitchFamily="2" charset="-122"/>
              </a:defRPr>
            </a:lvl1pPr>
            <a:lvl2pPr marL="742950" indent="-285750">
              <a:spcBef>
                <a:spcPct val="30000"/>
              </a:spcBef>
              <a:defRPr sz="1200">
                <a:solidFill>
                  <a:schemeClr val="tx1"/>
                </a:solidFill>
                <a:latin typeface="Calibri" panose="020F0502020204030204" charset="0"/>
                <a:ea typeface="宋体" panose="02010600030101010101" pitchFamily="2" charset="-122"/>
              </a:defRPr>
            </a:lvl2pPr>
            <a:lvl3pPr marL="1143000" indent="-228600">
              <a:spcBef>
                <a:spcPct val="30000"/>
              </a:spcBef>
              <a:defRPr sz="1200">
                <a:solidFill>
                  <a:schemeClr val="tx1"/>
                </a:solidFill>
                <a:latin typeface="Calibri" panose="020F0502020204030204" charset="0"/>
                <a:ea typeface="宋体" panose="02010600030101010101" pitchFamily="2" charset="-122"/>
              </a:defRPr>
            </a:lvl3pPr>
            <a:lvl4pPr marL="1600200" indent="-228600">
              <a:spcBef>
                <a:spcPct val="30000"/>
              </a:spcBef>
              <a:defRPr sz="1200">
                <a:solidFill>
                  <a:schemeClr val="tx1"/>
                </a:solidFill>
                <a:latin typeface="Calibri" panose="020F0502020204030204" charset="0"/>
                <a:ea typeface="宋体" panose="02010600030101010101" pitchFamily="2" charset="-122"/>
              </a:defRPr>
            </a:lvl4pPr>
            <a:lvl5pPr marL="2057400" indent="-228600">
              <a:spcBef>
                <a:spcPct val="30000"/>
              </a:spcBef>
              <a:defRPr sz="1200">
                <a:solidFill>
                  <a:schemeClr val="tx1"/>
                </a:solidFill>
                <a:latin typeface="Calibri" panose="020F050202020403020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9pPr>
          </a:lstStyle>
          <a:p>
            <a:pPr algn="r" eaLnBrk="1" latinLnBrk="1" hangingPunct="1">
              <a:spcBef>
                <a:spcPct val="0"/>
              </a:spcBef>
            </a:pPr>
            <a:fld id="{F072CDB6-E1FA-46ED-B4B9-DDF96359B0CB}" type="slidenum">
              <a:rPr lang="zh-CN" altLang="en-US"/>
            </a:fld>
            <a:endParaRPr lang="zh-CN" altLang="en-US"/>
          </a:p>
        </p:txBody>
      </p:sp>
    </p:spTree>
  </p:cSld>
  <p:clrMapOvr>
    <a:overrideClrMapping bg1="lt1" tx1="dk1" bg2="lt2" tx2="dk2" accent1="accent1" accent2="accent2" accent3="accent3" accent4="accent4" accent5="accent5" accent6="accent6" hlink="hlink" folHlink="folHlink"/>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555B25F-535F-4C5D-B1DA-56F763568BB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1B6393-E920-4FB8-95BE-2B1ADA7E847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5800" y="1141413"/>
            <a:ext cx="5483225" cy="3086100"/>
          </a:xfrm>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charset="0"/>
                <a:ea typeface="宋体" panose="02010600030101010101" pitchFamily="2" charset="-122"/>
              </a:defRPr>
            </a:lvl1pPr>
            <a:lvl2pPr marL="742950" indent="-285750">
              <a:spcBef>
                <a:spcPct val="30000"/>
              </a:spcBef>
              <a:defRPr sz="1200">
                <a:solidFill>
                  <a:schemeClr val="tx1"/>
                </a:solidFill>
                <a:latin typeface="Calibri" panose="020F0502020204030204" charset="0"/>
                <a:ea typeface="宋体" panose="02010600030101010101" pitchFamily="2" charset="-122"/>
              </a:defRPr>
            </a:lvl2pPr>
            <a:lvl3pPr marL="1143000" indent="-228600">
              <a:spcBef>
                <a:spcPct val="30000"/>
              </a:spcBef>
              <a:defRPr sz="1200">
                <a:solidFill>
                  <a:schemeClr val="tx1"/>
                </a:solidFill>
                <a:latin typeface="Calibri" panose="020F0502020204030204" charset="0"/>
                <a:ea typeface="宋体" panose="02010600030101010101" pitchFamily="2" charset="-122"/>
              </a:defRPr>
            </a:lvl3pPr>
            <a:lvl4pPr marL="1600200" indent="-228600">
              <a:spcBef>
                <a:spcPct val="30000"/>
              </a:spcBef>
              <a:defRPr sz="1200">
                <a:solidFill>
                  <a:schemeClr val="tx1"/>
                </a:solidFill>
                <a:latin typeface="Calibri" panose="020F0502020204030204" charset="0"/>
                <a:ea typeface="宋体" panose="02010600030101010101" pitchFamily="2" charset="-122"/>
              </a:defRPr>
            </a:lvl4pPr>
            <a:lvl5pPr marL="2057400" indent="-228600">
              <a:spcBef>
                <a:spcPct val="30000"/>
              </a:spcBef>
              <a:defRPr sz="1200">
                <a:solidFill>
                  <a:schemeClr val="tx1"/>
                </a:solidFill>
                <a:latin typeface="Calibri" panose="020F050202020403020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9pPr>
          </a:lstStyle>
          <a:p>
            <a:pPr algn="r" eaLnBrk="1" latinLnBrk="1" hangingPunct="1">
              <a:spcBef>
                <a:spcPct val="0"/>
              </a:spcBef>
            </a:pPr>
            <a:fld id="{F072CDB6-E1FA-46ED-B4B9-DDF96359B0CB}" type="slidenum">
              <a:rPr lang="zh-CN" altLang="en-US"/>
            </a:fld>
            <a:endParaRPr lang="zh-CN" altLang="en-US"/>
          </a:p>
        </p:txBody>
      </p:sp>
    </p:spTree>
  </p:cSld>
  <p:clrMapOvr>
    <a:overrideClrMapping bg1="lt1" tx1="dk1" bg2="lt2" tx2="dk2" accent1="accent1" accent2="accent2" accent3="accent3" accent4="accent4" accent5="accent5" accent6="accent6" hlink="hlink" folHlink="folHlink"/>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5800" y="1141413"/>
            <a:ext cx="5483225" cy="3086100"/>
          </a:xfrm>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charset="0"/>
                <a:ea typeface="宋体" panose="02010600030101010101" pitchFamily="2" charset="-122"/>
              </a:defRPr>
            </a:lvl1pPr>
            <a:lvl2pPr marL="742950" indent="-285750">
              <a:spcBef>
                <a:spcPct val="30000"/>
              </a:spcBef>
              <a:defRPr sz="1200">
                <a:solidFill>
                  <a:schemeClr val="tx1"/>
                </a:solidFill>
                <a:latin typeface="Calibri" panose="020F0502020204030204" charset="0"/>
                <a:ea typeface="宋体" panose="02010600030101010101" pitchFamily="2" charset="-122"/>
              </a:defRPr>
            </a:lvl2pPr>
            <a:lvl3pPr marL="1143000" indent="-228600">
              <a:spcBef>
                <a:spcPct val="30000"/>
              </a:spcBef>
              <a:defRPr sz="1200">
                <a:solidFill>
                  <a:schemeClr val="tx1"/>
                </a:solidFill>
                <a:latin typeface="Calibri" panose="020F0502020204030204" charset="0"/>
                <a:ea typeface="宋体" panose="02010600030101010101" pitchFamily="2" charset="-122"/>
              </a:defRPr>
            </a:lvl3pPr>
            <a:lvl4pPr marL="1600200" indent="-228600">
              <a:spcBef>
                <a:spcPct val="30000"/>
              </a:spcBef>
              <a:defRPr sz="1200">
                <a:solidFill>
                  <a:schemeClr val="tx1"/>
                </a:solidFill>
                <a:latin typeface="Calibri" panose="020F0502020204030204" charset="0"/>
                <a:ea typeface="宋体" panose="02010600030101010101" pitchFamily="2" charset="-122"/>
              </a:defRPr>
            </a:lvl4pPr>
            <a:lvl5pPr marL="2057400" indent="-228600">
              <a:spcBef>
                <a:spcPct val="30000"/>
              </a:spcBef>
              <a:defRPr sz="1200">
                <a:solidFill>
                  <a:schemeClr val="tx1"/>
                </a:solidFill>
                <a:latin typeface="Calibri" panose="020F050202020403020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9pPr>
          </a:lstStyle>
          <a:p>
            <a:pPr algn="r" eaLnBrk="1" latinLnBrk="1" hangingPunct="1">
              <a:spcBef>
                <a:spcPct val="0"/>
              </a:spcBef>
            </a:pPr>
            <a:fld id="{F072CDB6-E1FA-46ED-B4B9-DDF96359B0CB}" type="slidenum">
              <a:rPr lang="zh-CN" altLang="en-US"/>
            </a:fld>
            <a:endParaRPr lang="zh-CN" altLang="en-US"/>
          </a:p>
        </p:txBody>
      </p:sp>
    </p:spTree>
  </p:cSld>
  <p:clrMapOvr>
    <a:overrideClrMapping bg1="lt1" tx1="dk1" bg2="lt2" tx2="dk2" accent1="accent1" accent2="accent2" accent3="accent3" accent4="accent4" accent5="accent5" accent6="accent6" hlink="hlink" folHlink="folHlink"/>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555B25F-535F-4C5D-B1DA-56F763568BB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1B6393-E920-4FB8-95BE-2B1ADA7E847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5800" y="1141413"/>
            <a:ext cx="5483225" cy="3086100"/>
          </a:xfrm>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charset="0"/>
                <a:ea typeface="宋体" panose="02010600030101010101" pitchFamily="2" charset="-122"/>
              </a:defRPr>
            </a:lvl1pPr>
            <a:lvl2pPr marL="742950" indent="-285750">
              <a:spcBef>
                <a:spcPct val="30000"/>
              </a:spcBef>
              <a:defRPr sz="1200">
                <a:solidFill>
                  <a:schemeClr val="tx1"/>
                </a:solidFill>
                <a:latin typeface="Calibri" panose="020F0502020204030204" charset="0"/>
                <a:ea typeface="宋体" panose="02010600030101010101" pitchFamily="2" charset="-122"/>
              </a:defRPr>
            </a:lvl2pPr>
            <a:lvl3pPr marL="1143000" indent="-228600">
              <a:spcBef>
                <a:spcPct val="30000"/>
              </a:spcBef>
              <a:defRPr sz="1200">
                <a:solidFill>
                  <a:schemeClr val="tx1"/>
                </a:solidFill>
                <a:latin typeface="Calibri" panose="020F0502020204030204" charset="0"/>
                <a:ea typeface="宋体" panose="02010600030101010101" pitchFamily="2" charset="-122"/>
              </a:defRPr>
            </a:lvl3pPr>
            <a:lvl4pPr marL="1600200" indent="-228600">
              <a:spcBef>
                <a:spcPct val="30000"/>
              </a:spcBef>
              <a:defRPr sz="1200">
                <a:solidFill>
                  <a:schemeClr val="tx1"/>
                </a:solidFill>
                <a:latin typeface="Calibri" panose="020F0502020204030204" charset="0"/>
                <a:ea typeface="宋体" panose="02010600030101010101" pitchFamily="2" charset="-122"/>
              </a:defRPr>
            </a:lvl4pPr>
            <a:lvl5pPr marL="2057400" indent="-228600">
              <a:spcBef>
                <a:spcPct val="30000"/>
              </a:spcBef>
              <a:defRPr sz="1200">
                <a:solidFill>
                  <a:schemeClr val="tx1"/>
                </a:solidFill>
                <a:latin typeface="Calibri" panose="020F050202020403020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9pPr>
          </a:lstStyle>
          <a:p>
            <a:pPr algn="r" eaLnBrk="1" latinLnBrk="1" hangingPunct="1">
              <a:spcBef>
                <a:spcPct val="0"/>
              </a:spcBef>
            </a:pPr>
            <a:fld id="{F072CDB6-E1FA-46ED-B4B9-DDF96359B0CB}" type="slidenum">
              <a:rPr lang="zh-CN" altLang="en-US"/>
            </a:fld>
            <a:endParaRPr lang="zh-CN" altLang="en-US"/>
          </a:p>
        </p:txBody>
      </p:sp>
    </p:spTree>
  </p:cSld>
  <p:clrMapOvr>
    <a:overrideClrMapping bg1="lt1" tx1="dk1" bg2="lt2" tx2="dk2" accent1="accent1" accent2="accent2" accent3="accent3" accent4="accent4" accent5="accent5" accent6="accent6" hlink="hlink" folHlink="folHlink"/>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BFD5AA25-83E5-4DE0-929C-E48B54D0E03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BFD5AA25-83E5-4DE0-929C-E48B54D0E03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BFD5AA25-83E5-4DE0-929C-E48B54D0E038}"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BFD5AA25-83E5-4DE0-929C-E48B54D0E03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p:transition spd="slow"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p:transition spd="slow"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p:transition spd="slow"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p:transition spd="slow"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p:transition spd="slow"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p:transition spd="slow"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C13AE0-2A1E-4BD1-9575-FFE8AEF8C36E}" type="slidenum">
              <a:rPr lang="zh-CN" altLang="en-US" smtClean="0"/>
            </a:fld>
            <a:endParaRPr lang="zh-CN" altLang="en-US"/>
          </a:p>
        </p:txBody>
      </p:sp>
      <p:sp>
        <p:nvSpPr>
          <p:cNvPr id="5" name="任意多边形 4"/>
          <p:cNvSpPr/>
          <p:nvPr userDrawn="1"/>
        </p:nvSpPr>
        <p:spPr>
          <a:xfrm>
            <a:off x="2096057" y="317612"/>
            <a:ext cx="7048451" cy="174000"/>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itle 1"/>
          <p:cNvSpPr txBox="1"/>
          <p:nvPr userDrawn="1"/>
        </p:nvSpPr>
        <p:spPr>
          <a:xfrm>
            <a:off x="647564" y="187032"/>
            <a:ext cx="1311550" cy="467780"/>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a:solidFill>
                  <a:schemeClr val="accent1"/>
                </a:solidFill>
              </a:rPr>
              <a:t>项目介绍</a:t>
            </a:r>
            <a:endParaRPr lang="zh-CN" altLang="en-US" sz="1800" b="1" dirty="0">
              <a:solidFill>
                <a:schemeClr val="accent1"/>
              </a:solidFill>
            </a:endParaRPr>
          </a:p>
        </p:txBody>
      </p:sp>
      <p:sp>
        <p:nvSpPr>
          <p:cNvPr id="7" name="Text Placeholder 2"/>
          <p:cNvSpPr txBox="1"/>
          <p:nvPr userDrawn="1"/>
        </p:nvSpPr>
        <p:spPr>
          <a:xfrm>
            <a:off x="2111942" y="238128"/>
            <a:ext cx="2520280" cy="285838"/>
          </a:xfrm>
          <a:prstGeom prst="rect">
            <a:avLst/>
          </a:prstGeom>
        </p:spPr>
        <p:txBody>
          <a:bodyPr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1000" dirty="0">
                <a:solidFill>
                  <a:schemeClr val="accent1"/>
                </a:solidFill>
                <a:latin typeface="微软雅黑" panose="020B0503020204020204" pitchFamily="34" charset="-122"/>
                <a:ea typeface="微软雅黑" panose="020B0503020204020204" pitchFamily="34" charset="-122"/>
              </a:rPr>
              <a:t>所有文字都可以修改  点击修改</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8" name="组合 56"/>
          <p:cNvGrpSpPr/>
          <p:nvPr userDrawn="1"/>
        </p:nvGrpSpPr>
        <p:grpSpPr>
          <a:xfrm>
            <a:off x="-7742" y="420518"/>
            <a:ext cx="619302" cy="79750"/>
            <a:chOff x="157718" y="341172"/>
            <a:chExt cx="619302" cy="79750"/>
          </a:xfrm>
          <a:solidFill>
            <a:schemeClr val="accent1"/>
          </a:solidFill>
        </p:grpSpPr>
        <p:cxnSp>
          <p:nvCxnSpPr>
            <p:cNvPr id="9" name="直接连接符 8"/>
            <p:cNvCxnSpPr/>
            <p:nvPr/>
          </p:nvCxnSpPr>
          <p:spPr>
            <a:xfrm>
              <a:off x="157718" y="412303"/>
              <a:ext cx="590785" cy="1"/>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flipH="1">
              <a:off x="697270" y="341172"/>
              <a:ext cx="79750" cy="797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wipe(left)">
                                      <p:cBhvr>
                                        <p:cTn id="1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bui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C13AE0-2A1E-4BD1-9575-FFE8AEF8C36E}" type="slidenum">
              <a:rPr lang="zh-CN" altLang="en-US" smtClean="0"/>
            </a:fld>
            <a:endParaRPr lang="zh-CN" altLang="en-US"/>
          </a:p>
        </p:txBody>
      </p:sp>
      <p:sp>
        <p:nvSpPr>
          <p:cNvPr id="5" name="任意多边形 4"/>
          <p:cNvSpPr/>
          <p:nvPr userDrawn="1"/>
        </p:nvSpPr>
        <p:spPr>
          <a:xfrm>
            <a:off x="2096057" y="317612"/>
            <a:ext cx="7048451" cy="174000"/>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itle 1"/>
          <p:cNvSpPr txBox="1"/>
          <p:nvPr userDrawn="1"/>
        </p:nvSpPr>
        <p:spPr>
          <a:xfrm>
            <a:off x="647564" y="187032"/>
            <a:ext cx="1311550" cy="467780"/>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a:solidFill>
                  <a:schemeClr val="accent1"/>
                </a:solidFill>
              </a:rPr>
              <a:t>产品运行</a:t>
            </a:r>
            <a:endParaRPr lang="zh-CN" altLang="en-US" sz="1800" b="1" dirty="0">
              <a:solidFill>
                <a:schemeClr val="accent1"/>
              </a:solidFill>
            </a:endParaRPr>
          </a:p>
        </p:txBody>
      </p:sp>
      <p:sp>
        <p:nvSpPr>
          <p:cNvPr id="7" name="Text Placeholder 2"/>
          <p:cNvSpPr txBox="1"/>
          <p:nvPr userDrawn="1"/>
        </p:nvSpPr>
        <p:spPr>
          <a:xfrm>
            <a:off x="2111942" y="238128"/>
            <a:ext cx="2520280" cy="285838"/>
          </a:xfrm>
          <a:prstGeom prst="rect">
            <a:avLst/>
          </a:prstGeom>
        </p:spPr>
        <p:txBody>
          <a:bodyPr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1000" dirty="0">
                <a:solidFill>
                  <a:schemeClr val="accent1"/>
                </a:solidFill>
                <a:latin typeface="微软雅黑" panose="020B0503020204020204" pitchFamily="34" charset="-122"/>
                <a:ea typeface="微软雅黑" panose="020B0503020204020204" pitchFamily="34" charset="-122"/>
              </a:rPr>
              <a:t>所有文字都可以修改  点击修改</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8" name="组合 56"/>
          <p:cNvGrpSpPr/>
          <p:nvPr userDrawn="1"/>
        </p:nvGrpSpPr>
        <p:grpSpPr>
          <a:xfrm>
            <a:off x="-7742" y="420518"/>
            <a:ext cx="619302" cy="79750"/>
            <a:chOff x="157718" y="341172"/>
            <a:chExt cx="619302" cy="79750"/>
          </a:xfrm>
          <a:solidFill>
            <a:schemeClr val="accent1"/>
          </a:solidFill>
        </p:grpSpPr>
        <p:cxnSp>
          <p:nvCxnSpPr>
            <p:cNvPr id="9" name="直接连接符 8"/>
            <p:cNvCxnSpPr/>
            <p:nvPr/>
          </p:nvCxnSpPr>
          <p:spPr>
            <a:xfrm>
              <a:off x="157718" y="412303"/>
              <a:ext cx="590785" cy="1"/>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flipH="1">
              <a:off x="697270" y="341172"/>
              <a:ext cx="79750" cy="797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wipe(left)">
                                      <p:cBhvr>
                                        <p:cTn id="1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bui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C13AE0-2A1E-4BD1-9575-FFE8AEF8C36E}" type="slidenum">
              <a:rPr lang="zh-CN" altLang="en-US" smtClean="0"/>
            </a:fld>
            <a:endParaRPr lang="zh-CN" altLang="en-US"/>
          </a:p>
        </p:txBody>
      </p:sp>
      <p:sp>
        <p:nvSpPr>
          <p:cNvPr id="5" name="任意多边形 4"/>
          <p:cNvSpPr/>
          <p:nvPr userDrawn="1"/>
        </p:nvSpPr>
        <p:spPr>
          <a:xfrm>
            <a:off x="2096057" y="317612"/>
            <a:ext cx="7048451" cy="174000"/>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itle 1"/>
          <p:cNvSpPr txBox="1"/>
          <p:nvPr userDrawn="1"/>
        </p:nvSpPr>
        <p:spPr>
          <a:xfrm>
            <a:off x="647564" y="187032"/>
            <a:ext cx="1311550" cy="467780"/>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ctr"/>
            <a:r>
              <a:rPr lang="zh-CN" altLang="en-US" sz="1800" b="1" dirty="0">
                <a:solidFill>
                  <a:schemeClr val="accent1"/>
                </a:solidFill>
              </a:rPr>
              <a:t>市场分析</a:t>
            </a:r>
            <a:endParaRPr lang="zh-CN" altLang="en-US" sz="1800" b="1" dirty="0">
              <a:solidFill>
                <a:schemeClr val="accent1"/>
              </a:solidFill>
            </a:endParaRPr>
          </a:p>
        </p:txBody>
      </p:sp>
      <p:sp>
        <p:nvSpPr>
          <p:cNvPr id="7" name="Text Placeholder 2"/>
          <p:cNvSpPr txBox="1"/>
          <p:nvPr userDrawn="1"/>
        </p:nvSpPr>
        <p:spPr>
          <a:xfrm>
            <a:off x="2111942" y="238128"/>
            <a:ext cx="2520280" cy="285838"/>
          </a:xfrm>
          <a:prstGeom prst="rect">
            <a:avLst/>
          </a:prstGeom>
        </p:spPr>
        <p:txBody>
          <a:bodyPr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1000" dirty="0">
                <a:solidFill>
                  <a:schemeClr val="accent1"/>
                </a:solidFill>
                <a:latin typeface="微软雅黑" panose="020B0503020204020204" pitchFamily="34" charset="-122"/>
                <a:ea typeface="微软雅黑" panose="020B0503020204020204" pitchFamily="34" charset="-122"/>
              </a:rPr>
              <a:t>所有文字都可以修改  点击修改</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8" name="组合 56"/>
          <p:cNvGrpSpPr/>
          <p:nvPr userDrawn="1"/>
        </p:nvGrpSpPr>
        <p:grpSpPr>
          <a:xfrm>
            <a:off x="-7742" y="420518"/>
            <a:ext cx="619302" cy="79750"/>
            <a:chOff x="157718" y="341172"/>
            <a:chExt cx="619302" cy="79750"/>
          </a:xfrm>
          <a:solidFill>
            <a:schemeClr val="accent1"/>
          </a:solidFill>
        </p:grpSpPr>
        <p:cxnSp>
          <p:nvCxnSpPr>
            <p:cNvPr id="9" name="直接连接符 8"/>
            <p:cNvCxnSpPr/>
            <p:nvPr/>
          </p:nvCxnSpPr>
          <p:spPr>
            <a:xfrm>
              <a:off x="157718" y="412303"/>
              <a:ext cx="590785" cy="1"/>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flipH="1">
              <a:off x="697270" y="341172"/>
              <a:ext cx="79750" cy="797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wipe(left)">
                                      <p:cBhvr>
                                        <p:cTn id="1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bui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C13AE0-2A1E-4BD1-9575-FFE8AEF8C36E}" type="slidenum">
              <a:rPr lang="zh-CN" altLang="en-US" smtClean="0"/>
            </a:fld>
            <a:endParaRPr lang="zh-CN" altLang="en-US"/>
          </a:p>
        </p:txBody>
      </p:sp>
      <p:sp>
        <p:nvSpPr>
          <p:cNvPr id="5" name="任意多边形 4"/>
          <p:cNvSpPr/>
          <p:nvPr userDrawn="1"/>
        </p:nvSpPr>
        <p:spPr>
          <a:xfrm>
            <a:off x="2096057" y="317612"/>
            <a:ext cx="7048451" cy="174000"/>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itle 1"/>
          <p:cNvSpPr txBox="1"/>
          <p:nvPr userDrawn="1"/>
        </p:nvSpPr>
        <p:spPr>
          <a:xfrm>
            <a:off x="647564" y="187032"/>
            <a:ext cx="1311550" cy="467780"/>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ctr"/>
            <a:r>
              <a:rPr lang="zh-CN" altLang="en-US" sz="1800" dirty="0">
                <a:solidFill>
                  <a:schemeClr val="accent1"/>
                </a:solidFill>
                <a:latin typeface="微软雅黑" panose="020B0503020204020204" pitchFamily="34" charset="-122"/>
                <a:ea typeface="微软雅黑" panose="020B0503020204020204" pitchFamily="34" charset="-122"/>
              </a:rPr>
              <a:t>投资回报</a:t>
            </a:r>
            <a:endParaRPr lang="zh-CN" altLang="en-US" sz="1800" dirty="0">
              <a:solidFill>
                <a:schemeClr val="accent1"/>
              </a:solidFill>
              <a:latin typeface="微软雅黑" panose="020B0503020204020204" pitchFamily="34" charset="-122"/>
              <a:ea typeface="微软雅黑" panose="020B0503020204020204" pitchFamily="34" charset="-122"/>
            </a:endParaRPr>
          </a:p>
        </p:txBody>
      </p:sp>
      <p:sp>
        <p:nvSpPr>
          <p:cNvPr id="7" name="Text Placeholder 2"/>
          <p:cNvSpPr txBox="1"/>
          <p:nvPr userDrawn="1"/>
        </p:nvSpPr>
        <p:spPr>
          <a:xfrm>
            <a:off x="2111942" y="238128"/>
            <a:ext cx="2520280" cy="285838"/>
          </a:xfrm>
          <a:prstGeom prst="rect">
            <a:avLst/>
          </a:prstGeom>
        </p:spPr>
        <p:txBody>
          <a:bodyPr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1000" dirty="0">
                <a:solidFill>
                  <a:schemeClr val="accent1"/>
                </a:solidFill>
                <a:latin typeface="微软雅黑" panose="020B0503020204020204" pitchFamily="34" charset="-122"/>
                <a:ea typeface="微软雅黑" panose="020B0503020204020204" pitchFamily="34" charset="-122"/>
              </a:rPr>
              <a:t>所有文字都可以修改  点击修改</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8" name="组合 56"/>
          <p:cNvGrpSpPr/>
          <p:nvPr userDrawn="1"/>
        </p:nvGrpSpPr>
        <p:grpSpPr>
          <a:xfrm>
            <a:off x="-7742" y="420518"/>
            <a:ext cx="619302" cy="79750"/>
            <a:chOff x="157718" y="341172"/>
            <a:chExt cx="619302" cy="79750"/>
          </a:xfrm>
          <a:solidFill>
            <a:schemeClr val="accent1"/>
          </a:solidFill>
        </p:grpSpPr>
        <p:cxnSp>
          <p:nvCxnSpPr>
            <p:cNvPr id="9" name="直接连接符 8"/>
            <p:cNvCxnSpPr/>
            <p:nvPr/>
          </p:nvCxnSpPr>
          <p:spPr>
            <a:xfrm>
              <a:off x="157718" y="412303"/>
              <a:ext cx="590785" cy="1"/>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flipH="1">
              <a:off x="697270" y="341172"/>
              <a:ext cx="79750" cy="797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wipe(left)">
                                      <p:cBhvr>
                                        <p:cTn id="1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bui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p:transition spd="slow"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p:transition spd="slow"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p:transition spd="slow"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p:transition spd="slow"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第一节">
    <p:spTree>
      <p:nvGrpSpPr>
        <p:cNvPr id="1" name=""/>
        <p:cNvGrpSpPr/>
        <p:nvPr/>
      </p:nvGrpSpPr>
      <p:grpSpPr>
        <a:xfrm>
          <a:off x="0" y="0"/>
          <a:ext cx="0" cy="0"/>
          <a:chOff x="0" y="0"/>
          <a:chExt cx="0" cy="0"/>
        </a:xfrm>
      </p:grpSpPr>
    </p:spTree>
  </p:cSld>
  <p:clrMapOvr>
    <a:masterClrMapping/>
  </p:clrMapOvr>
  <p:transition spd="slow"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p:transition spd="slow"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第三章">
    <p:spTree>
      <p:nvGrpSpPr>
        <p:cNvPr id="1" name=""/>
        <p:cNvGrpSpPr/>
        <p:nvPr/>
      </p:nvGrpSpPr>
      <p:grpSpPr>
        <a:xfrm>
          <a:off x="0" y="0"/>
          <a:ext cx="0" cy="0"/>
          <a:chOff x="0" y="0"/>
          <a:chExt cx="0" cy="0"/>
        </a:xfrm>
      </p:grpSpPr>
    </p:spTree>
  </p:cSld>
  <p:clrMapOvr>
    <a:masterClrMapping/>
  </p:clrMapOvr>
  <p:transition spd="slow"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第五章">
    <p:spTree>
      <p:nvGrpSpPr>
        <p:cNvPr id="1" name=""/>
        <p:cNvGrpSpPr/>
        <p:nvPr/>
      </p:nvGrpSpPr>
      <p:grpSpPr>
        <a:xfrm>
          <a:off x="0" y="0"/>
          <a:ext cx="0" cy="0"/>
          <a:chOff x="0" y="0"/>
          <a:chExt cx="0" cy="0"/>
        </a:xfrm>
      </p:grpSpPr>
    </p:spTree>
  </p:cSld>
  <p:clrMapOvr>
    <a:masterClrMapping/>
  </p:clrMapOvr>
  <p:transition spd="slow"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cSld>
  <p:clrMapOvr>
    <a:masterClrMapping/>
  </p:clrMapOvr>
  <p:transition spd="slow" advClick="0" advTm="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两栏内容">
    <p:spTree>
      <p:nvGrpSpPr>
        <p:cNvPr id="1" name=""/>
        <p:cNvGrpSpPr/>
        <p:nvPr/>
      </p:nvGrpSpPr>
      <p:grpSpPr>
        <a:xfrm>
          <a:off x="0" y="0"/>
          <a:ext cx="0" cy="0"/>
          <a:chOff x="0" y="0"/>
          <a:chExt cx="0" cy="0"/>
        </a:xfrm>
      </p:grpSpPr>
    </p:spTree>
  </p:cSld>
  <p:clrMapOvr>
    <a:masterClrMapping/>
  </p:clrMapOvr>
  <p:transition spd="slow" advClick="0" advTm="0">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cSld>
  <p:clrMapOvr>
    <a:masterClrMapping/>
  </p:clrMapOvr>
  <p:transition spd="slow" advClick="0" advTm="0">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17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92" y="0"/>
            <a:ext cx="9141619" cy="514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 y="1"/>
            <a:ext cx="9143999" cy="442251"/>
          </a:xfrm>
          <a:prstGeom prst="rect">
            <a:avLst/>
          </a:prstGeom>
        </p:spPr>
      </p:pic>
      <p:sp>
        <p:nvSpPr>
          <p:cNvPr id="2" name="标题 1"/>
          <p:cNvSpPr>
            <a:spLocks noGrp="1"/>
          </p:cNvSpPr>
          <p:nvPr>
            <p:ph type="title"/>
          </p:nvPr>
        </p:nvSpPr>
        <p:spPr>
          <a:xfrm>
            <a:off x="628650" y="86840"/>
            <a:ext cx="3379272" cy="358628"/>
          </a:xfrm>
          <a:prstGeom prst="rect">
            <a:avLst/>
          </a:prstGeom>
        </p:spPr>
        <p:txBody>
          <a:bodyPr/>
          <a:lstStyle>
            <a:lvl1pPr>
              <a:defRPr sz="2100">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sp>
        <p:nvSpPr>
          <p:cNvPr id="11" name="燕尾形 10"/>
          <p:cNvSpPr/>
          <p:nvPr userDrawn="1"/>
        </p:nvSpPr>
        <p:spPr>
          <a:xfrm>
            <a:off x="174374" y="101212"/>
            <a:ext cx="266546" cy="287585"/>
          </a:xfrm>
          <a:prstGeom prst="chevron">
            <a:avLst/>
          </a:prstGeom>
          <a:solidFill>
            <a:srgbClr val="678DA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12" name="燕尾形 11"/>
          <p:cNvSpPr/>
          <p:nvPr userDrawn="1"/>
        </p:nvSpPr>
        <p:spPr>
          <a:xfrm>
            <a:off x="363017" y="101212"/>
            <a:ext cx="266546" cy="287585"/>
          </a:xfrm>
          <a:prstGeom prst="chevron">
            <a:avLst/>
          </a:prstGeom>
          <a:solidFill>
            <a:srgbClr val="F7D83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pic>
        <p:nvPicPr>
          <p:cNvPr id="8" name="图片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88" y="4720656"/>
            <a:ext cx="9143999" cy="442251"/>
          </a:xfrm>
          <a:prstGeom prst="rect">
            <a:avLst/>
          </a:prstGeom>
        </p:spPr>
      </p:pic>
    </p:spTree>
  </p:cSld>
  <p:clrMapOvr>
    <a:masterClrMapping/>
  </p:clrMapOvr>
  <p:transition spd="slow" advClick="0" advTm="0">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40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92" y="0"/>
            <a:ext cx="9141619" cy="514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 y="1"/>
            <a:ext cx="9143999" cy="442251"/>
          </a:xfrm>
          <a:prstGeom prst="rect">
            <a:avLst/>
          </a:prstGeom>
        </p:spPr>
      </p:pic>
      <p:sp>
        <p:nvSpPr>
          <p:cNvPr id="2" name="标题 1"/>
          <p:cNvSpPr>
            <a:spLocks noGrp="1"/>
          </p:cNvSpPr>
          <p:nvPr>
            <p:ph type="title"/>
          </p:nvPr>
        </p:nvSpPr>
        <p:spPr>
          <a:xfrm>
            <a:off x="628650" y="86840"/>
            <a:ext cx="3379272" cy="358628"/>
          </a:xfrm>
          <a:prstGeom prst="rect">
            <a:avLst/>
          </a:prstGeom>
        </p:spPr>
        <p:txBody>
          <a:bodyPr/>
          <a:lstStyle>
            <a:lvl1pPr>
              <a:defRPr sz="2100">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sp>
        <p:nvSpPr>
          <p:cNvPr id="11" name="燕尾形 10"/>
          <p:cNvSpPr/>
          <p:nvPr userDrawn="1"/>
        </p:nvSpPr>
        <p:spPr>
          <a:xfrm>
            <a:off x="174374" y="101212"/>
            <a:ext cx="266546" cy="287585"/>
          </a:xfrm>
          <a:prstGeom prst="chevron">
            <a:avLst/>
          </a:prstGeom>
          <a:solidFill>
            <a:srgbClr val="678DA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12" name="燕尾形 11"/>
          <p:cNvSpPr/>
          <p:nvPr userDrawn="1"/>
        </p:nvSpPr>
        <p:spPr>
          <a:xfrm>
            <a:off x="363017" y="101212"/>
            <a:ext cx="266546" cy="287585"/>
          </a:xfrm>
          <a:prstGeom prst="chevron">
            <a:avLst/>
          </a:prstGeom>
          <a:solidFill>
            <a:srgbClr val="F7D83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pic>
        <p:nvPicPr>
          <p:cNvPr id="8" name="图片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89" y="4720656"/>
            <a:ext cx="9143999" cy="442251"/>
          </a:xfrm>
          <a:prstGeom prst="rect">
            <a:avLst/>
          </a:prstGeom>
        </p:spPr>
      </p:pic>
    </p:spTree>
  </p:cSld>
  <p:clrMapOvr>
    <a:masterClrMapping/>
  </p:clrMapOvr>
  <p:transition spd="slow" advClick="0" advTm="0">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cSld>
  <p:clrMapOvr>
    <a:masterClrMapping/>
  </p:clrMapOvr>
  <p:transition spd="slow" advClick="0" advTm="0">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矩形 1"/>
          <p:cNvSpPr/>
          <p:nvPr userDrawn="1"/>
        </p:nvSpPr>
        <p:spPr>
          <a:xfrm>
            <a:off x="253" y="196280"/>
            <a:ext cx="144024"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defTabSz="685165"/>
            <a:endParaRPr lang="zh-CN" altLang="en-US" sz="1400" dirty="0">
              <a:solidFill>
                <a:srgbClr val="E7E6E6">
                  <a:lumMod val="50000"/>
                </a:srgbClr>
              </a:solidFill>
              <a:cs typeface="+mn-ea"/>
              <a:sym typeface="+mn-lt"/>
            </a:endParaRPr>
          </a:p>
        </p:txBody>
      </p:sp>
      <p:sp>
        <p:nvSpPr>
          <p:cNvPr id="3" name="文本框 37"/>
          <p:cNvSpPr txBox="1"/>
          <p:nvPr userDrawn="1"/>
        </p:nvSpPr>
        <p:spPr>
          <a:xfrm>
            <a:off x="216273" y="196280"/>
            <a:ext cx="2189971" cy="315475"/>
          </a:xfrm>
          <a:prstGeom prst="rect">
            <a:avLst/>
          </a:prstGeom>
          <a:noFill/>
        </p:spPr>
        <p:txBody>
          <a:bodyPr wrap="none" lIns="68572" tIns="34286" rIns="68572" bIns="34286" rtlCol="0">
            <a:spAutoFit/>
          </a:bodyPr>
          <a:lstStyle/>
          <a:p>
            <a:pPr defTabSz="685165"/>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4" name="文本框 38"/>
          <p:cNvSpPr txBox="1"/>
          <p:nvPr userDrawn="1"/>
        </p:nvSpPr>
        <p:spPr>
          <a:xfrm>
            <a:off x="265225" y="520317"/>
            <a:ext cx="2038917" cy="207753"/>
          </a:xfrm>
          <a:prstGeom prst="rect">
            <a:avLst/>
          </a:prstGeom>
          <a:noFill/>
        </p:spPr>
        <p:txBody>
          <a:bodyPr wrap="square" lIns="68572" tIns="34286" rIns="68572" bIns="34286"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push dir="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3"/>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953"/>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6"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iPAD mockup layout">
    <p:spTree>
      <p:nvGrpSpPr>
        <p:cNvPr id="1" name=""/>
        <p:cNvGrpSpPr/>
        <p:nvPr/>
      </p:nvGrpSpPr>
      <p:grpSpPr>
        <a:xfrm>
          <a:off x="0" y="0"/>
          <a:ext cx="0" cy="0"/>
          <a:chOff x="0" y="0"/>
          <a:chExt cx="0" cy="0"/>
        </a:xfrm>
      </p:grpSpPr>
      <p:sp>
        <p:nvSpPr>
          <p:cNvPr id="11"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endParaRPr lang="en-US" dirty="0"/>
          </a:p>
        </p:txBody>
      </p:sp>
      <p:sp>
        <p:nvSpPr>
          <p:cNvPr id="12" name="Text Placeholder 17"/>
          <p:cNvSpPr>
            <a:spLocks noGrp="1"/>
          </p:cNvSpPr>
          <p:nvPr>
            <p:ph type="body" sz="quarter" idx="23"/>
          </p:nvPr>
        </p:nvSpPr>
        <p:spPr>
          <a:xfrm>
            <a:off x="2057401" y="876571"/>
            <a:ext cx="5029200" cy="323950"/>
          </a:xfrm>
          <a:ln>
            <a:noFill/>
          </a:ln>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
        <p:nvSpPr>
          <p:cNvPr id="13"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r">
              <a:defRPr sz="1000">
                <a:solidFill>
                  <a:srgbClr val="FFFFFF"/>
                </a:solidFill>
                <a:latin typeface="Glegoo"/>
                <a:cs typeface="Glegoo"/>
              </a:defRPr>
            </a:lvl1pPr>
          </a:lstStyle>
          <a:p>
            <a:fld id="{4F30D5C1-D155-2E40-A967-511B3BD0F2AE}" type="slidenum">
              <a:rPr lang="en-US" smtClean="0"/>
            </a:fld>
            <a:endParaRPr lang="en-US" dirty="0"/>
          </a:p>
        </p:txBody>
      </p:sp>
      <p:pic>
        <p:nvPicPr>
          <p:cNvPr id="18" name="Picture 17" descr="iPad-Retina-Display-Mockup.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00401" y="1295800"/>
            <a:ext cx="2552878" cy="3563450"/>
          </a:xfrm>
          <a:prstGeom prst="rect">
            <a:avLst/>
          </a:prstGeom>
        </p:spPr>
      </p:pic>
      <p:sp>
        <p:nvSpPr>
          <p:cNvPr id="19" name="Picture Placeholder 20"/>
          <p:cNvSpPr>
            <a:spLocks noGrp="1"/>
          </p:cNvSpPr>
          <p:nvPr>
            <p:ph type="pic" sz="quarter" idx="25"/>
          </p:nvPr>
        </p:nvSpPr>
        <p:spPr>
          <a:xfrm>
            <a:off x="3505200" y="1676919"/>
            <a:ext cx="1956816" cy="2420097"/>
          </a:xfrm>
        </p:spPr>
        <p:txBody>
          <a:bodyPr/>
          <a:lstStyle/>
          <a:p>
            <a:endParaRPr lang="en-US"/>
          </a:p>
        </p:txBody>
      </p:sp>
    </p:spTree>
  </p:cSld>
  <p:clrMapOvr>
    <a:masterClrMapping/>
  </p:clrMapOvr>
  <p:transition spd="slow" advClick="0" advTm="0">
    <p:random/>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8" Type="http://schemas.openxmlformats.org/officeDocument/2006/relationships/theme" Target="../theme/theme1.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76300FE4-3E4C-4186-9926-8621F41A865A}" type="datetimeFigureOut">
              <a:rPr lang="zh-CN" altLang="en-US" smtClean="0"/>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47C13AE0-2A1E-4BD1-9575-FFE8AEF8C36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Lst>
  <p:transition spd="slow"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6.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6.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image" Target="../media/image9.jpeg"/><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jpeg"/><Relationship Id="rId1"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6.xml"/><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13.jpeg"/><Relationship Id="rId1" Type="http://schemas.openxmlformats.org/officeDocument/2006/relationships/image" Target="../media/image1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6.xml"/><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9.xml"/><Relationship Id="rId2" Type="http://schemas.openxmlformats.org/officeDocument/2006/relationships/image" Target="../media/image10.jpeg"/><Relationship Id="rId1"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9.xml"/><Relationship Id="rId4" Type="http://schemas.openxmlformats.org/officeDocument/2006/relationships/image" Target="../media/image16.jpeg"/><Relationship Id="rId3" Type="http://schemas.openxmlformats.org/officeDocument/2006/relationships/tags" Target="../tags/tag2.xml"/><Relationship Id="rId2" Type="http://schemas.openxmlformats.org/officeDocument/2006/relationships/image" Target="../media/image15.jpeg"/><Relationship Id="rId1" Type="http://schemas.openxmlformats.org/officeDocument/2006/relationships/tags" Target="../tags/tag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6.xml"/><Relationship Id="rId1"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0.xml"/><Relationship Id="rId1" Type="http://schemas.openxmlformats.org/officeDocument/2006/relationships/image" Target="../media/image17.pn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0.xml"/><Relationship Id="rId3" Type="http://schemas.openxmlformats.org/officeDocument/2006/relationships/image" Target="../media/image10.jpeg"/><Relationship Id="rId2" Type="http://schemas.openxmlformats.org/officeDocument/2006/relationships/image" Target="../media/image16.jpeg"/><Relationship Id="rId1" Type="http://schemas.openxmlformats.org/officeDocument/2006/relationships/image" Target="../media/image18.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19.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microsoft.com/office/2007/relationships/media" Target="../media/media1.mp3"/><Relationship Id="rId1" Type="http://schemas.openxmlformats.org/officeDocument/2006/relationships/audio" Target="../media/media1.mp3"/></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
          <p:cNvSpPr txBox="1"/>
          <p:nvPr/>
        </p:nvSpPr>
        <p:spPr>
          <a:xfrm>
            <a:off x="3887924" y="1409236"/>
            <a:ext cx="1474301" cy="623248"/>
          </a:xfrm>
          <a:prstGeom prst="rect">
            <a:avLst/>
          </a:prstGeom>
          <a:noFill/>
        </p:spPr>
        <p:txBody>
          <a:bodyPr wrap="square" lIns="68580" tIns="34290" rIns="68580" bIns="34290" rtlCol="0">
            <a:spAutoFit/>
          </a:bodyPr>
          <a:lstStyle/>
          <a:p>
            <a:r>
              <a:rPr lang="en-US" altLang="zh-CN" sz="3600" dirty="0">
                <a:solidFill>
                  <a:schemeClr val="accent1"/>
                </a:solidFill>
                <a:latin typeface="方正舒体" panose="02010601030101010101" pitchFamily="2" charset="-122"/>
                <a:ea typeface="方正舒体" panose="02010601030101010101" pitchFamily="2" charset="-122"/>
              </a:rPr>
              <a:t>LOGO</a:t>
            </a:r>
            <a:endParaRPr lang="en-US" altLang="zh-CN" sz="3600" dirty="0">
              <a:solidFill>
                <a:schemeClr val="accent1"/>
              </a:solidFill>
              <a:latin typeface="方正舒体" panose="02010601030101010101" pitchFamily="2" charset="-122"/>
              <a:ea typeface="方正舒体" panose="02010601030101010101" pitchFamily="2" charset="-122"/>
            </a:endParaRPr>
          </a:p>
        </p:txBody>
      </p:sp>
      <p:sp>
        <p:nvSpPr>
          <p:cNvPr id="5" name="文本框 3"/>
          <p:cNvSpPr txBox="1"/>
          <p:nvPr/>
        </p:nvSpPr>
        <p:spPr>
          <a:xfrm>
            <a:off x="2267744" y="2176500"/>
            <a:ext cx="4850179" cy="561692"/>
          </a:xfrm>
          <a:prstGeom prst="rect">
            <a:avLst/>
          </a:prstGeom>
          <a:noFill/>
        </p:spPr>
        <p:txBody>
          <a:bodyPr wrap="square" lIns="68580" tIns="34290" rIns="68580" bIns="34290" rtlCol="0">
            <a:spAutoFit/>
          </a:bodyPr>
          <a:lstStyle/>
          <a:p>
            <a:pPr algn="dist"/>
            <a:r>
              <a:rPr lang="zh-CN" altLang="en-US" sz="3200" dirty="0">
                <a:solidFill>
                  <a:schemeClr val="accent1"/>
                </a:solidFill>
                <a:latin typeface="锐字云字库美黑体1.0" panose="02010604000000000000" charset="-122"/>
                <a:ea typeface="锐字云字库美黑体1.0" panose="02010604000000000000" charset="-122"/>
              </a:rPr>
              <a:t>彩妆护肤品行业</a:t>
            </a:r>
            <a:r>
              <a:rPr lang="en-US" altLang="zh-CN" sz="3200" dirty="0">
                <a:solidFill>
                  <a:schemeClr val="accent1"/>
                </a:solidFill>
                <a:latin typeface="锐字云字库美黑体1.0" panose="02010604000000000000" charset="-122"/>
                <a:ea typeface="锐字云字库美黑体1.0" panose="02010604000000000000" charset="-122"/>
              </a:rPr>
              <a:t>PPT</a:t>
            </a:r>
            <a:r>
              <a:rPr lang="zh-CN" altLang="en-US" sz="3200" dirty="0">
                <a:solidFill>
                  <a:schemeClr val="accent1"/>
                </a:solidFill>
                <a:latin typeface="锐字云字库美黑体1.0" panose="02010604000000000000" charset="-122"/>
                <a:ea typeface="锐字云字库美黑体1.0" panose="02010604000000000000" charset="-122"/>
              </a:rPr>
              <a:t>模板</a:t>
            </a:r>
            <a:endParaRPr lang="zh-CN" altLang="en-US" sz="3200" dirty="0">
              <a:solidFill>
                <a:schemeClr val="accent1"/>
              </a:solidFill>
              <a:latin typeface="锐字云字库美黑体1.0" panose="02010604000000000000" charset="-122"/>
              <a:ea typeface="锐字云字库美黑体1.0" panose="02010604000000000000" charset="-122"/>
            </a:endParaRPr>
          </a:p>
        </p:txBody>
      </p:sp>
      <p:sp>
        <p:nvSpPr>
          <p:cNvPr id="6" name="文本框 66"/>
          <p:cNvSpPr txBox="1">
            <a:spLocks noChangeArrowheads="1"/>
          </p:cNvSpPr>
          <p:nvPr/>
        </p:nvSpPr>
        <p:spPr bwMode="auto">
          <a:xfrm>
            <a:off x="2447764" y="2752564"/>
            <a:ext cx="4284476" cy="45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defTabSz="685800">
              <a:lnSpc>
                <a:spcPct val="130000"/>
              </a:lnSpc>
              <a:defRPr/>
            </a:pPr>
            <a:r>
              <a:rPr lang="zh-CN" altLang="en-US" sz="1000" dirty="0">
                <a:solidFill>
                  <a:schemeClr val="tx1">
                    <a:lumMod val="50000"/>
                    <a:lumOff val="50000"/>
                  </a:schemeClr>
                </a:solidFill>
                <a:sym typeface="+mn-ea"/>
              </a:rPr>
              <a:t>Here to add your text, mainly to avoid large sections o</a:t>
            </a:r>
            <a:r>
              <a:rPr lang="en-US" altLang="zh-CN" sz="1000" dirty="0">
                <a:solidFill>
                  <a:schemeClr val="tx1">
                    <a:lumMod val="50000"/>
                    <a:lumOff val="50000"/>
                  </a:schemeClr>
                </a:solidFill>
                <a:sym typeface="+mn-ea"/>
              </a:rPr>
              <a:t>f </a:t>
            </a:r>
            <a:r>
              <a:rPr lang="zh-CN" altLang="en-US" sz="1000" dirty="0">
                <a:solidFill>
                  <a:schemeClr val="tx1">
                    <a:lumMod val="50000"/>
                    <a:lumOff val="50000"/>
                  </a:schemeClr>
                </a:solidFill>
                <a:sym typeface="+mn-ea"/>
              </a:rPr>
              <a:t>text</a:t>
            </a:r>
            <a:r>
              <a:rPr lang="en-US" altLang="zh-CN" sz="1000" dirty="0">
                <a:solidFill>
                  <a:schemeClr val="tx1">
                    <a:lumMod val="50000"/>
                    <a:lumOff val="50000"/>
                  </a:schemeClr>
                </a:solidFill>
                <a:sym typeface="+mn-ea"/>
              </a:rPr>
              <a:t>.</a:t>
            </a:r>
            <a:r>
              <a:rPr lang="zh-CN" altLang="en-US" sz="1000" dirty="0">
                <a:solidFill>
                  <a:schemeClr val="tx1">
                    <a:lumMod val="50000"/>
                    <a:lumOff val="50000"/>
                  </a:schemeClr>
                </a:solidFill>
                <a:sym typeface="+mn-ea"/>
              </a:rPr>
              <a:t>Here to add your text</a:t>
            </a:r>
            <a:r>
              <a:rPr lang="en-US" altLang="zh-CN" sz="1000" dirty="0">
                <a:solidFill>
                  <a:schemeClr val="tx1">
                    <a:lumMod val="50000"/>
                    <a:lumOff val="50000"/>
                  </a:schemeClr>
                </a:solidFill>
                <a:sym typeface="+mn-ea"/>
              </a:rPr>
              <a:t>.</a:t>
            </a:r>
            <a:r>
              <a:rPr lang="zh-CN" altLang="en-US" sz="1000" dirty="0">
                <a:solidFill>
                  <a:schemeClr val="tx1">
                    <a:lumMod val="50000"/>
                    <a:lumOff val="50000"/>
                  </a:schemeClr>
                </a:solidFill>
                <a:sym typeface="+mn-ea"/>
              </a:rPr>
              <a:t>Here to add your text</a:t>
            </a:r>
            <a:endPar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mn-ea"/>
            </a:endParaRPr>
          </a:p>
        </p:txBody>
      </p:sp>
      <p:sp>
        <p:nvSpPr>
          <p:cNvPr id="7" name="文本框 5"/>
          <p:cNvSpPr txBox="1"/>
          <p:nvPr/>
        </p:nvSpPr>
        <p:spPr>
          <a:xfrm>
            <a:off x="3418205" y="3305810"/>
            <a:ext cx="3944620" cy="237490"/>
          </a:xfrm>
          <a:prstGeom prst="rect">
            <a:avLst/>
          </a:prstGeom>
          <a:noFill/>
        </p:spPr>
        <p:txBody>
          <a:bodyPr wrap="square" lIns="68580" tIns="34290" rIns="68580" bIns="34290" rtlCol="0">
            <a:spAutoFit/>
          </a:bodyPr>
          <a:lstStyle/>
          <a:p>
            <a:r>
              <a:rPr lang="zh-CN" altLang="zh-CN" sz="1100" dirty="0">
                <a:solidFill>
                  <a:schemeClr val="accent1"/>
                </a:solidFill>
                <a:latin typeface="锐字云字库美黑体1.0" panose="02010604000000000000" charset="-122"/>
                <a:ea typeface="锐字云字库美黑体1.0" panose="02010604000000000000" charset="-122"/>
              </a:rPr>
              <a:t>汇报人：</a:t>
            </a:r>
            <a:r>
              <a:rPr lang="en-US" altLang="zh-CN" sz="1100" dirty="0">
                <a:solidFill>
                  <a:schemeClr val="accent1"/>
                </a:solidFill>
                <a:latin typeface="锐字云字库美黑体1.0" panose="02010604000000000000" charset="-122"/>
                <a:ea typeface="锐字云字库美黑体1.0" panose="02010604000000000000" charset="-122"/>
              </a:rPr>
              <a:t>       </a:t>
            </a:r>
            <a:r>
              <a:rPr lang="zh-CN" altLang="en-US" sz="1100" dirty="0">
                <a:solidFill>
                  <a:schemeClr val="accent1"/>
                </a:solidFill>
                <a:latin typeface="锐字云字库美黑体1.0" panose="02010604000000000000" charset="-122"/>
                <a:ea typeface="锐字云字库美黑体1.0" panose="02010604000000000000" charset="-122"/>
              </a:rPr>
              <a:t>时间：</a:t>
            </a:r>
            <a:r>
              <a:rPr lang="en-US" altLang="zh-CN" sz="1100" dirty="0">
                <a:solidFill>
                  <a:schemeClr val="accent1"/>
                </a:solidFill>
                <a:latin typeface="锐字云字库美黑体1.0" panose="02010604000000000000" charset="-122"/>
                <a:ea typeface="锐字云字库美黑体1.0" panose="02010604000000000000" charset="-122"/>
              </a:rPr>
              <a:t>2018</a:t>
            </a:r>
            <a:r>
              <a:rPr lang="zh-CN" altLang="en-US" sz="1100" dirty="0">
                <a:solidFill>
                  <a:schemeClr val="accent1"/>
                </a:solidFill>
                <a:latin typeface="锐字云字库美黑体1.0" panose="02010604000000000000" charset="-122"/>
                <a:ea typeface="锐字云字库美黑体1.0" panose="02010604000000000000" charset="-122"/>
              </a:rPr>
              <a:t>年</a:t>
            </a:r>
            <a:r>
              <a:rPr lang="en-US" altLang="zh-CN" sz="1100" dirty="0">
                <a:solidFill>
                  <a:schemeClr val="accent1"/>
                </a:solidFill>
                <a:latin typeface="锐字云字库美黑体1.0" panose="02010604000000000000" charset="-122"/>
                <a:ea typeface="锐字云字库美黑体1.0" panose="02010604000000000000" charset="-122"/>
              </a:rPr>
              <a:t>x</a:t>
            </a:r>
            <a:r>
              <a:rPr lang="zh-CN" altLang="en-US" sz="1100" dirty="0">
                <a:solidFill>
                  <a:schemeClr val="accent1"/>
                </a:solidFill>
                <a:latin typeface="锐字云字库美黑体1.0" panose="02010604000000000000" charset="-122"/>
                <a:ea typeface="锐字云字库美黑体1.0" panose="02010604000000000000" charset="-122"/>
              </a:rPr>
              <a:t>月</a:t>
            </a:r>
            <a:r>
              <a:rPr lang="en-US" altLang="zh-CN" sz="1100" dirty="0">
                <a:solidFill>
                  <a:schemeClr val="accent1"/>
                </a:solidFill>
                <a:latin typeface="锐字云字库美黑体1.0" panose="02010604000000000000" charset="-122"/>
                <a:ea typeface="锐字云字库美黑体1.0" panose="02010604000000000000" charset="-122"/>
              </a:rPr>
              <a:t>x</a:t>
            </a:r>
            <a:r>
              <a:rPr lang="zh-CN" altLang="en-US" sz="1100" dirty="0">
                <a:solidFill>
                  <a:schemeClr val="accent1"/>
                </a:solidFill>
                <a:latin typeface="锐字云字库美黑体1.0" panose="02010604000000000000" charset="-122"/>
                <a:ea typeface="锐字云字库美黑体1.0" panose="02010604000000000000" charset="-122"/>
              </a:rPr>
              <a:t>日</a:t>
            </a:r>
            <a:endParaRPr lang="zh-CN" altLang="zh-CN" sz="1100" dirty="0">
              <a:solidFill>
                <a:schemeClr val="accent1"/>
              </a:solidFill>
              <a:latin typeface="锐字云字库美黑体1.0" panose="02010604000000000000" charset="-122"/>
              <a:ea typeface="锐字云字库美黑体1.0" panose="02010604000000000000" charset="-122"/>
            </a:endParaRPr>
          </a:p>
        </p:txBody>
      </p:sp>
      <p:pic>
        <p:nvPicPr>
          <p:cNvPr id="2" name="纯音乐 - 情书 - loveletter to you">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609600" y="970022"/>
            <a:ext cx="609600" cy="609600"/>
          </a:xfrm>
          <a:prstGeom prst="rect">
            <a:avLst/>
          </a:prstGeom>
        </p:spPr>
      </p:pic>
      <p:pic>
        <p:nvPicPr>
          <p:cNvPr id="10" name="图片 9"/>
          <p:cNvPicPr>
            <a:picLocks noChangeAspect="1"/>
          </p:cNvPicPr>
          <p:nvPr/>
        </p:nvPicPr>
        <p:blipFill rotWithShape="1">
          <a:blip r:embed="rId4">
            <a:extLst>
              <a:ext uri="{28A0092B-C50C-407E-A947-70E740481C1C}">
                <a14:useLocalDpi xmlns:a14="http://schemas.microsoft.com/office/drawing/2010/main" val="0"/>
              </a:ext>
            </a:extLst>
          </a:blip>
          <a:srcRect t="30480" r="34068"/>
          <a:stretch>
            <a:fillRect/>
          </a:stretch>
        </p:blipFill>
        <p:spPr>
          <a:xfrm>
            <a:off x="-508" y="1706833"/>
            <a:ext cx="2085988" cy="3576864"/>
          </a:xfrm>
          <a:prstGeom prst="rect">
            <a:avLst/>
          </a:prstGeom>
        </p:spPr>
      </p:pic>
      <p:pic>
        <p:nvPicPr>
          <p:cNvPr id="15" name="图片 14"/>
          <p:cNvPicPr>
            <a:picLocks noChangeAspect="1"/>
          </p:cNvPicPr>
          <p:nvPr/>
        </p:nvPicPr>
        <p:blipFill rotWithShape="1">
          <a:blip r:embed="rId5">
            <a:extLst>
              <a:ext uri="{28A0092B-C50C-407E-A947-70E740481C1C}">
                <a14:useLocalDpi xmlns:a14="http://schemas.microsoft.com/office/drawing/2010/main" val="0"/>
              </a:ext>
            </a:extLst>
          </a:blip>
          <a:srcRect l="42820" b="37103"/>
          <a:stretch>
            <a:fillRect/>
          </a:stretch>
        </p:blipFill>
        <p:spPr>
          <a:xfrm>
            <a:off x="6768243" y="88268"/>
            <a:ext cx="2138026" cy="3824464"/>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42"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fade">
                                      <p:cBhvr>
                                        <p:cTn id="9" dur="1000"/>
                                        <p:tgtEl>
                                          <p:spTgt spid="10"/>
                                        </p:tgtEl>
                                      </p:cBhvr>
                                    </p:animEffect>
                                    <p:anim calcmode="lin" valueType="num">
                                      <p:cBhvr>
                                        <p:cTn id="10" dur="1000" fill="hold"/>
                                        <p:tgtEl>
                                          <p:spTgt spid="10"/>
                                        </p:tgtEl>
                                        <p:attrNameLst>
                                          <p:attrName>ppt_x</p:attrName>
                                        </p:attrNameLst>
                                      </p:cBhvr>
                                      <p:tavLst>
                                        <p:tav tm="0">
                                          <p:val>
                                            <p:strVal val="#ppt_x"/>
                                          </p:val>
                                        </p:tav>
                                        <p:tav tm="100000">
                                          <p:val>
                                            <p:strVal val="#ppt_x"/>
                                          </p:val>
                                        </p:tav>
                                      </p:tavLst>
                                    </p:anim>
                                    <p:anim calcmode="lin" valueType="num">
                                      <p:cBhvr>
                                        <p:cTn id="11" dur="1000" fill="hold"/>
                                        <p:tgtEl>
                                          <p:spTgt spid="10"/>
                                        </p:tgtEl>
                                        <p:attrNameLst>
                                          <p:attrName>ppt_y</p:attrName>
                                        </p:attrNameLst>
                                      </p:cBhvr>
                                      <p:tavLst>
                                        <p:tav tm="0">
                                          <p:val>
                                            <p:strVal val="#ppt_y+.1"/>
                                          </p:val>
                                        </p:tav>
                                        <p:tav tm="100000">
                                          <p:val>
                                            <p:strVal val="#ppt_y"/>
                                          </p:val>
                                        </p:tav>
                                      </p:tavLst>
                                    </p:anim>
                                  </p:childTnLst>
                                </p:cTn>
                              </p:par>
                              <p:par>
                                <p:cTn id="12" presetID="47" presetClass="entr" presetSubtype="0" fill="hold" nodeType="withEffect">
                                  <p:stCondLst>
                                    <p:cond delay="70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par>
                          <p:cTn id="17" fill="hold">
                            <p:stCondLst>
                              <p:cond delay="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by="(-#ppt_w*2)" calcmode="lin" valueType="num">
                                      <p:cBhvr rctx="PPT">
                                        <p:cTn id="20" dur="500" autoRev="1" fill="hold">
                                          <p:stCondLst>
                                            <p:cond delay="0"/>
                                          </p:stCondLst>
                                        </p:cTn>
                                        <p:tgtEl>
                                          <p:spTgt spid="4"/>
                                        </p:tgtEl>
                                        <p:attrNameLst>
                                          <p:attrName>ppt_w</p:attrName>
                                        </p:attrNameLst>
                                      </p:cBhvr>
                                    </p:anim>
                                    <p:anim by="(#ppt_w*0.50)" calcmode="lin" valueType="num">
                                      <p:cBhvr>
                                        <p:cTn id="21" dur="500" decel="50000" autoRev="1" fill="hold">
                                          <p:stCondLst>
                                            <p:cond delay="0"/>
                                          </p:stCondLst>
                                        </p:cTn>
                                        <p:tgtEl>
                                          <p:spTgt spid="4"/>
                                        </p:tgtEl>
                                        <p:attrNameLst>
                                          <p:attrName>ppt_x</p:attrName>
                                        </p:attrNameLst>
                                      </p:cBhvr>
                                    </p:anim>
                                    <p:anim from="(-#ppt_h/2)" to="(#ppt_y)" calcmode="lin" valueType="num">
                                      <p:cBhvr>
                                        <p:cTn id="22" dur="1000" fill="hold">
                                          <p:stCondLst>
                                            <p:cond delay="0"/>
                                          </p:stCondLst>
                                        </p:cTn>
                                        <p:tgtEl>
                                          <p:spTgt spid="4"/>
                                        </p:tgtEl>
                                        <p:attrNameLst>
                                          <p:attrName>ppt_y</p:attrName>
                                        </p:attrNameLst>
                                      </p:cBhvr>
                                    </p:anim>
                                    <p:animRot by="21600000">
                                      <p:cBhvr>
                                        <p:cTn id="23" dur="1000" fill="hold">
                                          <p:stCondLst>
                                            <p:cond delay="0"/>
                                          </p:stCondLst>
                                        </p:cTn>
                                        <p:tgtEl>
                                          <p:spTgt spid="4"/>
                                        </p:tgtEl>
                                        <p:attrNameLst>
                                          <p:attrName>r</p:attrName>
                                        </p:attrNameLst>
                                      </p:cBhvr>
                                    </p:animRot>
                                  </p:childTnLst>
                                </p:cTn>
                              </p:par>
                            </p:childTnLst>
                          </p:cTn>
                        </p:par>
                        <p:par>
                          <p:cTn id="24" fill="hold">
                            <p:stCondLst>
                              <p:cond delay="1299"/>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5"/>
                                        </p:tgtEl>
                                        <p:attrNameLst>
                                          <p:attrName>style.visibility</p:attrName>
                                        </p:attrNameLst>
                                      </p:cBhvr>
                                      <p:to>
                                        <p:strVal val="visible"/>
                                      </p:to>
                                    </p:set>
                                    <p:anim by="(-#ppt_w*2)" calcmode="lin" valueType="num">
                                      <p:cBhvr rctx="PPT">
                                        <p:cTn id="27" dur="500" autoRev="1" fill="hold">
                                          <p:stCondLst>
                                            <p:cond delay="0"/>
                                          </p:stCondLst>
                                        </p:cTn>
                                        <p:tgtEl>
                                          <p:spTgt spid="5"/>
                                        </p:tgtEl>
                                        <p:attrNameLst>
                                          <p:attrName>ppt_w</p:attrName>
                                        </p:attrNameLst>
                                      </p:cBhvr>
                                    </p:anim>
                                    <p:anim by="(#ppt_w*0.50)" calcmode="lin" valueType="num">
                                      <p:cBhvr>
                                        <p:cTn id="28" dur="500" decel="50000" autoRev="1" fill="hold">
                                          <p:stCondLst>
                                            <p:cond delay="0"/>
                                          </p:stCondLst>
                                        </p:cTn>
                                        <p:tgtEl>
                                          <p:spTgt spid="5"/>
                                        </p:tgtEl>
                                        <p:attrNameLst>
                                          <p:attrName>ppt_x</p:attrName>
                                        </p:attrNameLst>
                                      </p:cBhvr>
                                    </p:anim>
                                    <p:anim from="(-#ppt_h/2)" to="(#ppt_y)" calcmode="lin" valueType="num">
                                      <p:cBhvr>
                                        <p:cTn id="29" dur="1000" fill="hold">
                                          <p:stCondLst>
                                            <p:cond delay="0"/>
                                          </p:stCondLst>
                                        </p:cTn>
                                        <p:tgtEl>
                                          <p:spTgt spid="5"/>
                                        </p:tgtEl>
                                        <p:attrNameLst>
                                          <p:attrName>ppt_y</p:attrName>
                                        </p:attrNameLst>
                                      </p:cBhvr>
                                    </p:anim>
                                    <p:animRot by="21600000">
                                      <p:cBhvr>
                                        <p:cTn id="30" dur="1000" fill="hold">
                                          <p:stCondLst>
                                            <p:cond delay="0"/>
                                          </p:stCondLst>
                                        </p:cTn>
                                        <p:tgtEl>
                                          <p:spTgt spid="5"/>
                                        </p:tgtEl>
                                        <p:attrNameLst>
                                          <p:attrName>r</p:attrName>
                                        </p:attrNameLst>
                                      </p:cBhvr>
                                    </p:animRot>
                                  </p:childTnLst>
                                </p:cTn>
                              </p:par>
                            </p:childTnLst>
                          </p:cTn>
                        </p:par>
                        <p:par>
                          <p:cTn id="31" fill="hold">
                            <p:stCondLst>
                              <p:cond delay="3399"/>
                            </p:stCondLst>
                            <p:childTnLst>
                              <p:par>
                                <p:cTn id="32" presetID="22" presetClass="entr" presetSubtype="4" fill="hold" grpId="0" nodeType="afterEffect">
                                  <p:stCondLst>
                                    <p:cond delay="0"/>
                                  </p:stCondLst>
                                  <p:iterate type="lt">
                                    <p:tmPct val="0"/>
                                  </p:iterate>
                                  <p:childTnLst>
                                    <p:set>
                                      <p:cBhvr>
                                        <p:cTn id="33" dur="1" fill="hold">
                                          <p:stCondLst>
                                            <p:cond delay="0"/>
                                          </p:stCondLst>
                                        </p:cTn>
                                        <p:tgtEl>
                                          <p:spTgt spid="6"/>
                                        </p:tgtEl>
                                        <p:attrNameLst>
                                          <p:attrName>style.visibility</p:attrName>
                                        </p:attrNameLst>
                                      </p:cBhvr>
                                      <p:to>
                                        <p:strVal val="visible"/>
                                      </p:to>
                                    </p:set>
                                    <p:animEffect transition="in" filter="wipe(down)">
                                      <p:cBhvr>
                                        <p:cTn id="34" dur="500"/>
                                        <p:tgtEl>
                                          <p:spTgt spid="6"/>
                                        </p:tgtEl>
                                      </p:cBhvr>
                                    </p:animEffect>
                                  </p:childTnLst>
                                </p:cTn>
                              </p:par>
                            </p:childTnLst>
                          </p:cTn>
                        </p:par>
                        <p:par>
                          <p:cTn id="35" fill="hold">
                            <p:stCondLst>
                              <p:cond delay="3899"/>
                            </p:stCondLst>
                            <p:childTnLst>
                              <p:par>
                                <p:cTn id="36" presetID="42" presetClass="entr" presetSubtype="0"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anim calcmode="lin" valueType="num">
                                      <p:cBhvr>
                                        <p:cTn id="39" dur="500" fill="hold"/>
                                        <p:tgtEl>
                                          <p:spTgt spid="7"/>
                                        </p:tgtEl>
                                        <p:attrNameLst>
                                          <p:attrName>ppt_x</p:attrName>
                                        </p:attrNameLst>
                                      </p:cBhvr>
                                      <p:tavLst>
                                        <p:tav tm="0">
                                          <p:val>
                                            <p:strVal val="#ppt_x"/>
                                          </p:val>
                                        </p:tav>
                                        <p:tav tm="100000">
                                          <p:val>
                                            <p:strVal val="#ppt_x"/>
                                          </p:val>
                                        </p:tav>
                                      </p:tavLst>
                                    </p:anim>
                                    <p:anim calcmode="lin" valueType="num">
                                      <p:cBhvr>
                                        <p:cTn id="40"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1" repeatCount="indefinite" fill="hold" display="0">
                  <p:stCondLst>
                    <p:cond delay="indefinite"/>
                  </p:stCondLst>
                  <p:endCondLst>
                    <p:cond evt="onStopAudio" delay="0">
                      <p:tgtEl>
                        <p:sldTgt/>
                      </p:tgtEl>
                    </p:cond>
                  </p:endCondLst>
                </p:cTn>
                <p:tgtEl>
                  <p:spTgt spid="2"/>
                </p:tgtEl>
              </p:cMediaNode>
            </p:audio>
          </p:childTnLst>
        </p:cTn>
      </p:par>
    </p:tnLst>
    <p:bldLst>
      <p:bldP spid="4" grpId="0"/>
      <p:bldP spid="5"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468874" y="1171258"/>
            <a:ext cx="933817" cy="547357"/>
          </a:xfrm>
          <a:prstGeom prst="rect">
            <a:avLst/>
          </a:prstGeom>
          <a:effectLst/>
        </p:spPr>
        <p:txBody>
          <a:bodyPr vert="horz" wrap="none" lIns="65032" tIns="32516" rIns="65032" bIns="32516">
            <a:spAutoFit/>
          </a:bodyPr>
          <a:lstStyle/>
          <a:p>
            <a:r>
              <a:rPr lang="zh-CN" altLang="en-US" sz="3100" dirty="0">
                <a:solidFill>
                  <a:schemeClr val="accent1"/>
                </a:solidFill>
                <a:ea typeface="微软雅黑" panose="020B0503020204020204" pitchFamily="34" charset="-122"/>
              </a:rPr>
              <a:t>目录</a:t>
            </a:r>
            <a:endParaRPr lang="zh-CN" altLang="en-US" sz="3100" dirty="0">
              <a:solidFill>
                <a:schemeClr val="accent1"/>
              </a:solidFill>
              <a:ea typeface="微软雅黑" panose="020B0503020204020204" pitchFamily="34" charset="-122"/>
            </a:endParaRPr>
          </a:p>
        </p:txBody>
      </p:sp>
      <p:sp>
        <p:nvSpPr>
          <p:cNvPr id="9" name="矩形 8"/>
          <p:cNvSpPr/>
          <p:nvPr/>
        </p:nvSpPr>
        <p:spPr>
          <a:xfrm>
            <a:off x="3370343" y="1649477"/>
            <a:ext cx="1200830" cy="284626"/>
          </a:xfrm>
          <a:prstGeom prst="rect">
            <a:avLst/>
          </a:prstGeom>
          <a:effectLst/>
        </p:spPr>
        <p:txBody>
          <a:bodyPr vert="horz" wrap="none" lIns="65032" tIns="32516" rIns="65032" bIns="32516">
            <a:spAutoFit/>
          </a:bodyPr>
          <a:lstStyle/>
          <a:p>
            <a:r>
              <a:rPr lang="en-US" altLang="zh-CN" sz="1400" dirty="0">
                <a:solidFill>
                  <a:schemeClr val="accent1"/>
                </a:solidFill>
                <a:latin typeface="Arial" panose="020B0604020202020204" pitchFamily="34" charset="0"/>
                <a:ea typeface="微软雅黑" panose="020B0503020204020204" pitchFamily="34" charset="-122"/>
                <a:cs typeface="Arial" panose="020B0604020202020204" pitchFamily="34" charset="0"/>
              </a:rPr>
              <a:t>DIRECTORY</a:t>
            </a:r>
            <a:endParaRPr lang="zh-CN" altLang="en-US" sz="1400"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矩形 12"/>
          <p:cNvSpPr/>
          <p:nvPr/>
        </p:nvSpPr>
        <p:spPr>
          <a:xfrm>
            <a:off x="1386754" y="3180168"/>
            <a:ext cx="849479" cy="281111"/>
          </a:xfrm>
          <a:prstGeom prst="rect">
            <a:avLst/>
          </a:prstGeom>
          <a:effectLst/>
        </p:spPr>
        <p:txBody>
          <a:bodyPr vert="horz" wrap="none" lIns="65032" tIns="32516" rIns="65032" bIns="32516">
            <a:spAutoFit/>
          </a:bodyPr>
          <a:lstStyle/>
          <a:p>
            <a:r>
              <a:rPr lang="zh-CN" altLang="en-US" sz="1400" b="1" dirty="0">
                <a:solidFill>
                  <a:schemeClr val="accent1"/>
                </a:solidFill>
              </a:rPr>
              <a:t>项目介绍</a:t>
            </a:r>
            <a:endParaRPr lang="zh-CN" altLang="en-US" sz="1400" b="1" dirty="0">
              <a:solidFill>
                <a:schemeClr val="accent1"/>
              </a:solidFill>
            </a:endParaRPr>
          </a:p>
        </p:txBody>
      </p:sp>
      <p:sp>
        <p:nvSpPr>
          <p:cNvPr id="14" name="矩形 13"/>
          <p:cNvSpPr/>
          <p:nvPr/>
        </p:nvSpPr>
        <p:spPr>
          <a:xfrm>
            <a:off x="1386754" y="2771085"/>
            <a:ext cx="360564" cy="496554"/>
          </a:xfrm>
          <a:prstGeom prst="rect">
            <a:avLst/>
          </a:prstGeom>
          <a:effectLst/>
        </p:spPr>
        <p:txBody>
          <a:bodyPr wrap="none" lIns="65032" tIns="32516" rIns="65032" bIns="32516">
            <a:spAutoFit/>
          </a:bodyPr>
          <a:lstStyle/>
          <a:p>
            <a:r>
              <a:rPr lang="en-US" altLang="zh-CN" sz="2800" dirty="0">
                <a:solidFill>
                  <a:schemeClr val="accent1"/>
                </a:solidFill>
                <a:latin typeface="Agency FB" panose="020B0503020202020204" pitchFamily="34" charset="0"/>
                <a:ea typeface="微软雅黑" panose="020B0503020204020204" pitchFamily="34" charset="-122"/>
                <a:cs typeface="Arial" panose="020B0604020202020204" pitchFamily="34" charset="0"/>
              </a:rPr>
              <a:t>01</a:t>
            </a:r>
            <a:endParaRPr lang="zh-CN" altLang="en-US" sz="2800" dirty="0">
              <a:solidFill>
                <a:schemeClr val="accent1"/>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15" name="矩形 14"/>
          <p:cNvSpPr/>
          <p:nvPr/>
        </p:nvSpPr>
        <p:spPr>
          <a:xfrm>
            <a:off x="1386754" y="2572544"/>
            <a:ext cx="725599" cy="342666"/>
          </a:xfrm>
          <a:prstGeom prst="rect">
            <a:avLst/>
          </a:prstGeom>
          <a:effectLst/>
        </p:spPr>
        <p:txBody>
          <a:bodyPr vert="horz" wrap="none" lIns="65032" tIns="32516" rIns="65032" bIns="32516">
            <a:spAutoFit/>
          </a:bodyPr>
          <a:lstStyle/>
          <a:p>
            <a:r>
              <a:rPr lang="en-US" altLang="zh-CN" dirty="0">
                <a:solidFill>
                  <a:schemeClr val="accent1"/>
                </a:solidFill>
                <a:latin typeface="Arial" panose="020B0604020202020204" pitchFamily="34" charset="0"/>
                <a:ea typeface="Arial Unicode MS" panose="020B0604020202020204" pitchFamily="34" charset="-122"/>
                <a:cs typeface="Arial" panose="020B0604020202020204" pitchFamily="34" charset="0"/>
              </a:rPr>
              <a:t>PART</a:t>
            </a:r>
            <a:endParaRPr lang="zh-CN" altLang="en-US" dirty="0">
              <a:solidFill>
                <a:schemeClr val="accent1"/>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6" name="矩形 15"/>
          <p:cNvSpPr/>
          <p:nvPr/>
        </p:nvSpPr>
        <p:spPr>
          <a:xfrm>
            <a:off x="2766050" y="3180168"/>
            <a:ext cx="849479" cy="281111"/>
          </a:xfrm>
          <a:prstGeom prst="rect">
            <a:avLst/>
          </a:prstGeom>
          <a:effectLst/>
        </p:spPr>
        <p:txBody>
          <a:bodyPr vert="horz" wrap="none" lIns="65032" tIns="32516" rIns="65032" bIns="32516">
            <a:spAutoFit/>
          </a:bodyPr>
          <a:lstStyle/>
          <a:p>
            <a:r>
              <a:rPr lang="zh-CN" altLang="en-US" sz="1400" b="1" dirty="0">
                <a:solidFill>
                  <a:schemeClr val="accent1"/>
                </a:solidFill>
              </a:rPr>
              <a:t>产品运行</a:t>
            </a:r>
            <a:endParaRPr lang="zh-CN" altLang="en-US" sz="1400" b="1" dirty="0">
              <a:solidFill>
                <a:schemeClr val="accent1"/>
              </a:solidFill>
            </a:endParaRPr>
          </a:p>
        </p:txBody>
      </p:sp>
      <p:sp>
        <p:nvSpPr>
          <p:cNvPr id="17" name="矩形 16"/>
          <p:cNvSpPr/>
          <p:nvPr/>
        </p:nvSpPr>
        <p:spPr>
          <a:xfrm>
            <a:off x="2766051" y="2771085"/>
            <a:ext cx="426287" cy="496554"/>
          </a:xfrm>
          <a:prstGeom prst="rect">
            <a:avLst/>
          </a:prstGeom>
          <a:effectLst/>
        </p:spPr>
        <p:txBody>
          <a:bodyPr wrap="none" lIns="65032" tIns="32516" rIns="65032" bIns="32516">
            <a:spAutoFit/>
          </a:bodyPr>
          <a:lstStyle/>
          <a:p>
            <a:r>
              <a:rPr lang="en-US" altLang="zh-CN" sz="2800" dirty="0">
                <a:solidFill>
                  <a:schemeClr val="accent1"/>
                </a:solidFill>
                <a:latin typeface="Agency FB" panose="020B0503020202020204" pitchFamily="34" charset="0"/>
                <a:ea typeface="微软雅黑" panose="020B0503020204020204" pitchFamily="34" charset="-122"/>
                <a:cs typeface="Arial" panose="020B0604020202020204" pitchFamily="34" charset="0"/>
              </a:rPr>
              <a:t>02</a:t>
            </a:r>
            <a:endParaRPr lang="zh-CN" altLang="en-US" sz="2800" dirty="0">
              <a:solidFill>
                <a:schemeClr val="accent1"/>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18" name="矩形 17"/>
          <p:cNvSpPr/>
          <p:nvPr/>
        </p:nvSpPr>
        <p:spPr>
          <a:xfrm>
            <a:off x="2766050" y="2572544"/>
            <a:ext cx="725599" cy="342666"/>
          </a:xfrm>
          <a:prstGeom prst="rect">
            <a:avLst/>
          </a:prstGeom>
          <a:effectLst/>
        </p:spPr>
        <p:txBody>
          <a:bodyPr vert="horz" wrap="none" lIns="65032" tIns="32516" rIns="65032" bIns="32516">
            <a:spAutoFit/>
          </a:bodyPr>
          <a:lstStyle/>
          <a:p>
            <a:r>
              <a:rPr lang="en-US" altLang="zh-CN" dirty="0">
                <a:solidFill>
                  <a:schemeClr val="accent1"/>
                </a:solidFill>
                <a:latin typeface="Arial" panose="020B0604020202020204" pitchFamily="34" charset="0"/>
                <a:ea typeface="Arial Unicode MS" panose="020B0604020202020204" pitchFamily="34" charset="-122"/>
                <a:cs typeface="Arial" panose="020B0604020202020204" pitchFamily="34" charset="0"/>
              </a:rPr>
              <a:t>PART</a:t>
            </a:r>
            <a:endParaRPr lang="zh-CN" altLang="en-US" dirty="0">
              <a:solidFill>
                <a:schemeClr val="accent1"/>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9" name="矩形 18"/>
          <p:cNvSpPr/>
          <p:nvPr/>
        </p:nvSpPr>
        <p:spPr>
          <a:xfrm>
            <a:off x="4114100" y="3180168"/>
            <a:ext cx="849479" cy="281111"/>
          </a:xfrm>
          <a:prstGeom prst="rect">
            <a:avLst/>
          </a:prstGeom>
          <a:effectLst/>
        </p:spPr>
        <p:txBody>
          <a:bodyPr vert="horz" wrap="none" lIns="65032" tIns="32516" rIns="65032" bIns="32516">
            <a:spAutoFit/>
          </a:bodyPr>
          <a:lstStyle/>
          <a:p>
            <a:pPr algn="r"/>
            <a:r>
              <a:rPr lang="zh-CN" altLang="en-US" sz="1400" b="1" dirty="0">
                <a:solidFill>
                  <a:schemeClr val="accent1"/>
                </a:solidFill>
              </a:rPr>
              <a:t>市场分析</a:t>
            </a:r>
            <a:endParaRPr lang="zh-CN" altLang="en-US" sz="1400" b="1" dirty="0">
              <a:solidFill>
                <a:schemeClr val="accent1"/>
              </a:solidFill>
            </a:endParaRPr>
          </a:p>
        </p:txBody>
      </p:sp>
      <p:sp>
        <p:nvSpPr>
          <p:cNvPr id="20" name="矩形 19"/>
          <p:cNvSpPr/>
          <p:nvPr/>
        </p:nvSpPr>
        <p:spPr>
          <a:xfrm>
            <a:off x="4119075" y="2771085"/>
            <a:ext cx="439111" cy="496554"/>
          </a:xfrm>
          <a:prstGeom prst="rect">
            <a:avLst/>
          </a:prstGeom>
          <a:effectLst/>
        </p:spPr>
        <p:txBody>
          <a:bodyPr wrap="none" lIns="65032" tIns="32516" rIns="65032" bIns="32516">
            <a:spAutoFit/>
          </a:bodyPr>
          <a:lstStyle/>
          <a:p>
            <a:r>
              <a:rPr lang="en-US" altLang="zh-CN" sz="2800" dirty="0">
                <a:solidFill>
                  <a:schemeClr val="accent1"/>
                </a:solidFill>
                <a:latin typeface="Agency FB" panose="020B0503020202020204" pitchFamily="34" charset="0"/>
                <a:ea typeface="微软雅黑" panose="020B0503020204020204" pitchFamily="34" charset="-122"/>
                <a:cs typeface="Arial" panose="020B0604020202020204" pitchFamily="34" charset="0"/>
              </a:rPr>
              <a:t>03</a:t>
            </a:r>
            <a:endParaRPr lang="zh-CN" altLang="en-US" sz="2800" dirty="0">
              <a:solidFill>
                <a:schemeClr val="accent1"/>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21" name="矩形 20"/>
          <p:cNvSpPr/>
          <p:nvPr/>
        </p:nvSpPr>
        <p:spPr>
          <a:xfrm>
            <a:off x="4119075" y="2572544"/>
            <a:ext cx="725599" cy="342666"/>
          </a:xfrm>
          <a:prstGeom prst="rect">
            <a:avLst/>
          </a:prstGeom>
          <a:effectLst/>
        </p:spPr>
        <p:txBody>
          <a:bodyPr vert="horz" wrap="none" lIns="65032" tIns="32516" rIns="65032" bIns="32516">
            <a:spAutoFit/>
          </a:bodyPr>
          <a:lstStyle/>
          <a:p>
            <a:r>
              <a:rPr lang="en-US" altLang="zh-CN" dirty="0">
                <a:solidFill>
                  <a:schemeClr val="accent1"/>
                </a:solidFill>
                <a:latin typeface="Arial" panose="020B0604020202020204" pitchFamily="34" charset="0"/>
                <a:ea typeface="Arial Unicode MS" panose="020B0604020202020204" pitchFamily="34" charset="-122"/>
                <a:cs typeface="Arial" panose="020B0604020202020204" pitchFamily="34" charset="0"/>
              </a:rPr>
              <a:t>PART</a:t>
            </a:r>
            <a:endParaRPr lang="zh-CN" altLang="en-US" dirty="0">
              <a:solidFill>
                <a:schemeClr val="accent1"/>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22" name="矩形 21"/>
          <p:cNvSpPr/>
          <p:nvPr/>
        </p:nvSpPr>
        <p:spPr>
          <a:xfrm>
            <a:off x="5467125" y="3180168"/>
            <a:ext cx="849479" cy="281111"/>
          </a:xfrm>
          <a:prstGeom prst="rect">
            <a:avLst/>
          </a:prstGeom>
          <a:effectLst/>
        </p:spPr>
        <p:txBody>
          <a:bodyPr vert="horz" wrap="none" lIns="65032" tIns="32516" rIns="65032" bIns="32516">
            <a:spAutoFit/>
          </a:bodyPr>
          <a:lstStyle/>
          <a:p>
            <a:pPr algn="r"/>
            <a:r>
              <a:rPr lang="zh-CN" altLang="en-US" sz="1400" dirty="0">
                <a:solidFill>
                  <a:schemeClr val="accent1"/>
                </a:solidFill>
                <a:latin typeface="微软雅黑" panose="020B0503020204020204" pitchFamily="34" charset="-122"/>
                <a:ea typeface="微软雅黑" panose="020B0503020204020204" pitchFamily="34" charset="-122"/>
              </a:rPr>
              <a:t>投资回报</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23" name="矩形 22"/>
          <p:cNvSpPr/>
          <p:nvPr/>
        </p:nvSpPr>
        <p:spPr>
          <a:xfrm>
            <a:off x="5472100" y="2771085"/>
            <a:ext cx="424684" cy="496554"/>
          </a:xfrm>
          <a:prstGeom prst="rect">
            <a:avLst/>
          </a:prstGeom>
          <a:effectLst/>
        </p:spPr>
        <p:txBody>
          <a:bodyPr wrap="none" lIns="65032" tIns="32516" rIns="65032" bIns="32516">
            <a:spAutoFit/>
          </a:bodyPr>
          <a:lstStyle/>
          <a:p>
            <a:r>
              <a:rPr lang="en-US" altLang="zh-CN" sz="2800" dirty="0">
                <a:solidFill>
                  <a:schemeClr val="accent1"/>
                </a:solidFill>
                <a:latin typeface="Agency FB" panose="020B0503020202020204" pitchFamily="34" charset="0"/>
                <a:ea typeface="微软雅黑" panose="020B0503020204020204" pitchFamily="34" charset="-122"/>
                <a:cs typeface="Arial" panose="020B0604020202020204" pitchFamily="34" charset="0"/>
              </a:rPr>
              <a:t>04</a:t>
            </a:r>
            <a:endParaRPr lang="zh-CN" altLang="en-US" sz="2800" dirty="0">
              <a:solidFill>
                <a:schemeClr val="accent1"/>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24" name="矩形 23"/>
          <p:cNvSpPr/>
          <p:nvPr/>
        </p:nvSpPr>
        <p:spPr>
          <a:xfrm>
            <a:off x="5472100" y="2572544"/>
            <a:ext cx="725599" cy="342666"/>
          </a:xfrm>
          <a:prstGeom prst="rect">
            <a:avLst/>
          </a:prstGeom>
          <a:effectLst/>
        </p:spPr>
        <p:txBody>
          <a:bodyPr vert="horz" wrap="none" lIns="65032" tIns="32516" rIns="65032" bIns="32516">
            <a:spAutoFit/>
          </a:bodyPr>
          <a:lstStyle/>
          <a:p>
            <a:r>
              <a:rPr lang="en-US" altLang="zh-CN" dirty="0">
                <a:solidFill>
                  <a:schemeClr val="accent1"/>
                </a:solidFill>
                <a:latin typeface="Arial" panose="020B0604020202020204" pitchFamily="34" charset="0"/>
                <a:ea typeface="Arial Unicode MS" panose="020B0604020202020204" pitchFamily="34" charset="-122"/>
                <a:cs typeface="Arial" panose="020B0604020202020204" pitchFamily="34" charset="0"/>
              </a:rPr>
              <a:t>PART</a:t>
            </a:r>
            <a:endParaRPr lang="zh-CN" altLang="en-US" dirty="0">
              <a:solidFill>
                <a:schemeClr val="accent1"/>
              </a:solidFill>
              <a:latin typeface="Arial" panose="020B0604020202020204" pitchFamily="34" charset="0"/>
              <a:ea typeface="Arial Unicode MS" panose="020B0604020202020204" pitchFamily="34" charset="-122"/>
              <a:cs typeface="Arial" panose="020B0604020202020204" pitchFamily="34" charset="0"/>
            </a:endParaRPr>
          </a:p>
        </p:txBody>
      </p:sp>
      <p:pic>
        <p:nvPicPr>
          <p:cNvPr id="27" name="图片 26"/>
          <p:cNvPicPr>
            <a:picLocks noChangeAspect="1"/>
          </p:cNvPicPr>
          <p:nvPr/>
        </p:nvPicPr>
        <p:blipFill rotWithShape="1">
          <a:blip r:embed="rId1">
            <a:extLst>
              <a:ext uri="{28A0092B-C50C-407E-A947-70E740481C1C}">
                <a14:useLocalDpi xmlns:a14="http://schemas.microsoft.com/office/drawing/2010/main" val="0"/>
              </a:ext>
            </a:extLst>
          </a:blip>
          <a:srcRect t="30480" r="34068"/>
          <a:stretch>
            <a:fillRect/>
          </a:stretch>
        </p:blipFill>
        <p:spPr>
          <a:xfrm flipH="1" flipV="1">
            <a:off x="7016038" y="-1"/>
            <a:ext cx="2105602" cy="3461279"/>
          </a:xfrm>
          <a:prstGeom prst="rect">
            <a:avLst/>
          </a:prstGeom>
        </p:spPr>
      </p:pic>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8"/>
                                        </p:tgtEl>
                                        <p:attrNameLst>
                                          <p:attrName>ppt_y</p:attrName>
                                        </p:attrNameLst>
                                      </p:cBhvr>
                                      <p:tavLst>
                                        <p:tav tm="0">
                                          <p:val>
                                            <p:strVal val="#ppt_y"/>
                                          </p:val>
                                        </p:tav>
                                        <p:tav tm="100000">
                                          <p:val>
                                            <p:strVal val="#ppt_y"/>
                                          </p:val>
                                        </p:tav>
                                      </p:tavLst>
                                    </p:anim>
                                    <p:anim calcmode="lin" valueType="num">
                                      <p:cBhvr>
                                        <p:cTn id="15"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8"/>
                                        </p:tgtEl>
                                      </p:cBhvr>
                                    </p:animEffect>
                                  </p:childTnLst>
                                </p:cTn>
                              </p:par>
                            </p:childTnLst>
                          </p:cTn>
                        </p:par>
                        <p:par>
                          <p:cTn id="18" fill="hold">
                            <p:stCondLst>
                              <p:cond delay="1549"/>
                            </p:stCondLst>
                            <p:childTnLst>
                              <p:par>
                                <p:cTn id="19" presetID="23" presetClass="entr" presetSubtype="32"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strVal val="4*#ppt_w"/>
                                          </p:val>
                                        </p:tav>
                                        <p:tav tm="100000">
                                          <p:val>
                                            <p:strVal val="#ppt_w"/>
                                          </p:val>
                                        </p:tav>
                                      </p:tavLst>
                                    </p:anim>
                                    <p:anim calcmode="lin" valueType="num">
                                      <p:cBhvr>
                                        <p:cTn id="22" dur="500" fill="hold"/>
                                        <p:tgtEl>
                                          <p:spTgt spid="9"/>
                                        </p:tgtEl>
                                        <p:attrNameLst>
                                          <p:attrName>ppt_h</p:attrName>
                                        </p:attrNameLst>
                                      </p:cBhvr>
                                      <p:tavLst>
                                        <p:tav tm="0">
                                          <p:val>
                                            <p:strVal val="4*#ppt_h"/>
                                          </p:val>
                                        </p:tav>
                                        <p:tav tm="100000">
                                          <p:val>
                                            <p:strVal val="#ppt_h"/>
                                          </p:val>
                                        </p:tav>
                                      </p:tavLst>
                                    </p:anim>
                                  </p:childTnLst>
                                </p:cTn>
                              </p:par>
                            </p:childTnLst>
                          </p:cTn>
                        </p:par>
                        <p:par>
                          <p:cTn id="23" fill="hold">
                            <p:stCondLst>
                              <p:cond delay="2049"/>
                            </p:stCondLst>
                            <p:childTnLst>
                              <p:par>
                                <p:cTn id="24" presetID="22" presetClass="entr" presetSubtype="8"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par>
                          <p:cTn id="27" fill="hold">
                            <p:stCondLst>
                              <p:cond delay="2549"/>
                            </p:stCondLst>
                            <p:childTnLst>
                              <p:par>
                                <p:cTn id="28" presetID="41" presetClass="entr" presetSubtype="0" fill="hold" grpId="0" nodeType="afterEffect">
                                  <p:stCondLst>
                                    <p:cond delay="0"/>
                                  </p:stCondLst>
                                  <p:iterate type="lt">
                                    <p:tmPct val="0"/>
                                  </p:iterate>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4"/>
                                        </p:tgtEl>
                                        <p:attrNameLst>
                                          <p:attrName>ppt_y</p:attrName>
                                        </p:attrNameLst>
                                      </p:cBhvr>
                                      <p:tavLst>
                                        <p:tav tm="0">
                                          <p:val>
                                            <p:strVal val="#ppt_y"/>
                                          </p:val>
                                        </p:tav>
                                        <p:tav tm="100000">
                                          <p:val>
                                            <p:strVal val="#ppt_y"/>
                                          </p:val>
                                        </p:tav>
                                      </p:tavLst>
                                    </p:anim>
                                    <p:anim calcmode="lin" valueType="num">
                                      <p:cBhvr>
                                        <p:cTn id="32"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4"/>
                                        </p:tgtEl>
                                      </p:cBhvr>
                                    </p:animEffect>
                                  </p:childTnLst>
                                </p:cTn>
                              </p:par>
                            </p:childTnLst>
                          </p:cTn>
                        </p:par>
                        <p:par>
                          <p:cTn id="35" fill="hold">
                            <p:stCondLst>
                              <p:cond delay="3049"/>
                            </p:stCondLst>
                            <p:childTnLst>
                              <p:par>
                                <p:cTn id="36" presetID="53" presetClass="entr" presetSubtype="16"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childTnLst>
                                </p:cTn>
                              </p:par>
                            </p:childTnLst>
                          </p:cTn>
                        </p:par>
                        <p:par>
                          <p:cTn id="41" fill="hold">
                            <p:stCondLst>
                              <p:cond delay="3549"/>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childTnLst>
                          </p:cTn>
                        </p:par>
                        <p:par>
                          <p:cTn id="45" fill="hold">
                            <p:stCondLst>
                              <p:cond delay="4049"/>
                            </p:stCondLst>
                            <p:childTnLst>
                              <p:par>
                                <p:cTn id="46" presetID="41" presetClass="entr" presetSubtype="0" fill="hold" grpId="0" nodeType="afterEffect">
                                  <p:stCondLst>
                                    <p:cond delay="0"/>
                                  </p:stCondLst>
                                  <p:iterate type="lt">
                                    <p:tmPct val="0"/>
                                  </p:iterate>
                                  <p:childTnLst>
                                    <p:set>
                                      <p:cBhvr>
                                        <p:cTn id="47" dur="1" fill="hold">
                                          <p:stCondLst>
                                            <p:cond delay="0"/>
                                          </p:stCondLst>
                                        </p:cTn>
                                        <p:tgtEl>
                                          <p:spTgt spid="17"/>
                                        </p:tgtEl>
                                        <p:attrNameLst>
                                          <p:attrName>style.visibility</p:attrName>
                                        </p:attrNameLst>
                                      </p:cBhvr>
                                      <p:to>
                                        <p:strVal val="visible"/>
                                      </p:to>
                                    </p:set>
                                    <p:anim calcmode="lin" valueType="num">
                                      <p:cBhvr>
                                        <p:cTn id="48"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17"/>
                                        </p:tgtEl>
                                        <p:attrNameLst>
                                          <p:attrName>ppt_y</p:attrName>
                                        </p:attrNameLst>
                                      </p:cBhvr>
                                      <p:tavLst>
                                        <p:tav tm="0">
                                          <p:val>
                                            <p:strVal val="#ppt_y"/>
                                          </p:val>
                                        </p:tav>
                                        <p:tav tm="100000">
                                          <p:val>
                                            <p:strVal val="#ppt_y"/>
                                          </p:val>
                                        </p:tav>
                                      </p:tavLst>
                                    </p:anim>
                                    <p:anim calcmode="lin" valueType="num">
                                      <p:cBhvr>
                                        <p:cTn id="50"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17"/>
                                        </p:tgtEl>
                                      </p:cBhvr>
                                    </p:animEffect>
                                  </p:childTnLst>
                                </p:cTn>
                              </p:par>
                            </p:childTnLst>
                          </p:cTn>
                        </p:par>
                        <p:par>
                          <p:cTn id="53" fill="hold">
                            <p:stCondLst>
                              <p:cond delay="4550"/>
                            </p:stCondLst>
                            <p:childTnLst>
                              <p:par>
                                <p:cTn id="54" presetID="53" presetClass="entr" presetSubtype="16"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childTnLst>
                          </p:cTn>
                        </p:par>
                        <p:par>
                          <p:cTn id="59" fill="hold">
                            <p:stCondLst>
                              <p:cond delay="5050"/>
                            </p:stCondLst>
                            <p:childTnLst>
                              <p:par>
                                <p:cTn id="60" presetID="22" presetClass="entr" presetSubtype="8"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wipe(left)">
                                      <p:cBhvr>
                                        <p:cTn id="62" dur="500"/>
                                        <p:tgtEl>
                                          <p:spTgt spid="21"/>
                                        </p:tgtEl>
                                      </p:cBhvr>
                                    </p:animEffect>
                                  </p:childTnLst>
                                </p:cTn>
                              </p:par>
                            </p:childTnLst>
                          </p:cTn>
                        </p:par>
                        <p:par>
                          <p:cTn id="63" fill="hold">
                            <p:stCondLst>
                              <p:cond delay="5550"/>
                            </p:stCondLst>
                            <p:childTnLst>
                              <p:par>
                                <p:cTn id="64" presetID="41" presetClass="entr" presetSubtype="0" fill="hold" grpId="0" nodeType="afterEffect">
                                  <p:stCondLst>
                                    <p:cond delay="0"/>
                                  </p:stCondLst>
                                  <p:iterate type="lt">
                                    <p:tmPct val="0"/>
                                  </p:iterate>
                                  <p:childTnLst>
                                    <p:set>
                                      <p:cBhvr>
                                        <p:cTn id="65" dur="1" fill="hold">
                                          <p:stCondLst>
                                            <p:cond delay="0"/>
                                          </p:stCondLst>
                                        </p:cTn>
                                        <p:tgtEl>
                                          <p:spTgt spid="20"/>
                                        </p:tgtEl>
                                        <p:attrNameLst>
                                          <p:attrName>style.visibility</p:attrName>
                                        </p:attrNameLst>
                                      </p:cBhvr>
                                      <p:to>
                                        <p:strVal val="visible"/>
                                      </p:to>
                                    </p:set>
                                    <p:anim calcmode="lin" valueType="num">
                                      <p:cBhvr>
                                        <p:cTn id="66"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20"/>
                                        </p:tgtEl>
                                        <p:attrNameLst>
                                          <p:attrName>ppt_y</p:attrName>
                                        </p:attrNameLst>
                                      </p:cBhvr>
                                      <p:tavLst>
                                        <p:tav tm="0">
                                          <p:val>
                                            <p:strVal val="#ppt_y"/>
                                          </p:val>
                                        </p:tav>
                                        <p:tav tm="100000">
                                          <p:val>
                                            <p:strVal val="#ppt_y"/>
                                          </p:val>
                                        </p:tav>
                                      </p:tavLst>
                                    </p:anim>
                                    <p:anim calcmode="lin" valueType="num">
                                      <p:cBhvr>
                                        <p:cTn id="68"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20"/>
                                        </p:tgtEl>
                                      </p:cBhvr>
                                    </p:animEffect>
                                  </p:childTnLst>
                                </p:cTn>
                              </p:par>
                            </p:childTnLst>
                          </p:cTn>
                        </p:par>
                        <p:par>
                          <p:cTn id="71" fill="hold">
                            <p:stCondLst>
                              <p:cond delay="6050"/>
                            </p:stCondLst>
                            <p:childTnLst>
                              <p:par>
                                <p:cTn id="72" presetID="53" presetClass="entr" presetSubtype="16"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Effect transition="in" filter="fade">
                                      <p:cBhvr>
                                        <p:cTn id="76" dur="500"/>
                                        <p:tgtEl>
                                          <p:spTgt spid="19"/>
                                        </p:tgtEl>
                                      </p:cBhvr>
                                    </p:animEffect>
                                  </p:childTnLst>
                                </p:cTn>
                              </p:par>
                            </p:childTnLst>
                          </p:cTn>
                        </p:par>
                        <p:par>
                          <p:cTn id="77" fill="hold">
                            <p:stCondLst>
                              <p:cond delay="6550"/>
                            </p:stCondLst>
                            <p:childTnLst>
                              <p:par>
                                <p:cTn id="78" presetID="22" presetClass="entr" presetSubtype="8" fill="hold" grpId="0"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wipe(left)">
                                      <p:cBhvr>
                                        <p:cTn id="80" dur="500"/>
                                        <p:tgtEl>
                                          <p:spTgt spid="24"/>
                                        </p:tgtEl>
                                      </p:cBhvr>
                                    </p:animEffect>
                                  </p:childTnLst>
                                </p:cTn>
                              </p:par>
                            </p:childTnLst>
                          </p:cTn>
                        </p:par>
                        <p:par>
                          <p:cTn id="81" fill="hold">
                            <p:stCondLst>
                              <p:cond delay="7050"/>
                            </p:stCondLst>
                            <p:childTnLst>
                              <p:par>
                                <p:cTn id="82" presetID="41" presetClass="entr" presetSubtype="0" fill="hold" grpId="0" nodeType="afterEffect">
                                  <p:stCondLst>
                                    <p:cond delay="0"/>
                                  </p:stCondLst>
                                  <p:iterate type="lt">
                                    <p:tmPct val="0"/>
                                  </p:iterate>
                                  <p:childTnLst>
                                    <p:set>
                                      <p:cBhvr>
                                        <p:cTn id="83" dur="1" fill="hold">
                                          <p:stCondLst>
                                            <p:cond delay="0"/>
                                          </p:stCondLst>
                                        </p:cTn>
                                        <p:tgtEl>
                                          <p:spTgt spid="23"/>
                                        </p:tgtEl>
                                        <p:attrNameLst>
                                          <p:attrName>style.visibility</p:attrName>
                                        </p:attrNameLst>
                                      </p:cBhvr>
                                      <p:to>
                                        <p:strVal val="visible"/>
                                      </p:to>
                                    </p:set>
                                    <p:anim calcmode="lin" valueType="num">
                                      <p:cBhvr>
                                        <p:cTn id="84"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23"/>
                                        </p:tgtEl>
                                        <p:attrNameLst>
                                          <p:attrName>ppt_y</p:attrName>
                                        </p:attrNameLst>
                                      </p:cBhvr>
                                      <p:tavLst>
                                        <p:tav tm="0">
                                          <p:val>
                                            <p:strVal val="#ppt_y"/>
                                          </p:val>
                                        </p:tav>
                                        <p:tav tm="100000">
                                          <p:val>
                                            <p:strVal val="#ppt_y"/>
                                          </p:val>
                                        </p:tav>
                                      </p:tavLst>
                                    </p:anim>
                                    <p:anim calcmode="lin" valueType="num">
                                      <p:cBhvr>
                                        <p:cTn id="86"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88" dur="500" tmFilter="0,0; .5, 1; 1, 1"/>
                                        <p:tgtEl>
                                          <p:spTgt spid="23"/>
                                        </p:tgtEl>
                                      </p:cBhvr>
                                    </p:animEffect>
                                  </p:childTnLst>
                                </p:cTn>
                              </p:par>
                            </p:childTnLst>
                          </p:cTn>
                        </p:par>
                        <p:par>
                          <p:cTn id="89" fill="hold">
                            <p:stCondLst>
                              <p:cond delay="7550"/>
                            </p:stCondLst>
                            <p:childTnLst>
                              <p:par>
                                <p:cTn id="90" presetID="53" presetClass="entr" presetSubtype="16" fill="hold" grpId="0" nodeType="afterEffect">
                                  <p:stCondLst>
                                    <p:cond delay="0"/>
                                  </p:stCondLst>
                                  <p:childTnLst>
                                    <p:set>
                                      <p:cBhvr>
                                        <p:cTn id="91" dur="1" fill="hold">
                                          <p:stCondLst>
                                            <p:cond delay="0"/>
                                          </p:stCondLst>
                                        </p:cTn>
                                        <p:tgtEl>
                                          <p:spTgt spid="22"/>
                                        </p:tgtEl>
                                        <p:attrNameLst>
                                          <p:attrName>style.visibility</p:attrName>
                                        </p:attrNameLst>
                                      </p:cBhvr>
                                      <p:to>
                                        <p:strVal val="visible"/>
                                      </p:to>
                                    </p:set>
                                    <p:anim calcmode="lin" valueType="num">
                                      <p:cBhvr>
                                        <p:cTn id="92" dur="500" fill="hold"/>
                                        <p:tgtEl>
                                          <p:spTgt spid="22"/>
                                        </p:tgtEl>
                                        <p:attrNameLst>
                                          <p:attrName>ppt_w</p:attrName>
                                        </p:attrNameLst>
                                      </p:cBhvr>
                                      <p:tavLst>
                                        <p:tav tm="0">
                                          <p:val>
                                            <p:fltVal val="0"/>
                                          </p:val>
                                        </p:tav>
                                        <p:tav tm="100000">
                                          <p:val>
                                            <p:strVal val="#ppt_w"/>
                                          </p:val>
                                        </p:tav>
                                      </p:tavLst>
                                    </p:anim>
                                    <p:anim calcmode="lin" valueType="num">
                                      <p:cBhvr>
                                        <p:cTn id="93" dur="500" fill="hold"/>
                                        <p:tgtEl>
                                          <p:spTgt spid="22"/>
                                        </p:tgtEl>
                                        <p:attrNameLst>
                                          <p:attrName>ppt_h</p:attrName>
                                        </p:attrNameLst>
                                      </p:cBhvr>
                                      <p:tavLst>
                                        <p:tav tm="0">
                                          <p:val>
                                            <p:fltVal val="0"/>
                                          </p:val>
                                        </p:tav>
                                        <p:tav tm="100000">
                                          <p:val>
                                            <p:strVal val="#ppt_h"/>
                                          </p:val>
                                        </p:tav>
                                      </p:tavLst>
                                    </p:anim>
                                    <p:animEffect transition="in" filter="fade">
                                      <p:cBhvr>
                                        <p:cTn id="9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p:bldP spid="14" grpId="0"/>
      <p:bldP spid="15" grpId="0"/>
      <p:bldP spid="16" grpId="0"/>
      <p:bldP spid="17" grpId="0"/>
      <p:bldP spid="18" grpId="0"/>
      <p:bldP spid="19" grpId="0"/>
      <p:bldP spid="20" grpId="0"/>
      <p:bldP spid="21" grpId="0"/>
      <p:bldP spid="22" grpId="0"/>
      <p:bldP spid="23"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259"/>
          <p:cNvSpPr>
            <a:spLocks noChangeArrowheads="1"/>
          </p:cNvSpPr>
          <p:nvPr/>
        </p:nvSpPr>
        <p:spPr bwMode="auto">
          <a:xfrm>
            <a:off x="3594839" y="2616449"/>
            <a:ext cx="2683703" cy="37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buNone/>
            </a:pPr>
            <a:r>
              <a:rPr lang="zh-CN" altLang="en-US" sz="2000" b="1" dirty="0">
                <a:solidFill>
                  <a:schemeClr val="accent1"/>
                </a:solidFill>
              </a:rPr>
              <a:t>项目介绍</a:t>
            </a:r>
            <a:endParaRPr lang="zh-CN" altLang="en-US" sz="2000" b="1" dirty="0">
              <a:solidFill>
                <a:schemeClr val="accent1"/>
              </a:solidFill>
            </a:endParaRPr>
          </a:p>
        </p:txBody>
      </p:sp>
      <p:sp>
        <p:nvSpPr>
          <p:cNvPr id="20" name="矩形 259"/>
          <p:cNvSpPr>
            <a:spLocks noChangeArrowheads="1"/>
          </p:cNvSpPr>
          <p:nvPr/>
        </p:nvSpPr>
        <p:spPr bwMode="auto">
          <a:xfrm>
            <a:off x="2868611" y="3061570"/>
            <a:ext cx="4188475" cy="2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buNone/>
            </a:pPr>
            <a:r>
              <a:rPr lang="en-US" altLang="zh-CN" sz="1050" cap="all" dirty="0">
                <a:solidFill>
                  <a:schemeClr val="tx1">
                    <a:lumMod val="50000"/>
                    <a:lumOff val="50000"/>
                  </a:schemeClr>
                </a:solidFill>
                <a:latin typeface="Agency FB" panose="020B0503020202020204" pitchFamily="34" charset="0"/>
                <a:cs typeface="Arial" panose="020B0604020202020204" pitchFamily="34" charset="0"/>
              </a:rPr>
              <a:t>Apply to the reporting on activities report meeting</a:t>
            </a:r>
            <a:endParaRPr lang="zh-CN" altLang="en-US" sz="1050" cap="all" dirty="0">
              <a:solidFill>
                <a:schemeClr val="tx1">
                  <a:lumMod val="50000"/>
                  <a:lumOff val="50000"/>
                </a:schemeClr>
              </a:solidFill>
              <a:latin typeface="Agency FB" panose="020B0503020202020204" pitchFamily="34" charset="0"/>
              <a:cs typeface="Arial" panose="020B0604020202020204" pitchFamily="34" charset="0"/>
            </a:endParaRPr>
          </a:p>
        </p:txBody>
      </p:sp>
      <p:sp>
        <p:nvSpPr>
          <p:cNvPr id="21" name="矩形 20"/>
          <p:cNvSpPr/>
          <p:nvPr/>
        </p:nvSpPr>
        <p:spPr>
          <a:xfrm>
            <a:off x="4535996" y="1492424"/>
            <a:ext cx="801389" cy="1327551"/>
          </a:xfrm>
          <a:prstGeom prst="rect">
            <a:avLst/>
          </a:prstGeom>
          <a:effectLst/>
        </p:spPr>
        <p:txBody>
          <a:bodyPr wrap="none" lIns="65032" tIns="32516" rIns="65032" bIns="32516">
            <a:spAutoFit/>
          </a:bodyPr>
          <a:lstStyle/>
          <a:p>
            <a:pPr algn="ctr"/>
            <a:r>
              <a:rPr lang="en-US" altLang="zh-CN" sz="8200" dirty="0">
                <a:solidFill>
                  <a:schemeClr val="accent1"/>
                </a:solidFill>
                <a:latin typeface="Agency FB" panose="020B0503020202020204" pitchFamily="34" charset="0"/>
                <a:ea typeface="微软雅黑" panose="020B0503020204020204" pitchFamily="34" charset="-122"/>
                <a:cs typeface="Arial" panose="020B0604020202020204" pitchFamily="34" charset="0"/>
              </a:rPr>
              <a:t>01</a:t>
            </a:r>
            <a:endParaRPr lang="zh-CN" altLang="en-US" sz="8200" dirty="0">
              <a:solidFill>
                <a:schemeClr val="accent1"/>
              </a:solidFill>
              <a:latin typeface="Agency FB" panose="020B0503020202020204" pitchFamily="34" charset="0"/>
              <a:ea typeface="微软雅黑" panose="020B0503020204020204" pitchFamily="34" charset="-122"/>
              <a:cs typeface="Arial" panose="020B0604020202020204" pitchFamily="34" charset="0"/>
            </a:endParaRPr>
          </a:p>
        </p:txBody>
      </p:sp>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l="42820" b="37103"/>
          <a:stretch>
            <a:fillRect/>
          </a:stretch>
        </p:blipFill>
        <p:spPr>
          <a:xfrm>
            <a:off x="1187624" y="907743"/>
            <a:ext cx="2138026" cy="3824464"/>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9"/>
                                        </p:tgtEl>
                                        <p:attrNameLst>
                                          <p:attrName>ppt_y</p:attrName>
                                        </p:attrNameLst>
                                      </p:cBhvr>
                                      <p:tavLst>
                                        <p:tav tm="0">
                                          <p:val>
                                            <p:strVal val="#ppt_y"/>
                                          </p:val>
                                        </p:tav>
                                        <p:tav tm="100000">
                                          <p:val>
                                            <p:strVal val="#ppt_y"/>
                                          </p:val>
                                        </p:tav>
                                      </p:tavLst>
                                    </p:anim>
                                    <p:anim calcmode="lin" valueType="num">
                                      <p:cBhvr>
                                        <p:cTn id="15"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9"/>
                                        </p:tgtEl>
                                      </p:cBhvr>
                                    </p:animEffect>
                                  </p:childTnLst>
                                </p:cTn>
                              </p:par>
                            </p:childTnLst>
                          </p:cTn>
                        </p:par>
                        <p:par>
                          <p:cTn id="18" fill="hold">
                            <p:stCondLst>
                              <p:cond delay="1149"/>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19"/>
                                        </p:tgtEl>
                                      </p:cBhvr>
                                    </p:animEffect>
                                    <p:animScale>
                                      <p:cBhvr>
                                        <p:cTn id="21" dur="250" autoRev="1" fill="hold"/>
                                        <p:tgtEl>
                                          <p:spTgt spid="19"/>
                                        </p:tgtEl>
                                      </p:cBhvr>
                                      <p:by x="105000" y="105000"/>
                                    </p:animScale>
                                  </p:childTnLst>
                                </p:cTn>
                              </p:par>
                            </p:childTnLst>
                          </p:cTn>
                        </p:par>
                        <p:par>
                          <p:cTn id="22" fill="hold">
                            <p:stCondLst>
                              <p:cond delay="1649"/>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0"/>
                                        </p:tgtEl>
                                        <p:attrNameLst>
                                          <p:attrName>ppt_y</p:attrName>
                                        </p:attrNameLst>
                                      </p:cBhvr>
                                      <p:tavLst>
                                        <p:tav tm="0">
                                          <p:val>
                                            <p:strVal val="#ppt_y"/>
                                          </p:val>
                                        </p:tav>
                                        <p:tav tm="100000">
                                          <p:val>
                                            <p:strVal val="#ppt_y"/>
                                          </p:val>
                                        </p:tav>
                                      </p:tavLst>
                                    </p:anim>
                                    <p:anim calcmode="lin" valueType="num">
                                      <p:cBhvr>
                                        <p:cTn id="27"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0"/>
                                        </p:tgtEl>
                                      </p:cBhvr>
                                    </p:animEffect>
                                  </p:childTnLst>
                                </p:cTn>
                              </p:par>
                            </p:childTnLst>
                          </p:cTn>
                        </p:par>
                        <p:par>
                          <p:cTn id="30" fill="hold">
                            <p:stCondLst>
                              <p:cond delay="465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20"/>
                                        </p:tgtEl>
                                      </p:cBhvr>
                                    </p:animEffect>
                                    <p:animScale>
                                      <p:cBhvr>
                                        <p:cTn id="33" dur="250" autoRev="1" fill="hold"/>
                                        <p:tgtEl>
                                          <p:spTgt spid="20"/>
                                        </p:tgtEl>
                                      </p:cBhvr>
                                      <p:by x="105000" y="105000"/>
                                    </p:animScale>
                                  </p:childTnLst>
                                </p:cTn>
                              </p:par>
                              <p:par>
                                <p:cTn id="34" presetID="47" presetClass="entr" presetSubtype="0" fill="hold" nodeType="withEffect">
                                  <p:stCondLst>
                                    <p:cond delay="7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20" grpId="0"/>
      <p:bldP spid="20" grpId="1"/>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6514966" y="196097"/>
            <a:ext cx="2450399" cy="241047"/>
          </a:xfrm>
          <a:prstGeom prst="rect">
            <a:avLst/>
          </a:prstGeom>
          <a:noFill/>
        </p:spPr>
        <p:txBody>
          <a:bodyPr wrap="square" lIns="71076" tIns="35538" rIns="71076" bIns="35538" rtlCol="0">
            <a:spAutoFit/>
          </a:bodyPr>
          <a:lstStyle/>
          <a:p>
            <a:r>
              <a:rPr lang="en-US" altLang="zh-CN" sz="1100" dirty="0">
                <a:solidFill>
                  <a:schemeClr val="bg1"/>
                </a:solidFill>
                <a:latin typeface="微软雅黑" panose="020B0503020204020204" pitchFamily="34" charset="-122"/>
                <a:ea typeface="微软雅黑" panose="020B0503020204020204" pitchFamily="34" charset="-122"/>
              </a:rPr>
              <a:t>LOGO     </a:t>
            </a:r>
            <a:r>
              <a:rPr lang="zh-CN" altLang="en-US" sz="1100" dirty="0">
                <a:solidFill>
                  <a:schemeClr val="bg1"/>
                </a:solidFill>
                <a:latin typeface="微软雅黑" panose="020B0503020204020204" pitchFamily="34" charset="-122"/>
                <a:ea typeface="微软雅黑" panose="020B0503020204020204" pitchFamily="34" charset="-122"/>
              </a:rPr>
              <a:t>翼宁机械设备有限公司</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286046" y="142087"/>
            <a:ext cx="5872043" cy="523220"/>
            <a:chOff x="360438" y="189434"/>
            <a:chExt cx="7399182" cy="697573"/>
          </a:xfrm>
        </p:grpSpPr>
        <p:sp>
          <p:nvSpPr>
            <p:cNvPr id="35" name="Freeform 514"/>
            <p:cNvSpPr>
              <a:spLocks noEditPoints="1"/>
            </p:cNvSpPr>
            <p:nvPr/>
          </p:nvSpPr>
          <p:spPr bwMode="auto">
            <a:xfrm>
              <a:off x="5040957" y="368645"/>
              <a:ext cx="358333" cy="360040"/>
            </a:xfrm>
            <a:custGeom>
              <a:avLst/>
              <a:gdLst>
                <a:gd name="T0" fmla="*/ 144 w 288"/>
                <a:gd name="T1" fmla="*/ 0 h 289"/>
                <a:gd name="T2" fmla="*/ 0 w 288"/>
                <a:gd name="T3" fmla="*/ 145 h 289"/>
                <a:gd name="T4" fmla="*/ 144 w 288"/>
                <a:gd name="T5" fmla="*/ 289 h 289"/>
                <a:gd name="T6" fmla="*/ 288 w 288"/>
                <a:gd name="T7" fmla="*/ 145 h 289"/>
                <a:gd name="T8" fmla="*/ 144 w 288"/>
                <a:gd name="T9" fmla="*/ 0 h 289"/>
                <a:gd name="T10" fmla="*/ 208 w 288"/>
                <a:gd name="T11" fmla="*/ 148 h 289"/>
                <a:gd name="T12" fmla="*/ 117 w 288"/>
                <a:gd name="T13" fmla="*/ 239 h 289"/>
                <a:gd name="T14" fmla="*/ 114 w 288"/>
                <a:gd name="T15" fmla="*/ 240 h 289"/>
                <a:gd name="T16" fmla="*/ 111 w 288"/>
                <a:gd name="T17" fmla="*/ 239 h 289"/>
                <a:gd name="T18" fmla="*/ 111 w 288"/>
                <a:gd name="T19" fmla="*/ 239 h 289"/>
                <a:gd name="T20" fmla="*/ 110 w 288"/>
                <a:gd name="T21" fmla="*/ 236 h 289"/>
                <a:gd name="T22" fmla="*/ 110 w 288"/>
                <a:gd name="T23" fmla="*/ 192 h 289"/>
                <a:gd name="T24" fmla="*/ 111 w 288"/>
                <a:gd name="T25" fmla="*/ 189 h 289"/>
                <a:gd name="T26" fmla="*/ 155 w 288"/>
                <a:gd name="T27" fmla="*/ 145 h 289"/>
                <a:gd name="T28" fmla="*/ 111 w 288"/>
                <a:gd name="T29" fmla="*/ 101 h 289"/>
                <a:gd name="T30" fmla="*/ 110 w 288"/>
                <a:gd name="T31" fmla="*/ 98 h 289"/>
                <a:gd name="T32" fmla="*/ 110 w 288"/>
                <a:gd name="T33" fmla="*/ 54 h 289"/>
                <a:gd name="T34" fmla="*/ 111 w 288"/>
                <a:gd name="T35" fmla="*/ 51 h 289"/>
                <a:gd name="T36" fmla="*/ 111 w 288"/>
                <a:gd name="T37" fmla="*/ 51 h 289"/>
                <a:gd name="T38" fmla="*/ 117 w 288"/>
                <a:gd name="T39" fmla="*/ 51 h 289"/>
                <a:gd name="T40" fmla="*/ 208 w 288"/>
                <a:gd name="T41" fmla="*/ 142 h 289"/>
                <a:gd name="T42" fmla="*/ 209 w 288"/>
                <a:gd name="T43" fmla="*/ 145 h 289"/>
                <a:gd name="T44" fmla="*/ 208 w 288"/>
                <a:gd name="T45" fmla="*/ 14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8" h="289">
                  <a:moveTo>
                    <a:pt x="144" y="0"/>
                  </a:moveTo>
                  <a:cubicBezTo>
                    <a:pt x="64" y="0"/>
                    <a:pt x="0" y="65"/>
                    <a:pt x="0" y="145"/>
                  </a:cubicBezTo>
                  <a:cubicBezTo>
                    <a:pt x="0" y="224"/>
                    <a:pt x="64" y="289"/>
                    <a:pt x="144" y="289"/>
                  </a:cubicBezTo>
                  <a:cubicBezTo>
                    <a:pt x="224" y="289"/>
                    <a:pt x="288" y="224"/>
                    <a:pt x="288" y="145"/>
                  </a:cubicBezTo>
                  <a:cubicBezTo>
                    <a:pt x="288" y="65"/>
                    <a:pt x="224" y="0"/>
                    <a:pt x="144" y="0"/>
                  </a:cubicBezTo>
                  <a:close/>
                  <a:moveTo>
                    <a:pt x="208" y="148"/>
                  </a:moveTo>
                  <a:cubicBezTo>
                    <a:pt x="117" y="239"/>
                    <a:pt x="117" y="239"/>
                    <a:pt x="117" y="239"/>
                  </a:cubicBezTo>
                  <a:cubicBezTo>
                    <a:pt x="116" y="240"/>
                    <a:pt x="115" y="240"/>
                    <a:pt x="114" y="240"/>
                  </a:cubicBezTo>
                  <a:cubicBezTo>
                    <a:pt x="113" y="240"/>
                    <a:pt x="112" y="240"/>
                    <a:pt x="111" y="239"/>
                  </a:cubicBezTo>
                  <a:cubicBezTo>
                    <a:pt x="111" y="239"/>
                    <a:pt x="111" y="239"/>
                    <a:pt x="111" y="239"/>
                  </a:cubicBezTo>
                  <a:cubicBezTo>
                    <a:pt x="110" y="238"/>
                    <a:pt x="110" y="237"/>
                    <a:pt x="110" y="236"/>
                  </a:cubicBezTo>
                  <a:cubicBezTo>
                    <a:pt x="110" y="192"/>
                    <a:pt x="110" y="192"/>
                    <a:pt x="110" y="192"/>
                  </a:cubicBezTo>
                  <a:cubicBezTo>
                    <a:pt x="110" y="191"/>
                    <a:pt x="110" y="190"/>
                    <a:pt x="111" y="189"/>
                  </a:cubicBezTo>
                  <a:cubicBezTo>
                    <a:pt x="155" y="145"/>
                    <a:pt x="155" y="145"/>
                    <a:pt x="155" y="145"/>
                  </a:cubicBezTo>
                  <a:cubicBezTo>
                    <a:pt x="111" y="101"/>
                    <a:pt x="111" y="101"/>
                    <a:pt x="111" y="101"/>
                  </a:cubicBezTo>
                  <a:cubicBezTo>
                    <a:pt x="110" y="100"/>
                    <a:pt x="110" y="99"/>
                    <a:pt x="110" y="98"/>
                  </a:cubicBezTo>
                  <a:cubicBezTo>
                    <a:pt x="110" y="54"/>
                    <a:pt x="110" y="54"/>
                    <a:pt x="110" y="54"/>
                  </a:cubicBezTo>
                  <a:cubicBezTo>
                    <a:pt x="110" y="53"/>
                    <a:pt x="110" y="52"/>
                    <a:pt x="111" y="51"/>
                  </a:cubicBezTo>
                  <a:cubicBezTo>
                    <a:pt x="111" y="51"/>
                    <a:pt x="111" y="51"/>
                    <a:pt x="111" y="51"/>
                  </a:cubicBezTo>
                  <a:cubicBezTo>
                    <a:pt x="113" y="49"/>
                    <a:pt x="115" y="49"/>
                    <a:pt x="117" y="51"/>
                  </a:cubicBezTo>
                  <a:cubicBezTo>
                    <a:pt x="208" y="142"/>
                    <a:pt x="208" y="142"/>
                    <a:pt x="208" y="142"/>
                  </a:cubicBezTo>
                  <a:cubicBezTo>
                    <a:pt x="209" y="143"/>
                    <a:pt x="209" y="144"/>
                    <a:pt x="209" y="145"/>
                  </a:cubicBezTo>
                  <a:cubicBezTo>
                    <a:pt x="209" y="146"/>
                    <a:pt x="209" y="147"/>
                    <a:pt x="208" y="14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6" name="TextBox 35"/>
            <p:cNvSpPr txBox="1"/>
            <p:nvPr/>
          </p:nvSpPr>
          <p:spPr>
            <a:xfrm>
              <a:off x="5471299" y="405459"/>
              <a:ext cx="2288321" cy="307752"/>
            </a:xfrm>
            <a:prstGeom prst="rect">
              <a:avLst/>
            </a:prstGeom>
            <a:noFill/>
          </p:spPr>
          <p:txBody>
            <a:bodyPr wrap="square" rtlCol="0">
              <a:spAutoFit/>
            </a:bodyPr>
            <a:lstStyle>
              <a:defPPr>
                <a:defRPr lang="zh-CN"/>
              </a:defPPr>
              <a:lvl1pPr>
                <a:defRPr sz="2400">
                  <a:solidFill>
                    <a:schemeClr val="bg1"/>
                  </a:solidFill>
                  <a:effectLst/>
                  <a:latin typeface="微软雅黑" panose="020B0503020204020204" pitchFamily="34" charset="-122"/>
                  <a:ea typeface="微软雅黑" panose="020B0503020204020204" pitchFamily="34" charset="-122"/>
                </a:defRPr>
              </a:lvl1pPr>
            </a:lstStyle>
            <a:p>
              <a:r>
                <a:rPr lang="en-US" altLang="zh-CN" sz="900" dirty="0"/>
                <a:t>In 2016 work plan </a:t>
              </a:r>
              <a:endParaRPr lang="en-US" altLang="zh-CN" sz="900" dirty="0"/>
            </a:p>
          </p:txBody>
        </p:sp>
        <p:sp>
          <p:nvSpPr>
            <p:cNvPr id="13" name="TextBox 12"/>
            <p:cNvSpPr txBox="1"/>
            <p:nvPr/>
          </p:nvSpPr>
          <p:spPr>
            <a:xfrm>
              <a:off x="360438" y="189434"/>
              <a:ext cx="4752528" cy="697573"/>
            </a:xfrm>
            <a:prstGeom prst="rect">
              <a:avLst/>
            </a:prstGeom>
            <a:noFill/>
          </p:spPr>
          <p:txBody>
            <a:bodyPr wrap="square" rtlCol="0">
              <a:spAutoFit/>
            </a:bodyPr>
            <a:lstStyle>
              <a:defPPr>
                <a:defRPr lang="zh-CN"/>
              </a:defPPr>
              <a:lvl1pPr algn="ctr">
                <a:defRPr sz="5400">
                  <a:solidFill>
                    <a:schemeClr val="bg1"/>
                  </a:solidFill>
                  <a:latin typeface="微软雅黑" panose="020B0503020204020204" pitchFamily="34" charset="-122"/>
                  <a:ea typeface="微软雅黑" panose="020B0503020204020204" pitchFamily="34" charset="-122"/>
                </a:defRPr>
              </a:lvl1pPr>
            </a:lstStyle>
            <a:p>
              <a:r>
                <a:rPr lang="en-US" altLang="zh-CN" sz="2800" dirty="0"/>
                <a:t>2016</a:t>
              </a:r>
              <a:r>
                <a:rPr lang="zh-CN" altLang="zh-CN" sz="2800" dirty="0"/>
                <a:t>年工作计划</a:t>
              </a:r>
              <a:r>
                <a:rPr lang="zh-CN" altLang="en-US" sz="2800" dirty="0"/>
                <a:t>概</a:t>
              </a:r>
              <a:r>
                <a:rPr lang="zh-CN" altLang="zh-CN" sz="2800" dirty="0"/>
                <a:t>述</a:t>
              </a:r>
              <a:endParaRPr lang="zh-CN" altLang="zh-CN" sz="2800" dirty="0"/>
            </a:p>
          </p:txBody>
        </p:sp>
      </p:grpSp>
      <p:pic>
        <p:nvPicPr>
          <p:cNvPr id="6146"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453830" y="1267011"/>
            <a:ext cx="4796245" cy="3195235"/>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37"/>
          <p:cNvGrpSpPr/>
          <p:nvPr/>
        </p:nvGrpSpPr>
        <p:grpSpPr>
          <a:xfrm>
            <a:off x="6286381" y="1362991"/>
            <a:ext cx="2079593" cy="880772"/>
            <a:chOff x="8641357" y="2133651"/>
            <a:chExt cx="2620431" cy="1174273"/>
          </a:xfrm>
        </p:grpSpPr>
        <p:sp>
          <p:nvSpPr>
            <p:cNvPr id="39" name="TextBox 38"/>
            <p:cNvSpPr txBox="1"/>
            <p:nvPr/>
          </p:nvSpPr>
          <p:spPr>
            <a:xfrm>
              <a:off x="8785373" y="2637706"/>
              <a:ext cx="2133943" cy="670218"/>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55"/>
                </a:lnSpc>
              </a:pPr>
              <a:r>
                <a:rPr lang="zh-CN" altLang="en-US" sz="1100" dirty="0">
                  <a:solidFill>
                    <a:schemeClr val="tx1">
                      <a:lumMod val="65000"/>
                      <a:lumOff val="35000"/>
                    </a:schemeClr>
                  </a:solidFill>
                </a:rPr>
                <a:t>点击此处添加内容</a:t>
              </a:r>
              <a:endParaRPr lang="zh-CN" altLang="en-US" sz="1100" dirty="0">
                <a:solidFill>
                  <a:schemeClr val="tx1">
                    <a:lumMod val="65000"/>
                    <a:lumOff val="35000"/>
                  </a:schemeClr>
                </a:solidFill>
              </a:endParaRPr>
            </a:p>
            <a:p>
              <a:pPr>
                <a:lnSpc>
                  <a:spcPts val="1555"/>
                </a:lnSpc>
              </a:pPr>
              <a:r>
                <a:rPr lang="zh-CN" altLang="en-US" sz="1100" dirty="0">
                  <a:solidFill>
                    <a:schemeClr val="tx1">
                      <a:lumMod val="65000"/>
                      <a:lumOff val="35000"/>
                    </a:schemeClr>
                  </a:solidFill>
                </a:rPr>
                <a:t>点击此处添加内容</a:t>
              </a:r>
              <a:endParaRPr lang="zh-CN" altLang="en-US" sz="1100" dirty="0">
                <a:solidFill>
                  <a:schemeClr val="tx1">
                    <a:lumMod val="65000"/>
                    <a:lumOff val="35000"/>
                  </a:schemeClr>
                </a:solidFill>
              </a:endParaRPr>
            </a:p>
          </p:txBody>
        </p:sp>
        <p:sp>
          <p:nvSpPr>
            <p:cNvPr id="40" name="Freeform 512"/>
            <p:cNvSpPr/>
            <p:nvPr/>
          </p:nvSpPr>
          <p:spPr bwMode="auto">
            <a:xfrm>
              <a:off x="8641357" y="2228252"/>
              <a:ext cx="118487" cy="23473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41" name="TextBox 40"/>
            <p:cNvSpPr txBox="1"/>
            <p:nvPr/>
          </p:nvSpPr>
          <p:spPr>
            <a:xfrm>
              <a:off x="8784483" y="2133651"/>
              <a:ext cx="2477305" cy="512922"/>
            </a:xfrm>
            <a:prstGeom prst="rect">
              <a:avLst/>
            </a:prstGeom>
            <a:noFill/>
          </p:spPr>
          <p:txBody>
            <a:bodyPr wrap="square" rtlCol="0">
              <a:spAutoFit/>
            </a:bodyPr>
            <a:lstStyle/>
            <a:p>
              <a:r>
                <a:rPr lang="zh-CN" altLang="en-US" sz="1900" dirty="0">
                  <a:solidFill>
                    <a:schemeClr val="accent1"/>
                  </a:solidFill>
                  <a:latin typeface="微软雅黑" panose="020B0503020204020204" pitchFamily="34" charset="-122"/>
                  <a:ea typeface="微软雅黑" panose="020B0503020204020204" pitchFamily="34" charset="-122"/>
                </a:rPr>
                <a:t>点击输入小标题</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grpSp>
      <p:grpSp>
        <p:nvGrpSpPr>
          <p:cNvPr id="4" name="组合 41"/>
          <p:cNvGrpSpPr/>
          <p:nvPr/>
        </p:nvGrpSpPr>
        <p:grpSpPr>
          <a:xfrm>
            <a:off x="6286381" y="2281163"/>
            <a:ext cx="2079593" cy="880772"/>
            <a:chOff x="8641357" y="2133651"/>
            <a:chExt cx="2620431" cy="1174273"/>
          </a:xfrm>
        </p:grpSpPr>
        <p:sp>
          <p:nvSpPr>
            <p:cNvPr id="43" name="TextBox 42"/>
            <p:cNvSpPr txBox="1"/>
            <p:nvPr/>
          </p:nvSpPr>
          <p:spPr>
            <a:xfrm>
              <a:off x="8785373" y="2637706"/>
              <a:ext cx="2133943" cy="670218"/>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55"/>
                </a:lnSpc>
              </a:pPr>
              <a:r>
                <a:rPr lang="zh-CN" altLang="en-US" sz="1100" dirty="0">
                  <a:solidFill>
                    <a:schemeClr val="tx1">
                      <a:lumMod val="65000"/>
                      <a:lumOff val="35000"/>
                    </a:schemeClr>
                  </a:solidFill>
                </a:rPr>
                <a:t>点击此处添加内容</a:t>
              </a:r>
              <a:endParaRPr lang="zh-CN" altLang="en-US" sz="1100" dirty="0">
                <a:solidFill>
                  <a:schemeClr val="tx1">
                    <a:lumMod val="65000"/>
                    <a:lumOff val="35000"/>
                  </a:schemeClr>
                </a:solidFill>
              </a:endParaRPr>
            </a:p>
            <a:p>
              <a:pPr>
                <a:lnSpc>
                  <a:spcPts val="1555"/>
                </a:lnSpc>
              </a:pPr>
              <a:r>
                <a:rPr lang="zh-CN" altLang="en-US" sz="1100" dirty="0">
                  <a:solidFill>
                    <a:schemeClr val="tx1">
                      <a:lumMod val="65000"/>
                      <a:lumOff val="35000"/>
                    </a:schemeClr>
                  </a:solidFill>
                </a:rPr>
                <a:t>点击此处添加内容</a:t>
              </a:r>
              <a:endParaRPr lang="zh-CN" altLang="en-US" sz="1100" dirty="0">
                <a:solidFill>
                  <a:schemeClr val="tx1">
                    <a:lumMod val="65000"/>
                    <a:lumOff val="35000"/>
                  </a:schemeClr>
                </a:solidFill>
              </a:endParaRPr>
            </a:p>
          </p:txBody>
        </p:sp>
        <p:sp>
          <p:nvSpPr>
            <p:cNvPr id="44" name="Freeform 512"/>
            <p:cNvSpPr/>
            <p:nvPr/>
          </p:nvSpPr>
          <p:spPr bwMode="auto">
            <a:xfrm>
              <a:off x="8641357" y="2228252"/>
              <a:ext cx="118487" cy="23473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45" name="TextBox 44"/>
            <p:cNvSpPr txBox="1"/>
            <p:nvPr/>
          </p:nvSpPr>
          <p:spPr>
            <a:xfrm>
              <a:off x="8784483" y="2133651"/>
              <a:ext cx="2477305" cy="512922"/>
            </a:xfrm>
            <a:prstGeom prst="rect">
              <a:avLst/>
            </a:prstGeom>
            <a:noFill/>
          </p:spPr>
          <p:txBody>
            <a:bodyPr wrap="square" rtlCol="0">
              <a:spAutoFit/>
            </a:bodyPr>
            <a:lstStyle/>
            <a:p>
              <a:r>
                <a:rPr lang="zh-CN" altLang="en-US" sz="1900" dirty="0">
                  <a:solidFill>
                    <a:schemeClr val="accent1"/>
                  </a:solidFill>
                  <a:latin typeface="微软雅黑" panose="020B0503020204020204" pitchFamily="34" charset="-122"/>
                  <a:ea typeface="微软雅黑" panose="020B0503020204020204" pitchFamily="34" charset="-122"/>
                </a:rPr>
                <a:t>点击输入小标题</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grpSp>
      <p:grpSp>
        <p:nvGrpSpPr>
          <p:cNvPr id="5" name="组合 45"/>
          <p:cNvGrpSpPr/>
          <p:nvPr/>
        </p:nvGrpSpPr>
        <p:grpSpPr>
          <a:xfrm>
            <a:off x="6286381" y="3220665"/>
            <a:ext cx="2079593" cy="880772"/>
            <a:chOff x="8641357" y="2133651"/>
            <a:chExt cx="2620431" cy="1174273"/>
          </a:xfrm>
        </p:grpSpPr>
        <p:sp>
          <p:nvSpPr>
            <p:cNvPr id="47" name="TextBox 46"/>
            <p:cNvSpPr txBox="1"/>
            <p:nvPr/>
          </p:nvSpPr>
          <p:spPr>
            <a:xfrm>
              <a:off x="8785373" y="2637706"/>
              <a:ext cx="2133943" cy="670218"/>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55"/>
                </a:lnSpc>
              </a:pPr>
              <a:r>
                <a:rPr lang="zh-CN" altLang="en-US" sz="1100" dirty="0">
                  <a:solidFill>
                    <a:schemeClr val="tx1">
                      <a:lumMod val="65000"/>
                      <a:lumOff val="35000"/>
                    </a:schemeClr>
                  </a:solidFill>
                </a:rPr>
                <a:t>点击此处添加内容</a:t>
              </a:r>
              <a:endParaRPr lang="zh-CN" altLang="en-US" sz="1100" dirty="0">
                <a:solidFill>
                  <a:schemeClr val="tx1">
                    <a:lumMod val="65000"/>
                    <a:lumOff val="35000"/>
                  </a:schemeClr>
                </a:solidFill>
              </a:endParaRPr>
            </a:p>
            <a:p>
              <a:pPr>
                <a:lnSpc>
                  <a:spcPts val="1555"/>
                </a:lnSpc>
              </a:pPr>
              <a:r>
                <a:rPr lang="zh-CN" altLang="en-US" sz="1100" dirty="0">
                  <a:solidFill>
                    <a:schemeClr val="tx1">
                      <a:lumMod val="65000"/>
                      <a:lumOff val="35000"/>
                    </a:schemeClr>
                  </a:solidFill>
                </a:rPr>
                <a:t>点击此处添加内容</a:t>
              </a:r>
              <a:endParaRPr lang="zh-CN" altLang="en-US" sz="1100" dirty="0">
                <a:solidFill>
                  <a:schemeClr val="tx1">
                    <a:lumMod val="65000"/>
                    <a:lumOff val="35000"/>
                  </a:schemeClr>
                </a:solidFill>
              </a:endParaRPr>
            </a:p>
          </p:txBody>
        </p:sp>
        <p:sp>
          <p:nvSpPr>
            <p:cNvPr id="48" name="Freeform 512"/>
            <p:cNvSpPr/>
            <p:nvPr/>
          </p:nvSpPr>
          <p:spPr bwMode="auto">
            <a:xfrm>
              <a:off x="8641357" y="2228252"/>
              <a:ext cx="118487" cy="23473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9" name="TextBox 48"/>
            <p:cNvSpPr txBox="1"/>
            <p:nvPr/>
          </p:nvSpPr>
          <p:spPr>
            <a:xfrm>
              <a:off x="8784483" y="2133651"/>
              <a:ext cx="2477305" cy="512922"/>
            </a:xfrm>
            <a:prstGeom prst="rect">
              <a:avLst/>
            </a:prstGeom>
            <a:noFill/>
          </p:spPr>
          <p:txBody>
            <a:bodyPr wrap="square" rtlCol="0">
              <a:spAutoFit/>
            </a:bodyPr>
            <a:lstStyle/>
            <a:p>
              <a:r>
                <a:rPr lang="zh-CN" altLang="en-US" sz="1900" dirty="0">
                  <a:solidFill>
                    <a:schemeClr val="accent1"/>
                  </a:solidFill>
                  <a:latin typeface="微软雅黑" panose="020B0503020204020204" pitchFamily="34" charset="-122"/>
                  <a:ea typeface="微软雅黑" panose="020B0503020204020204" pitchFamily="34" charset="-122"/>
                </a:rPr>
                <a:t>点击输入小标题</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31" presetClass="entr" presetSubtype="0" fill="hold" nodeType="afterEffect">
                                  <p:stCondLst>
                                    <p:cond delay="0"/>
                                  </p:stCondLst>
                                  <p:childTnLst>
                                    <p:set>
                                      <p:cBhvr>
                                        <p:cTn id="13" dur="1" fill="hold">
                                          <p:stCondLst>
                                            <p:cond delay="0"/>
                                          </p:stCondLst>
                                        </p:cTn>
                                        <p:tgtEl>
                                          <p:spTgt spid="6146"/>
                                        </p:tgtEl>
                                        <p:attrNameLst>
                                          <p:attrName>style.visibility</p:attrName>
                                        </p:attrNameLst>
                                      </p:cBhvr>
                                      <p:to>
                                        <p:strVal val="visible"/>
                                      </p:to>
                                    </p:set>
                                    <p:anim calcmode="lin" valueType="num">
                                      <p:cBhvr>
                                        <p:cTn id="14" dur="750" fill="hold"/>
                                        <p:tgtEl>
                                          <p:spTgt spid="6146"/>
                                        </p:tgtEl>
                                        <p:attrNameLst>
                                          <p:attrName>ppt_w</p:attrName>
                                        </p:attrNameLst>
                                      </p:cBhvr>
                                      <p:tavLst>
                                        <p:tav tm="0">
                                          <p:val>
                                            <p:fltVal val="0"/>
                                          </p:val>
                                        </p:tav>
                                        <p:tav tm="100000">
                                          <p:val>
                                            <p:strVal val="#ppt_w"/>
                                          </p:val>
                                        </p:tav>
                                      </p:tavLst>
                                    </p:anim>
                                    <p:anim calcmode="lin" valueType="num">
                                      <p:cBhvr>
                                        <p:cTn id="15" dur="750" fill="hold"/>
                                        <p:tgtEl>
                                          <p:spTgt spid="6146"/>
                                        </p:tgtEl>
                                        <p:attrNameLst>
                                          <p:attrName>ppt_h</p:attrName>
                                        </p:attrNameLst>
                                      </p:cBhvr>
                                      <p:tavLst>
                                        <p:tav tm="0">
                                          <p:val>
                                            <p:fltVal val="0"/>
                                          </p:val>
                                        </p:tav>
                                        <p:tav tm="100000">
                                          <p:val>
                                            <p:strVal val="#ppt_h"/>
                                          </p:val>
                                        </p:tav>
                                      </p:tavLst>
                                    </p:anim>
                                    <p:anim calcmode="lin" valueType="num">
                                      <p:cBhvr>
                                        <p:cTn id="16" dur="750" fill="hold"/>
                                        <p:tgtEl>
                                          <p:spTgt spid="6146"/>
                                        </p:tgtEl>
                                        <p:attrNameLst>
                                          <p:attrName>style.rotation</p:attrName>
                                        </p:attrNameLst>
                                      </p:cBhvr>
                                      <p:tavLst>
                                        <p:tav tm="0">
                                          <p:val>
                                            <p:fltVal val="90"/>
                                          </p:val>
                                        </p:tav>
                                        <p:tav tm="100000">
                                          <p:val>
                                            <p:fltVal val="0"/>
                                          </p:val>
                                        </p:tav>
                                      </p:tavLst>
                                    </p:anim>
                                    <p:animEffect transition="in" filter="fade">
                                      <p:cBhvr>
                                        <p:cTn id="17" dur="750"/>
                                        <p:tgtEl>
                                          <p:spTgt spid="6146"/>
                                        </p:tgtEl>
                                      </p:cBhvr>
                                    </p:animEffect>
                                  </p:childTnLst>
                                </p:cTn>
                              </p:par>
                            </p:childTnLst>
                          </p:cTn>
                        </p:par>
                        <p:par>
                          <p:cTn id="18" fill="hold">
                            <p:stCondLst>
                              <p:cond delay="1500"/>
                            </p:stCondLst>
                            <p:childTnLst>
                              <p:par>
                                <p:cTn id="19" presetID="31"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 calcmode="lin" valueType="num">
                                      <p:cBhvr>
                                        <p:cTn id="23" dur="500" fill="hold"/>
                                        <p:tgtEl>
                                          <p:spTgt spid="3"/>
                                        </p:tgtEl>
                                        <p:attrNameLst>
                                          <p:attrName>style.rotation</p:attrName>
                                        </p:attrNameLst>
                                      </p:cBhvr>
                                      <p:tavLst>
                                        <p:tav tm="0">
                                          <p:val>
                                            <p:fltVal val="90"/>
                                          </p:val>
                                        </p:tav>
                                        <p:tav tm="100000">
                                          <p:val>
                                            <p:fltVal val="0"/>
                                          </p:val>
                                        </p:tav>
                                      </p:tavLst>
                                    </p:anim>
                                    <p:animEffect transition="in" filter="fade">
                                      <p:cBhvr>
                                        <p:cTn id="24" dur="500"/>
                                        <p:tgtEl>
                                          <p:spTgt spid="3"/>
                                        </p:tgtEl>
                                      </p:cBhvr>
                                    </p:animEffect>
                                  </p:childTnLst>
                                </p:cTn>
                              </p:par>
                            </p:childTnLst>
                          </p:cTn>
                        </p:par>
                        <p:par>
                          <p:cTn id="25" fill="hold">
                            <p:stCondLst>
                              <p:cond delay="2000"/>
                            </p:stCondLst>
                            <p:childTnLst>
                              <p:par>
                                <p:cTn id="26" presetID="31" presetClass="entr" presetSubtype="0"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 calcmode="lin" valueType="num">
                                      <p:cBhvr>
                                        <p:cTn id="30" dur="500" fill="hold"/>
                                        <p:tgtEl>
                                          <p:spTgt spid="4"/>
                                        </p:tgtEl>
                                        <p:attrNameLst>
                                          <p:attrName>style.rotation</p:attrName>
                                        </p:attrNameLst>
                                      </p:cBhvr>
                                      <p:tavLst>
                                        <p:tav tm="0">
                                          <p:val>
                                            <p:fltVal val="90"/>
                                          </p:val>
                                        </p:tav>
                                        <p:tav tm="100000">
                                          <p:val>
                                            <p:fltVal val="0"/>
                                          </p:val>
                                        </p:tav>
                                      </p:tavLst>
                                    </p:anim>
                                    <p:animEffect transition="in" filter="fade">
                                      <p:cBhvr>
                                        <p:cTn id="31" dur="500"/>
                                        <p:tgtEl>
                                          <p:spTgt spid="4"/>
                                        </p:tgtEl>
                                      </p:cBhvr>
                                    </p:animEffect>
                                  </p:childTnLst>
                                </p:cTn>
                              </p:par>
                            </p:childTnLst>
                          </p:cTn>
                        </p:par>
                        <p:par>
                          <p:cTn id="32" fill="hold">
                            <p:stCondLst>
                              <p:cond delay="2500"/>
                            </p:stCondLst>
                            <p:childTnLst>
                              <p:par>
                                <p:cTn id="33" presetID="31"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anim calcmode="lin" valueType="num">
                                      <p:cBhvr>
                                        <p:cTn id="37" dur="500" fill="hold"/>
                                        <p:tgtEl>
                                          <p:spTgt spid="5"/>
                                        </p:tgtEl>
                                        <p:attrNameLst>
                                          <p:attrName>style.rotation</p:attrName>
                                        </p:attrNameLst>
                                      </p:cBhvr>
                                      <p:tavLst>
                                        <p:tav tm="0">
                                          <p:val>
                                            <p:fltVal val="90"/>
                                          </p:val>
                                        </p:tav>
                                        <p:tav tm="100000">
                                          <p:val>
                                            <p:fltVal val="0"/>
                                          </p:val>
                                        </p:tav>
                                      </p:tavLst>
                                    </p:anim>
                                    <p:animEffect transition="in" filter="fade">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2"/>
          <p:cNvSpPr/>
          <p:nvPr/>
        </p:nvSpPr>
        <p:spPr bwMode="gray">
          <a:xfrm>
            <a:off x="3459889" y="2326978"/>
            <a:ext cx="2199989" cy="1470479"/>
          </a:xfrm>
          <a:custGeom>
            <a:avLst/>
            <a:gdLst>
              <a:gd name="T0" fmla="*/ 25233 w 918"/>
              <a:gd name="T1" fmla="*/ 5057 h 613"/>
              <a:gd name="T2" fmla="*/ 25233 w 918"/>
              <a:gd name="T3" fmla="*/ 5057 h 613"/>
              <a:gd name="T4" fmla="*/ 25137 w 918"/>
              <a:gd name="T5" fmla="*/ 5025 h 613"/>
              <a:gd name="T6" fmla="*/ 25137 w 918"/>
              <a:gd name="T7" fmla="*/ 5025 h 613"/>
              <a:gd name="T8" fmla="*/ 24261 w 918"/>
              <a:gd name="T9" fmla="*/ 4268 h 613"/>
              <a:gd name="T10" fmla="*/ 24261 w 918"/>
              <a:gd name="T11" fmla="*/ 4268 h 613"/>
              <a:gd name="T12" fmla="*/ 24228 w 918"/>
              <a:gd name="T13" fmla="*/ 4203 h 613"/>
              <a:gd name="T14" fmla="*/ 24228 w 918"/>
              <a:gd name="T15" fmla="*/ 4203 h 613"/>
              <a:gd name="T16" fmla="*/ 24228 w 918"/>
              <a:gd name="T17" fmla="*/ 4137 h 613"/>
              <a:gd name="T18" fmla="*/ 24194 w 918"/>
              <a:gd name="T19" fmla="*/ 4137 h 613"/>
              <a:gd name="T20" fmla="*/ 24194 w 918"/>
              <a:gd name="T21" fmla="*/ 4072 h 613"/>
              <a:gd name="T22" fmla="*/ 24194 w 918"/>
              <a:gd name="T23" fmla="*/ 4072 h 613"/>
              <a:gd name="T24" fmla="*/ 24162 w 918"/>
              <a:gd name="T25" fmla="*/ 4036 h 613"/>
              <a:gd name="T26" fmla="*/ 24162 w 918"/>
              <a:gd name="T27" fmla="*/ 4004 h 613"/>
              <a:gd name="T28" fmla="*/ 24389 w 918"/>
              <a:gd name="T29" fmla="*/ 3003 h 613"/>
              <a:gd name="T30" fmla="*/ 24637 w 918"/>
              <a:gd name="T31" fmla="*/ 2055 h 613"/>
              <a:gd name="T32" fmla="*/ 22577 w 918"/>
              <a:gd name="T33" fmla="*/ 0 h 613"/>
              <a:gd name="T34" fmla="*/ 20496 w 918"/>
              <a:gd name="T35" fmla="*/ 2088 h 613"/>
              <a:gd name="T36" fmla="*/ 20754 w 918"/>
              <a:gd name="T37" fmla="*/ 3036 h 613"/>
              <a:gd name="T38" fmla="*/ 20982 w 918"/>
              <a:gd name="T39" fmla="*/ 4004 h 613"/>
              <a:gd name="T40" fmla="*/ 19964 w 918"/>
              <a:gd name="T41" fmla="*/ 5057 h 613"/>
              <a:gd name="T42" fmla="*/ 19932 w 918"/>
              <a:gd name="T43" fmla="*/ 5057 h 613"/>
              <a:gd name="T44" fmla="*/ 17298 w 918"/>
              <a:gd name="T45" fmla="*/ 5417 h 613"/>
              <a:gd name="T46" fmla="*/ 14649 w 918"/>
              <a:gd name="T47" fmla="*/ 5089 h 613"/>
              <a:gd name="T48" fmla="*/ 14617 w 918"/>
              <a:gd name="T49" fmla="*/ 5089 h 613"/>
              <a:gd name="T50" fmla="*/ 11996 w 918"/>
              <a:gd name="T51" fmla="*/ 4765 h 613"/>
              <a:gd name="T52" fmla="*/ 9380 w 918"/>
              <a:gd name="T53" fmla="*/ 5089 h 613"/>
              <a:gd name="T54" fmla="*/ 9348 w 918"/>
              <a:gd name="T55" fmla="*/ 5089 h 613"/>
              <a:gd name="T56" fmla="*/ 8325 w 918"/>
              <a:gd name="T57" fmla="*/ 6176 h 613"/>
              <a:gd name="T58" fmla="*/ 8556 w 918"/>
              <a:gd name="T59" fmla="*/ 7144 h 613"/>
              <a:gd name="T60" fmla="*/ 8792 w 918"/>
              <a:gd name="T61" fmla="*/ 8092 h 613"/>
              <a:gd name="T62" fmla="*/ 6735 w 918"/>
              <a:gd name="T63" fmla="*/ 10148 h 613"/>
              <a:gd name="T64" fmla="*/ 4641 w 918"/>
              <a:gd name="T65" fmla="*/ 8092 h 613"/>
              <a:gd name="T66" fmla="*/ 4868 w 918"/>
              <a:gd name="T67" fmla="*/ 7144 h 613"/>
              <a:gd name="T68" fmla="*/ 5100 w 918"/>
              <a:gd name="T69" fmla="*/ 6176 h 613"/>
              <a:gd name="T70" fmla="*/ 4085 w 918"/>
              <a:gd name="T71" fmla="*/ 5121 h 613"/>
              <a:gd name="T72" fmla="*/ 4012 w 918"/>
              <a:gd name="T73" fmla="*/ 5089 h 613"/>
              <a:gd name="T74" fmla="*/ 1428 w 918"/>
              <a:gd name="T75" fmla="*/ 4797 h 613"/>
              <a:gd name="T76" fmla="*/ 0 w 918"/>
              <a:gd name="T77" fmla="*/ 4896 h 613"/>
              <a:gd name="T78" fmla="*/ 0 w 918"/>
              <a:gd name="T79" fmla="*/ 5089 h 613"/>
              <a:gd name="T80" fmla="*/ 15205 w 918"/>
              <a:gd name="T81" fmla="*/ 20261 h 613"/>
              <a:gd name="T82" fmla="*/ 30430 w 918"/>
              <a:gd name="T83" fmla="*/ 5089 h 613"/>
              <a:gd name="T84" fmla="*/ 30430 w 918"/>
              <a:gd name="T85" fmla="*/ 5057 h 613"/>
              <a:gd name="T86" fmla="*/ 27878 w 918"/>
              <a:gd name="T87" fmla="*/ 5385 h 613"/>
              <a:gd name="T88" fmla="*/ 25233 w 918"/>
              <a:gd name="T89" fmla="*/ 5057 h 6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918" h="613">
                <a:moveTo>
                  <a:pt x="761" y="153"/>
                </a:moveTo>
                <a:cubicBezTo>
                  <a:pt x="761" y="153"/>
                  <a:pt x="761" y="153"/>
                  <a:pt x="761" y="153"/>
                </a:cubicBezTo>
                <a:cubicBezTo>
                  <a:pt x="761" y="153"/>
                  <a:pt x="758" y="152"/>
                  <a:pt x="758" y="152"/>
                </a:cubicBezTo>
                <a:cubicBezTo>
                  <a:pt x="758" y="152"/>
                  <a:pt x="758" y="152"/>
                  <a:pt x="758" y="152"/>
                </a:cubicBezTo>
                <a:cubicBezTo>
                  <a:pt x="745" y="147"/>
                  <a:pt x="737" y="137"/>
                  <a:pt x="732" y="129"/>
                </a:cubicBezTo>
                <a:cubicBezTo>
                  <a:pt x="732" y="129"/>
                  <a:pt x="732" y="129"/>
                  <a:pt x="732" y="129"/>
                </a:cubicBezTo>
                <a:cubicBezTo>
                  <a:pt x="732" y="128"/>
                  <a:pt x="732" y="128"/>
                  <a:pt x="731" y="127"/>
                </a:cubicBezTo>
                <a:cubicBezTo>
                  <a:pt x="731" y="127"/>
                  <a:pt x="731" y="127"/>
                  <a:pt x="731" y="127"/>
                </a:cubicBezTo>
                <a:cubicBezTo>
                  <a:pt x="731" y="126"/>
                  <a:pt x="731" y="126"/>
                  <a:pt x="731" y="125"/>
                </a:cubicBezTo>
                <a:cubicBezTo>
                  <a:pt x="731" y="125"/>
                  <a:pt x="730" y="125"/>
                  <a:pt x="730" y="125"/>
                </a:cubicBezTo>
                <a:cubicBezTo>
                  <a:pt x="730" y="124"/>
                  <a:pt x="730" y="124"/>
                  <a:pt x="730" y="123"/>
                </a:cubicBezTo>
                <a:cubicBezTo>
                  <a:pt x="730" y="123"/>
                  <a:pt x="730" y="123"/>
                  <a:pt x="730" y="123"/>
                </a:cubicBezTo>
                <a:cubicBezTo>
                  <a:pt x="730" y="122"/>
                  <a:pt x="730" y="122"/>
                  <a:pt x="729" y="122"/>
                </a:cubicBezTo>
                <a:cubicBezTo>
                  <a:pt x="729" y="121"/>
                  <a:pt x="729" y="121"/>
                  <a:pt x="729" y="121"/>
                </a:cubicBezTo>
                <a:cubicBezTo>
                  <a:pt x="727" y="109"/>
                  <a:pt x="734" y="96"/>
                  <a:pt x="736" y="91"/>
                </a:cubicBezTo>
                <a:cubicBezTo>
                  <a:pt x="741" y="83"/>
                  <a:pt x="743" y="73"/>
                  <a:pt x="743" y="62"/>
                </a:cubicBezTo>
                <a:cubicBezTo>
                  <a:pt x="743" y="28"/>
                  <a:pt x="715" y="0"/>
                  <a:pt x="681" y="0"/>
                </a:cubicBezTo>
                <a:cubicBezTo>
                  <a:pt x="646" y="0"/>
                  <a:pt x="618" y="28"/>
                  <a:pt x="618" y="63"/>
                </a:cubicBezTo>
                <a:cubicBezTo>
                  <a:pt x="618" y="73"/>
                  <a:pt x="621" y="83"/>
                  <a:pt x="626" y="92"/>
                </a:cubicBezTo>
                <a:cubicBezTo>
                  <a:pt x="628" y="96"/>
                  <a:pt x="635" y="109"/>
                  <a:pt x="633" y="121"/>
                </a:cubicBezTo>
                <a:cubicBezTo>
                  <a:pt x="632" y="127"/>
                  <a:pt x="623" y="146"/>
                  <a:pt x="602" y="153"/>
                </a:cubicBezTo>
                <a:cubicBezTo>
                  <a:pt x="602" y="153"/>
                  <a:pt x="602" y="153"/>
                  <a:pt x="601" y="153"/>
                </a:cubicBezTo>
                <a:cubicBezTo>
                  <a:pt x="601" y="153"/>
                  <a:pt x="566" y="164"/>
                  <a:pt x="522" y="164"/>
                </a:cubicBezTo>
                <a:cubicBezTo>
                  <a:pt x="478" y="164"/>
                  <a:pt x="442" y="154"/>
                  <a:pt x="442" y="154"/>
                </a:cubicBezTo>
                <a:cubicBezTo>
                  <a:pt x="442" y="154"/>
                  <a:pt x="442" y="154"/>
                  <a:pt x="441" y="154"/>
                </a:cubicBezTo>
                <a:cubicBezTo>
                  <a:pt x="436" y="152"/>
                  <a:pt x="403" y="143"/>
                  <a:pt x="362" y="144"/>
                </a:cubicBezTo>
                <a:cubicBezTo>
                  <a:pt x="322" y="144"/>
                  <a:pt x="289" y="152"/>
                  <a:pt x="283" y="154"/>
                </a:cubicBezTo>
                <a:cubicBezTo>
                  <a:pt x="283" y="154"/>
                  <a:pt x="282" y="154"/>
                  <a:pt x="282" y="154"/>
                </a:cubicBezTo>
                <a:cubicBezTo>
                  <a:pt x="261" y="161"/>
                  <a:pt x="252" y="180"/>
                  <a:pt x="251" y="187"/>
                </a:cubicBezTo>
                <a:cubicBezTo>
                  <a:pt x="249" y="198"/>
                  <a:pt x="255" y="211"/>
                  <a:pt x="258" y="216"/>
                </a:cubicBezTo>
                <a:cubicBezTo>
                  <a:pt x="262" y="224"/>
                  <a:pt x="265" y="234"/>
                  <a:pt x="265" y="245"/>
                </a:cubicBezTo>
                <a:cubicBezTo>
                  <a:pt x="265" y="279"/>
                  <a:pt x="237" y="307"/>
                  <a:pt x="203" y="307"/>
                </a:cubicBezTo>
                <a:cubicBezTo>
                  <a:pt x="168" y="307"/>
                  <a:pt x="140" y="279"/>
                  <a:pt x="140" y="245"/>
                </a:cubicBezTo>
                <a:cubicBezTo>
                  <a:pt x="140" y="235"/>
                  <a:pt x="143" y="225"/>
                  <a:pt x="147" y="216"/>
                </a:cubicBezTo>
                <a:cubicBezTo>
                  <a:pt x="150" y="211"/>
                  <a:pt x="157" y="198"/>
                  <a:pt x="154" y="187"/>
                </a:cubicBezTo>
                <a:cubicBezTo>
                  <a:pt x="153" y="180"/>
                  <a:pt x="144" y="161"/>
                  <a:pt x="123" y="155"/>
                </a:cubicBezTo>
                <a:cubicBezTo>
                  <a:pt x="123" y="155"/>
                  <a:pt x="122" y="155"/>
                  <a:pt x="121" y="154"/>
                </a:cubicBezTo>
                <a:cubicBezTo>
                  <a:pt x="115" y="153"/>
                  <a:pt x="82" y="144"/>
                  <a:pt x="43" y="145"/>
                </a:cubicBezTo>
                <a:cubicBezTo>
                  <a:pt x="27" y="145"/>
                  <a:pt x="12" y="146"/>
                  <a:pt x="0" y="148"/>
                </a:cubicBezTo>
                <a:cubicBezTo>
                  <a:pt x="0" y="150"/>
                  <a:pt x="0" y="152"/>
                  <a:pt x="0" y="154"/>
                </a:cubicBezTo>
                <a:cubicBezTo>
                  <a:pt x="0" y="407"/>
                  <a:pt x="205" y="613"/>
                  <a:pt x="459" y="613"/>
                </a:cubicBezTo>
                <a:cubicBezTo>
                  <a:pt x="712" y="613"/>
                  <a:pt x="918" y="407"/>
                  <a:pt x="918" y="154"/>
                </a:cubicBezTo>
                <a:cubicBezTo>
                  <a:pt x="918" y="154"/>
                  <a:pt x="918" y="153"/>
                  <a:pt x="918" y="153"/>
                </a:cubicBezTo>
                <a:cubicBezTo>
                  <a:pt x="901" y="158"/>
                  <a:pt x="873" y="163"/>
                  <a:pt x="841" y="163"/>
                </a:cubicBezTo>
                <a:cubicBezTo>
                  <a:pt x="797" y="163"/>
                  <a:pt x="761" y="153"/>
                  <a:pt x="761" y="153"/>
                </a:cubicBezTo>
                <a:close/>
              </a:path>
            </a:pathLst>
          </a:custGeom>
          <a:solidFill>
            <a:schemeClr val="bg1">
              <a:lumMod val="50000"/>
            </a:schemeClr>
          </a:solidFill>
          <a:ln w="254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539946" rIns="0" bIns="0" anchor="ctr"/>
          <a:lstStyle/>
          <a:p>
            <a:pPr algn="ctr">
              <a:lnSpc>
                <a:spcPct val="120000"/>
              </a:lnSpc>
              <a:spcBef>
                <a:spcPts val="445"/>
              </a:spcBef>
              <a:spcAft>
                <a:spcPts val="445"/>
              </a:spcAft>
              <a:defRPr/>
            </a:pPr>
            <a:r>
              <a:rPr lang="zh-CN" altLang="en-US" sz="2000" dirty="0">
                <a:solidFill>
                  <a:srgbClr val="FFFFFF"/>
                </a:solidFill>
                <a:latin typeface="+mn-ea"/>
              </a:rPr>
              <a:t>负面优势</a:t>
            </a:r>
            <a:endParaRPr lang="zh-CN" altLang="en-US" sz="2000" dirty="0">
              <a:solidFill>
                <a:srgbClr val="FFFFFF"/>
              </a:solidFill>
              <a:latin typeface="+mn-ea"/>
            </a:endParaRPr>
          </a:p>
        </p:txBody>
      </p:sp>
      <p:sp>
        <p:nvSpPr>
          <p:cNvPr id="19" name="Freeform 13"/>
          <p:cNvSpPr/>
          <p:nvPr/>
        </p:nvSpPr>
        <p:spPr bwMode="gray">
          <a:xfrm>
            <a:off x="3459889" y="1596501"/>
            <a:ext cx="2199989" cy="1467303"/>
          </a:xfrm>
          <a:custGeom>
            <a:avLst/>
            <a:gdLst>
              <a:gd name="T0" fmla="*/ 15205 w 918"/>
              <a:gd name="T1" fmla="*/ 0 h 612"/>
              <a:gd name="T2" fmla="*/ 0 w 918"/>
              <a:gd name="T3" fmla="*/ 14909 h 612"/>
              <a:gd name="T4" fmla="*/ 1428 w 918"/>
              <a:gd name="T5" fmla="*/ 14812 h 612"/>
              <a:gd name="T6" fmla="*/ 4012 w 918"/>
              <a:gd name="T7" fmla="*/ 15112 h 612"/>
              <a:gd name="T8" fmla="*/ 4085 w 918"/>
              <a:gd name="T9" fmla="*/ 15144 h 612"/>
              <a:gd name="T10" fmla="*/ 5100 w 918"/>
              <a:gd name="T11" fmla="*/ 16204 h 612"/>
              <a:gd name="T12" fmla="*/ 4868 w 918"/>
              <a:gd name="T13" fmla="*/ 17154 h 612"/>
              <a:gd name="T14" fmla="*/ 4641 w 918"/>
              <a:gd name="T15" fmla="*/ 18105 h 612"/>
              <a:gd name="T16" fmla="*/ 6735 w 918"/>
              <a:gd name="T17" fmla="*/ 20149 h 612"/>
              <a:gd name="T18" fmla="*/ 8792 w 918"/>
              <a:gd name="T19" fmla="*/ 18105 h 612"/>
              <a:gd name="T20" fmla="*/ 8556 w 918"/>
              <a:gd name="T21" fmla="*/ 17154 h 612"/>
              <a:gd name="T22" fmla="*/ 8325 w 918"/>
              <a:gd name="T23" fmla="*/ 16204 h 612"/>
              <a:gd name="T24" fmla="*/ 9348 w 918"/>
              <a:gd name="T25" fmla="*/ 15112 h 612"/>
              <a:gd name="T26" fmla="*/ 9380 w 918"/>
              <a:gd name="T27" fmla="*/ 15112 h 612"/>
              <a:gd name="T28" fmla="*/ 11996 w 918"/>
              <a:gd name="T29" fmla="*/ 14780 h 612"/>
              <a:gd name="T30" fmla="*/ 14617 w 918"/>
              <a:gd name="T31" fmla="*/ 15112 h 612"/>
              <a:gd name="T32" fmla="*/ 14649 w 918"/>
              <a:gd name="T33" fmla="*/ 15112 h 612"/>
              <a:gd name="T34" fmla="*/ 17298 w 918"/>
              <a:gd name="T35" fmla="*/ 15440 h 612"/>
              <a:gd name="T36" fmla="*/ 19932 w 918"/>
              <a:gd name="T37" fmla="*/ 15080 h 612"/>
              <a:gd name="T38" fmla="*/ 19964 w 918"/>
              <a:gd name="T39" fmla="*/ 15080 h 612"/>
              <a:gd name="T40" fmla="*/ 20982 w 918"/>
              <a:gd name="T41" fmla="*/ 14032 h 612"/>
              <a:gd name="T42" fmla="*/ 20754 w 918"/>
              <a:gd name="T43" fmla="*/ 13076 h 612"/>
              <a:gd name="T44" fmla="*/ 20496 w 918"/>
              <a:gd name="T45" fmla="*/ 12109 h 612"/>
              <a:gd name="T46" fmla="*/ 22577 w 918"/>
              <a:gd name="T47" fmla="*/ 10033 h 612"/>
              <a:gd name="T48" fmla="*/ 24637 w 918"/>
              <a:gd name="T49" fmla="*/ 12077 h 612"/>
              <a:gd name="T50" fmla="*/ 24389 w 918"/>
              <a:gd name="T51" fmla="*/ 13044 h 612"/>
              <a:gd name="T52" fmla="*/ 24162 w 918"/>
              <a:gd name="T53" fmla="*/ 14032 h 612"/>
              <a:gd name="T54" fmla="*/ 24162 w 918"/>
              <a:gd name="T55" fmla="*/ 14064 h 612"/>
              <a:gd name="T56" fmla="*/ 24194 w 918"/>
              <a:gd name="T57" fmla="*/ 14096 h 612"/>
              <a:gd name="T58" fmla="*/ 24194 w 918"/>
              <a:gd name="T59" fmla="*/ 14096 h 612"/>
              <a:gd name="T60" fmla="*/ 24194 w 918"/>
              <a:gd name="T61" fmla="*/ 14161 h 612"/>
              <a:gd name="T62" fmla="*/ 24228 w 918"/>
              <a:gd name="T63" fmla="*/ 14161 h 612"/>
              <a:gd name="T64" fmla="*/ 24228 w 918"/>
              <a:gd name="T65" fmla="*/ 14225 h 612"/>
              <a:gd name="T66" fmla="*/ 24228 w 918"/>
              <a:gd name="T67" fmla="*/ 14225 h 612"/>
              <a:gd name="T68" fmla="*/ 24261 w 918"/>
              <a:gd name="T69" fmla="*/ 14289 h 612"/>
              <a:gd name="T70" fmla="*/ 24261 w 918"/>
              <a:gd name="T71" fmla="*/ 14289 h 612"/>
              <a:gd name="T72" fmla="*/ 25137 w 918"/>
              <a:gd name="T73" fmla="*/ 15048 h 612"/>
              <a:gd name="T74" fmla="*/ 25137 w 918"/>
              <a:gd name="T75" fmla="*/ 15048 h 612"/>
              <a:gd name="T76" fmla="*/ 25233 w 918"/>
              <a:gd name="T77" fmla="*/ 15080 h 612"/>
              <a:gd name="T78" fmla="*/ 25233 w 918"/>
              <a:gd name="T79" fmla="*/ 15080 h 612"/>
              <a:gd name="T80" fmla="*/ 27878 w 918"/>
              <a:gd name="T81" fmla="*/ 15408 h 612"/>
              <a:gd name="T82" fmla="*/ 30430 w 918"/>
              <a:gd name="T83" fmla="*/ 15080 h 612"/>
              <a:gd name="T84" fmla="*/ 15205 w 918"/>
              <a:gd name="T85" fmla="*/ 0 h 6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918" h="612">
                <a:moveTo>
                  <a:pt x="459" y="0"/>
                </a:moveTo>
                <a:cubicBezTo>
                  <a:pt x="207" y="0"/>
                  <a:pt x="3" y="202"/>
                  <a:pt x="0" y="453"/>
                </a:cubicBezTo>
                <a:cubicBezTo>
                  <a:pt x="12" y="451"/>
                  <a:pt x="27" y="450"/>
                  <a:pt x="43" y="450"/>
                </a:cubicBezTo>
                <a:cubicBezTo>
                  <a:pt x="82" y="449"/>
                  <a:pt x="115" y="458"/>
                  <a:pt x="121" y="459"/>
                </a:cubicBezTo>
                <a:cubicBezTo>
                  <a:pt x="122" y="460"/>
                  <a:pt x="123" y="460"/>
                  <a:pt x="123" y="460"/>
                </a:cubicBezTo>
                <a:cubicBezTo>
                  <a:pt x="144" y="466"/>
                  <a:pt x="153" y="485"/>
                  <a:pt x="154" y="492"/>
                </a:cubicBezTo>
                <a:cubicBezTo>
                  <a:pt x="157" y="503"/>
                  <a:pt x="150" y="516"/>
                  <a:pt x="147" y="521"/>
                </a:cubicBezTo>
                <a:cubicBezTo>
                  <a:pt x="143" y="530"/>
                  <a:pt x="140" y="540"/>
                  <a:pt x="140" y="550"/>
                </a:cubicBezTo>
                <a:cubicBezTo>
                  <a:pt x="140" y="584"/>
                  <a:pt x="168" y="612"/>
                  <a:pt x="203" y="612"/>
                </a:cubicBezTo>
                <a:cubicBezTo>
                  <a:pt x="237" y="612"/>
                  <a:pt x="265" y="584"/>
                  <a:pt x="265" y="550"/>
                </a:cubicBezTo>
                <a:cubicBezTo>
                  <a:pt x="265" y="539"/>
                  <a:pt x="262" y="529"/>
                  <a:pt x="258" y="521"/>
                </a:cubicBezTo>
                <a:cubicBezTo>
                  <a:pt x="255" y="516"/>
                  <a:pt x="249" y="503"/>
                  <a:pt x="251" y="492"/>
                </a:cubicBezTo>
                <a:cubicBezTo>
                  <a:pt x="252" y="485"/>
                  <a:pt x="261" y="466"/>
                  <a:pt x="282" y="459"/>
                </a:cubicBezTo>
                <a:cubicBezTo>
                  <a:pt x="282" y="459"/>
                  <a:pt x="283" y="459"/>
                  <a:pt x="283" y="459"/>
                </a:cubicBezTo>
                <a:cubicBezTo>
                  <a:pt x="289" y="457"/>
                  <a:pt x="322" y="449"/>
                  <a:pt x="362" y="449"/>
                </a:cubicBezTo>
                <a:cubicBezTo>
                  <a:pt x="403" y="448"/>
                  <a:pt x="436" y="457"/>
                  <a:pt x="441" y="459"/>
                </a:cubicBezTo>
                <a:cubicBezTo>
                  <a:pt x="442" y="459"/>
                  <a:pt x="442" y="459"/>
                  <a:pt x="442" y="459"/>
                </a:cubicBezTo>
                <a:cubicBezTo>
                  <a:pt x="442" y="459"/>
                  <a:pt x="478" y="469"/>
                  <a:pt x="522" y="469"/>
                </a:cubicBezTo>
                <a:cubicBezTo>
                  <a:pt x="566" y="469"/>
                  <a:pt x="601" y="458"/>
                  <a:pt x="601" y="458"/>
                </a:cubicBezTo>
                <a:cubicBezTo>
                  <a:pt x="602" y="458"/>
                  <a:pt x="602" y="458"/>
                  <a:pt x="602" y="458"/>
                </a:cubicBezTo>
                <a:cubicBezTo>
                  <a:pt x="623" y="451"/>
                  <a:pt x="632" y="432"/>
                  <a:pt x="633" y="426"/>
                </a:cubicBezTo>
                <a:cubicBezTo>
                  <a:pt x="635" y="414"/>
                  <a:pt x="628" y="401"/>
                  <a:pt x="626" y="397"/>
                </a:cubicBezTo>
                <a:cubicBezTo>
                  <a:pt x="621" y="388"/>
                  <a:pt x="618" y="378"/>
                  <a:pt x="618" y="368"/>
                </a:cubicBezTo>
                <a:cubicBezTo>
                  <a:pt x="618" y="333"/>
                  <a:pt x="646" y="305"/>
                  <a:pt x="681" y="305"/>
                </a:cubicBezTo>
                <a:cubicBezTo>
                  <a:pt x="715" y="305"/>
                  <a:pt x="743" y="333"/>
                  <a:pt x="743" y="367"/>
                </a:cubicBezTo>
                <a:cubicBezTo>
                  <a:pt x="743" y="378"/>
                  <a:pt x="741" y="388"/>
                  <a:pt x="736" y="396"/>
                </a:cubicBezTo>
                <a:cubicBezTo>
                  <a:pt x="734" y="401"/>
                  <a:pt x="727" y="414"/>
                  <a:pt x="729" y="426"/>
                </a:cubicBezTo>
                <a:cubicBezTo>
                  <a:pt x="729" y="426"/>
                  <a:pt x="729" y="426"/>
                  <a:pt x="729" y="427"/>
                </a:cubicBezTo>
                <a:cubicBezTo>
                  <a:pt x="730" y="427"/>
                  <a:pt x="730" y="427"/>
                  <a:pt x="730" y="428"/>
                </a:cubicBezTo>
                <a:cubicBezTo>
                  <a:pt x="730" y="428"/>
                  <a:pt x="730" y="428"/>
                  <a:pt x="730" y="428"/>
                </a:cubicBezTo>
                <a:cubicBezTo>
                  <a:pt x="730" y="429"/>
                  <a:pt x="730" y="429"/>
                  <a:pt x="730" y="430"/>
                </a:cubicBezTo>
                <a:cubicBezTo>
                  <a:pt x="730" y="430"/>
                  <a:pt x="731" y="430"/>
                  <a:pt x="731" y="430"/>
                </a:cubicBezTo>
                <a:cubicBezTo>
                  <a:pt x="731" y="431"/>
                  <a:pt x="731" y="431"/>
                  <a:pt x="731" y="432"/>
                </a:cubicBezTo>
                <a:cubicBezTo>
                  <a:pt x="731" y="432"/>
                  <a:pt x="731" y="432"/>
                  <a:pt x="731" y="432"/>
                </a:cubicBezTo>
                <a:cubicBezTo>
                  <a:pt x="732" y="433"/>
                  <a:pt x="732" y="433"/>
                  <a:pt x="732" y="434"/>
                </a:cubicBezTo>
                <a:cubicBezTo>
                  <a:pt x="732" y="434"/>
                  <a:pt x="732" y="434"/>
                  <a:pt x="732" y="434"/>
                </a:cubicBezTo>
                <a:cubicBezTo>
                  <a:pt x="737" y="442"/>
                  <a:pt x="745" y="452"/>
                  <a:pt x="758" y="457"/>
                </a:cubicBezTo>
                <a:cubicBezTo>
                  <a:pt x="758" y="457"/>
                  <a:pt x="758" y="457"/>
                  <a:pt x="758" y="457"/>
                </a:cubicBezTo>
                <a:cubicBezTo>
                  <a:pt x="758" y="457"/>
                  <a:pt x="761" y="458"/>
                  <a:pt x="761" y="458"/>
                </a:cubicBezTo>
                <a:cubicBezTo>
                  <a:pt x="761" y="458"/>
                  <a:pt x="761" y="458"/>
                  <a:pt x="761" y="458"/>
                </a:cubicBezTo>
                <a:cubicBezTo>
                  <a:pt x="761" y="458"/>
                  <a:pt x="797" y="468"/>
                  <a:pt x="841" y="468"/>
                </a:cubicBezTo>
                <a:cubicBezTo>
                  <a:pt x="873" y="468"/>
                  <a:pt x="901" y="463"/>
                  <a:pt x="918" y="458"/>
                </a:cubicBezTo>
                <a:cubicBezTo>
                  <a:pt x="917" y="205"/>
                  <a:pt x="712" y="0"/>
                  <a:pt x="459" y="0"/>
                </a:cubicBezTo>
                <a:close/>
              </a:path>
            </a:pathLst>
          </a:custGeom>
          <a:solidFill>
            <a:schemeClr val="accent1"/>
          </a:solidFill>
          <a:ln w="254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539946" anchor="ctr"/>
          <a:lstStyle/>
          <a:p>
            <a:pPr algn="ctr">
              <a:lnSpc>
                <a:spcPct val="120000"/>
              </a:lnSpc>
              <a:spcBef>
                <a:spcPts val="445"/>
              </a:spcBef>
              <a:spcAft>
                <a:spcPts val="445"/>
              </a:spcAft>
              <a:defRPr/>
            </a:pPr>
            <a:r>
              <a:rPr lang="zh-CN" altLang="en-US" sz="2000" dirty="0">
                <a:solidFill>
                  <a:srgbClr val="FFFFFF"/>
                </a:solidFill>
                <a:latin typeface="+mn-ea"/>
              </a:rPr>
              <a:t>正面优势</a:t>
            </a:r>
            <a:endParaRPr lang="zh-CN" altLang="en-US" sz="2000" dirty="0">
              <a:solidFill>
                <a:srgbClr val="FFFFFF"/>
              </a:solidFill>
              <a:latin typeface="+mn-ea"/>
            </a:endParaRPr>
          </a:p>
        </p:txBody>
      </p:sp>
      <p:grpSp>
        <p:nvGrpSpPr>
          <p:cNvPr id="3" name="组合 2"/>
          <p:cNvGrpSpPr/>
          <p:nvPr/>
        </p:nvGrpSpPr>
        <p:grpSpPr>
          <a:xfrm>
            <a:off x="4828136" y="1420060"/>
            <a:ext cx="3775789" cy="692497"/>
            <a:chOff x="4828168" y="1419621"/>
            <a:chExt cx="3776280" cy="692283"/>
          </a:xfrm>
        </p:grpSpPr>
        <p:cxnSp>
          <p:nvCxnSpPr>
            <p:cNvPr id="20" name="直接连接符 19"/>
            <p:cNvCxnSpPr/>
            <p:nvPr/>
          </p:nvCxnSpPr>
          <p:spPr>
            <a:xfrm>
              <a:off x="4828168" y="1765871"/>
              <a:ext cx="1103313" cy="0"/>
            </a:xfrm>
            <a:prstGeom prst="line">
              <a:avLst/>
            </a:prstGeom>
            <a:ln>
              <a:solidFill>
                <a:srgbClr val="BCBCBC"/>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6" name="矩形 67"/>
            <p:cNvSpPr>
              <a:spLocks noChangeArrowheads="1"/>
            </p:cNvSpPr>
            <p:nvPr/>
          </p:nvSpPr>
          <p:spPr bwMode="auto">
            <a:xfrm>
              <a:off x="5958885" y="1419621"/>
              <a:ext cx="2645563" cy="692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540078" y="3308179"/>
            <a:ext cx="3708696" cy="692497"/>
            <a:chOff x="539552" y="3307157"/>
            <a:chExt cx="3709179" cy="692283"/>
          </a:xfrm>
        </p:grpSpPr>
        <p:cxnSp>
          <p:nvCxnSpPr>
            <p:cNvPr id="22" name="直接连接符 21"/>
            <p:cNvCxnSpPr/>
            <p:nvPr/>
          </p:nvCxnSpPr>
          <p:spPr>
            <a:xfrm>
              <a:off x="3143831" y="3653408"/>
              <a:ext cx="1104900" cy="0"/>
            </a:xfrm>
            <a:prstGeom prst="line">
              <a:avLst/>
            </a:prstGeom>
            <a:ln>
              <a:solidFill>
                <a:srgbClr val="BCBCBC"/>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27" name="矩形 67"/>
            <p:cNvSpPr>
              <a:spLocks noChangeArrowheads="1"/>
            </p:cNvSpPr>
            <p:nvPr/>
          </p:nvSpPr>
          <p:spPr bwMode="auto">
            <a:xfrm>
              <a:off x="539552" y="3307157"/>
              <a:ext cx="2604279" cy="692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pic>
        <p:nvPicPr>
          <p:cNvPr id="28"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6156177" y="2212393"/>
            <a:ext cx="2340260" cy="1585064"/>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29"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19658" y="1944873"/>
            <a:ext cx="1844776" cy="1291704"/>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2"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500"/>
                                        <p:tgtEl>
                                          <p:spTgt spid="4"/>
                                        </p:tgtEl>
                                      </p:cBhvr>
                                    </p:animEffect>
                                  </p:childTnLst>
                                </p:cTn>
                              </p:par>
                              <p:par>
                                <p:cTn id="17" presetID="22" presetClass="entr" presetSubtype="8"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1000"/>
                            </p:stCondLst>
                            <p:childTnLst>
                              <p:par>
                                <p:cTn id="21" presetID="2" presetClass="entr" presetSubtype="1"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0-#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ppt_x"/>
                                          </p:val>
                                        </p:tav>
                                        <p:tav tm="100000">
                                          <p:val>
                                            <p:strVal val="#ppt_x"/>
                                          </p:val>
                                        </p:tav>
                                      </p:tavLst>
                                    </p:anim>
                                    <p:anim calcmode="lin" valueType="num">
                                      <p:cBhvr additive="base">
                                        <p:cTn id="2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30"/>
          <p:cNvGrpSpPr/>
          <p:nvPr/>
        </p:nvGrpSpPr>
        <p:grpSpPr>
          <a:xfrm>
            <a:off x="3393760" y="1356542"/>
            <a:ext cx="1337072" cy="1030208"/>
            <a:chOff x="4525013" y="1808163"/>
            <a:chExt cx="1782762" cy="1373187"/>
          </a:xfrm>
        </p:grpSpPr>
        <p:sp>
          <p:nvSpPr>
            <p:cNvPr id="3" name="Freeform 8"/>
            <p:cNvSpPr/>
            <p:nvPr/>
          </p:nvSpPr>
          <p:spPr bwMode="auto">
            <a:xfrm>
              <a:off x="4525013" y="1808163"/>
              <a:ext cx="1187450" cy="1373187"/>
            </a:xfrm>
            <a:custGeom>
              <a:avLst/>
              <a:gdLst>
                <a:gd name="T0" fmla="*/ 0 w 1240"/>
                <a:gd name="T1" fmla="*/ 0 h 1434"/>
                <a:gd name="T2" fmla="*/ 1136953689 w 1240"/>
                <a:gd name="T3" fmla="*/ 658313892 h 1434"/>
                <a:gd name="T4" fmla="*/ 0 w 1240"/>
                <a:gd name="T5" fmla="*/ 1314793994 h 1434"/>
                <a:gd name="T6" fmla="*/ 305326912 w 1240"/>
                <a:gd name="T7" fmla="*/ 658313892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solidFill>
              <a:srgbClr val="C00000"/>
            </a:solidFill>
            <a:ln>
              <a:noFill/>
            </a:ln>
          </p:spPr>
          <p:txBody>
            <a:bodyPr/>
            <a:lstStyle/>
            <a:p>
              <a:endParaRPr lang="zh-CN" altLang="en-US"/>
            </a:p>
          </p:txBody>
        </p:sp>
        <p:sp>
          <p:nvSpPr>
            <p:cNvPr id="4" name="Freeform 9"/>
            <p:cNvSpPr/>
            <p:nvPr/>
          </p:nvSpPr>
          <p:spPr bwMode="auto">
            <a:xfrm>
              <a:off x="5120325" y="1808163"/>
              <a:ext cx="1187450" cy="1373187"/>
            </a:xfrm>
            <a:custGeom>
              <a:avLst/>
              <a:gdLst>
                <a:gd name="T0" fmla="*/ 0 w 1240"/>
                <a:gd name="T1" fmla="*/ 0 h 1434"/>
                <a:gd name="T2" fmla="*/ 99942112 w 1240"/>
                <a:gd name="T3" fmla="*/ 214547541 h 1434"/>
                <a:gd name="T4" fmla="*/ 866469816 w 1240"/>
                <a:gd name="T5" fmla="*/ 658313892 h 1434"/>
                <a:gd name="T6" fmla="*/ 99942112 w 1240"/>
                <a:gd name="T7" fmla="*/ 1100246453 h 1434"/>
                <a:gd name="T8" fmla="*/ 0 w 1240"/>
                <a:gd name="T9" fmla="*/ 1314793994 h 1434"/>
                <a:gd name="T10" fmla="*/ 1136954646 w 1240"/>
                <a:gd name="T11" fmla="*/ 658313892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solidFill>
              <a:srgbClr val="C00000"/>
            </a:solidFill>
            <a:ln>
              <a:noFill/>
            </a:ln>
          </p:spPr>
          <p:txBody>
            <a:bodyPr/>
            <a:lstStyle/>
            <a:p>
              <a:endParaRPr lang="zh-CN" altLang="en-US"/>
            </a:p>
          </p:txBody>
        </p:sp>
        <p:sp>
          <p:nvSpPr>
            <p:cNvPr id="5" name="Freeform 21"/>
            <p:cNvSpPr/>
            <p:nvPr/>
          </p:nvSpPr>
          <p:spPr bwMode="auto">
            <a:xfrm>
              <a:off x="5220338" y="2398713"/>
              <a:ext cx="211137" cy="209550"/>
            </a:xfrm>
            <a:custGeom>
              <a:avLst/>
              <a:gdLst>
                <a:gd name="T0" fmla="*/ 165266259 w 129"/>
                <a:gd name="T1" fmla="*/ 0 h 128"/>
                <a:gd name="T2" fmla="*/ 63974511 w 129"/>
                <a:gd name="T3" fmla="*/ 47967305 h 128"/>
                <a:gd name="T4" fmla="*/ 63974511 w 129"/>
                <a:gd name="T5" fmla="*/ 277142972 h 128"/>
                <a:gd name="T6" fmla="*/ 295881500 w 129"/>
                <a:gd name="T7" fmla="*/ 277142972 h 128"/>
                <a:gd name="T8" fmla="*/ 343861974 w 129"/>
                <a:gd name="T9" fmla="*/ 175879571 h 128"/>
                <a:gd name="T10" fmla="*/ 165266259 w 129"/>
                <a:gd name="T11" fmla="*/ 175879571 h 128"/>
                <a:gd name="T12" fmla="*/ 165266259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 name="Freeform 22"/>
            <p:cNvSpPr/>
            <p:nvPr/>
          </p:nvSpPr>
          <p:spPr bwMode="auto">
            <a:xfrm>
              <a:off x="5337813" y="2381250"/>
              <a:ext cx="109537" cy="109538"/>
            </a:xfrm>
            <a:custGeom>
              <a:avLst/>
              <a:gdLst>
                <a:gd name="T0" fmla="*/ 126971102 w 68"/>
                <a:gd name="T1" fmla="*/ 51824361 h 68"/>
                <a:gd name="T2" fmla="*/ 0 w 68"/>
                <a:gd name="T3" fmla="*/ 5182114 h 68"/>
                <a:gd name="T4" fmla="*/ 0 w 68"/>
                <a:gd name="T5" fmla="*/ 176203149 h 68"/>
                <a:gd name="T6" fmla="*/ 171022695 w 68"/>
                <a:gd name="T7" fmla="*/ 176203149 h 68"/>
                <a:gd name="T8" fmla="*/ 126971102 w 68"/>
                <a:gd name="T9" fmla="*/ 51824361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31" name="组合 6"/>
          <p:cNvGrpSpPr/>
          <p:nvPr/>
        </p:nvGrpSpPr>
        <p:grpSpPr>
          <a:xfrm>
            <a:off x="4284520" y="2264688"/>
            <a:ext cx="564455" cy="582358"/>
            <a:chOff x="3862388" y="1625601"/>
            <a:chExt cx="608013" cy="628649"/>
          </a:xfrm>
          <a:solidFill>
            <a:schemeClr val="accent2"/>
          </a:solidFill>
        </p:grpSpPr>
        <p:sp>
          <p:nvSpPr>
            <p:cNvPr id="8" name="Freeform 37"/>
            <p:cNvSpPr>
              <a:spLocks noEditPoints="1"/>
            </p:cNvSpPr>
            <p:nvPr/>
          </p:nvSpPr>
          <p:spPr bwMode="auto">
            <a:xfrm>
              <a:off x="4052888" y="1625601"/>
              <a:ext cx="227013" cy="628649"/>
            </a:xfrm>
            <a:custGeom>
              <a:avLst/>
              <a:gdLst>
                <a:gd name="T0" fmla="*/ 67 w 135"/>
                <a:gd name="T1" fmla="*/ 0 h 373"/>
                <a:gd name="T2" fmla="*/ 0 w 135"/>
                <a:gd name="T3" fmla="*/ 186 h 373"/>
                <a:gd name="T4" fmla="*/ 67 w 135"/>
                <a:gd name="T5" fmla="*/ 373 h 373"/>
                <a:gd name="T6" fmla="*/ 135 w 135"/>
                <a:gd name="T7" fmla="*/ 186 h 373"/>
                <a:gd name="T8" fmla="*/ 67 w 135"/>
                <a:gd name="T9" fmla="*/ 0 h 373"/>
                <a:gd name="T10" fmla="*/ 67 w 135"/>
                <a:gd name="T11" fmla="*/ 354 h 373"/>
                <a:gd name="T12" fmla="*/ 14 w 135"/>
                <a:gd name="T13" fmla="*/ 186 h 373"/>
                <a:gd name="T14" fmla="*/ 67 w 135"/>
                <a:gd name="T15" fmla="*/ 18 h 373"/>
                <a:gd name="T16" fmla="*/ 121 w 135"/>
                <a:gd name="T17" fmla="*/ 186 h 373"/>
                <a:gd name="T18" fmla="*/ 67 w 135"/>
                <a:gd name="T19" fmla="*/ 35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373">
                  <a:moveTo>
                    <a:pt x="67" y="0"/>
                  </a:moveTo>
                  <a:cubicBezTo>
                    <a:pt x="30" y="0"/>
                    <a:pt x="0" y="83"/>
                    <a:pt x="0" y="186"/>
                  </a:cubicBezTo>
                  <a:cubicBezTo>
                    <a:pt x="0" y="289"/>
                    <a:pt x="30" y="373"/>
                    <a:pt x="67" y="373"/>
                  </a:cubicBezTo>
                  <a:cubicBezTo>
                    <a:pt x="105" y="373"/>
                    <a:pt x="135" y="289"/>
                    <a:pt x="135" y="186"/>
                  </a:cubicBezTo>
                  <a:cubicBezTo>
                    <a:pt x="135" y="83"/>
                    <a:pt x="105" y="0"/>
                    <a:pt x="67" y="0"/>
                  </a:cubicBezTo>
                  <a:close/>
                  <a:moveTo>
                    <a:pt x="67" y="354"/>
                  </a:moveTo>
                  <a:cubicBezTo>
                    <a:pt x="42" y="354"/>
                    <a:pt x="14" y="283"/>
                    <a:pt x="14" y="186"/>
                  </a:cubicBezTo>
                  <a:cubicBezTo>
                    <a:pt x="14" y="90"/>
                    <a:pt x="42" y="18"/>
                    <a:pt x="67" y="18"/>
                  </a:cubicBezTo>
                  <a:cubicBezTo>
                    <a:pt x="93" y="18"/>
                    <a:pt x="121" y="90"/>
                    <a:pt x="121" y="186"/>
                  </a:cubicBezTo>
                  <a:cubicBezTo>
                    <a:pt x="121" y="283"/>
                    <a:pt x="93" y="354"/>
                    <a:pt x="67" y="354"/>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latin typeface="+mn-lt"/>
                <a:ea typeface="+mn-ea"/>
              </a:endParaRPr>
            </a:p>
          </p:txBody>
        </p:sp>
        <p:sp>
          <p:nvSpPr>
            <p:cNvPr id="9" name="Freeform 38"/>
            <p:cNvSpPr>
              <a:spLocks noEditPoints="1"/>
            </p:cNvSpPr>
            <p:nvPr/>
          </p:nvSpPr>
          <p:spPr bwMode="auto">
            <a:xfrm>
              <a:off x="3862388" y="1728788"/>
              <a:ext cx="608013" cy="422275"/>
            </a:xfrm>
            <a:custGeom>
              <a:avLst/>
              <a:gdLst>
                <a:gd name="T0" fmla="*/ 19 w 361"/>
                <a:gd name="T1" fmla="*/ 32 h 251"/>
                <a:gd name="T2" fmla="*/ 146 w 361"/>
                <a:gd name="T3" fmla="*/ 184 h 251"/>
                <a:gd name="T4" fmla="*/ 342 w 361"/>
                <a:gd name="T5" fmla="*/ 219 h 251"/>
                <a:gd name="T6" fmla="*/ 214 w 361"/>
                <a:gd name="T7" fmla="*/ 67 h 251"/>
                <a:gd name="T8" fmla="*/ 19 w 361"/>
                <a:gd name="T9" fmla="*/ 32 h 251"/>
                <a:gd name="T10" fmla="*/ 326 w 361"/>
                <a:gd name="T11" fmla="*/ 209 h 251"/>
                <a:gd name="T12" fmla="*/ 154 w 361"/>
                <a:gd name="T13" fmla="*/ 172 h 251"/>
                <a:gd name="T14" fmla="*/ 35 w 361"/>
                <a:gd name="T15" fmla="*/ 41 h 251"/>
                <a:gd name="T16" fmla="*/ 207 w 361"/>
                <a:gd name="T17" fmla="*/ 79 h 251"/>
                <a:gd name="T18" fmla="*/ 326 w 361"/>
                <a:gd name="T19" fmla="*/ 20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19" y="32"/>
                  </a:moveTo>
                  <a:cubicBezTo>
                    <a:pt x="0" y="64"/>
                    <a:pt x="57" y="132"/>
                    <a:pt x="146" y="184"/>
                  </a:cubicBezTo>
                  <a:cubicBezTo>
                    <a:pt x="236" y="236"/>
                    <a:pt x="323" y="251"/>
                    <a:pt x="342" y="219"/>
                  </a:cubicBezTo>
                  <a:cubicBezTo>
                    <a:pt x="361" y="186"/>
                    <a:pt x="303" y="118"/>
                    <a:pt x="214" y="67"/>
                  </a:cubicBezTo>
                  <a:cubicBezTo>
                    <a:pt x="125" y="15"/>
                    <a:pt x="37" y="0"/>
                    <a:pt x="19" y="32"/>
                  </a:cubicBezTo>
                  <a:close/>
                  <a:moveTo>
                    <a:pt x="326" y="209"/>
                  </a:moveTo>
                  <a:cubicBezTo>
                    <a:pt x="313" y="231"/>
                    <a:pt x="237" y="220"/>
                    <a:pt x="154" y="172"/>
                  </a:cubicBezTo>
                  <a:cubicBezTo>
                    <a:pt x="70" y="124"/>
                    <a:pt x="22" y="63"/>
                    <a:pt x="35" y="41"/>
                  </a:cubicBezTo>
                  <a:cubicBezTo>
                    <a:pt x="47" y="19"/>
                    <a:pt x="124" y="31"/>
                    <a:pt x="207" y="79"/>
                  </a:cubicBezTo>
                  <a:cubicBezTo>
                    <a:pt x="290" y="127"/>
                    <a:pt x="338" y="187"/>
                    <a:pt x="326" y="209"/>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latin typeface="+mn-lt"/>
                <a:ea typeface="+mn-ea"/>
              </a:endParaRPr>
            </a:p>
          </p:txBody>
        </p:sp>
        <p:sp>
          <p:nvSpPr>
            <p:cNvPr id="10" name="Freeform 39"/>
            <p:cNvSpPr>
              <a:spLocks noEditPoints="1"/>
            </p:cNvSpPr>
            <p:nvPr/>
          </p:nvSpPr>
          <p:spPr bwMode="auto">
            <a:xfrm>
              <a:off x="3862388" y="1728788"/>
              <a:ext cx="608013" cy="422275"/>
            </a:xfrm>
            <a:custGeom>
              <a:avLst/>
              <a:gdLst>
                <a:gd name="T0" fmla="*/ 214 w 361"/>
                <a:gd name="T1" fmla="*/ 184 h 251"/>
                <a:gd name="T2" fmla="*/ 342 w 361"/>
                <a:gd name="T3" fmla="*/ 32 h 251"/>
                <a:gd name="T4" fmla="*/ 146 w 361"/>
                <a:gd name="T5" fmla="*/ 67 h 251"/>
                <a:gd name="T6" fmla="*/ 19 w 361"/>
                <a:gd name="T7" fmla="*/ 219 h 251"/>
                <a:gd name="T8" fmla="*/ 214 w 361"/>
                <a:gd name="T9" fmla="*/ 184 h 251"/>
                <a:gd name="T10" fmla="*/ 207 w 361"/>
                <a:gd name="T11" fmla="*/ 172 h 251"/>
                <a:gd name="T12" fmla="*/ 35 w 361"/>
                <a:gd name="T13" fmla="*/ 209 h 251"/>
                <a:gd name="T14" fmla="*/ 154 w 361"/>
                <a:gd name="T15" fmla="*/ 79 h 251"/>
                <a:gd name="T16" fmla="*/ 326 w 361"/>
                <a:gd name="T17" fmla="*/ 41 h 251"/>
                <a:gd name="T18" fmla="*/ 207 w 361"/>
                <a:gd name="T19" fmla="*/ 17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214" y="184"/>
                  </a:moveTo>
                  <a:cubicBezTo>
                    <a:pt x="303" y="132"/>
                    <a:pt x="361" y="64"/>
                    <a:pt x="342" y="32"/>
                  </a:cubicBezTo>
                  <a:cubicBezTo>
                    <a:pt x="323" y="0"/>
                    <a:pt x="236" y="15"/>
                    <a:pt x="146" y="67"/>
                  </a:cubicBezTo>
                  <a:cubicBezTo>
                    <a:pt x="57" y="118"/>
                    <a:pt x="0" y="186"/>
                    <a:pt x="19" y="219"/>
                  </a:cubicBezTo>
                  <a:cubicBezTo>
                    <a:pt x="37" y="251"/>
                    <a:pt x="125" y="236"/>
                    <a:pt x="214" y="184"/>
                  </a:cubicBezTo>
                  <a:close/>
                  <a:moveTo>
                    <a:pt x="207" y="172"/>
                  </a:moveTo>
                  <a:cubicBezTo>
                    <a:pt x="124" y="220"/>
                    <a:pt x="47" y="231"/>
                    <a:pt x="35" y="209"/>
                  </a:cubicBezTo>
                  <a:cubicBezTo>
                    <a:pt x="22" y="187"/>
                    <a:pt x="70" y="127"/>
                    <a:pt x="154" y="79"/>
                  </a:cubicBezTo>
                  <a:cubicBezTo>
                    <a:pt x="237" y="31"/>
                    <a:pt x="313" y="19"/>
                    <a:pt x="326" y="41"/>
                  </a:cubicBezTo>
                  <a:cubicBezTo>
                    <a:pt x="338" y="63"/>
                    <a:pt x="290" y="123"/>
                    <a:pt x="207" y="172"/>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latin typeface="+mn-lt"/>
                <a:ea typeface="+mn-ea"/>
              </a:endParaRPr>
            </a:p>
          </p:txBody>
        </p:sp>
        <p:sp>
          <p:nvSpPr>
            <p:cNvPr id="11" name="Oval 40"/>
            <p:cNvSpPr>
              <a:spLocks noChangeArrowheads="1"/>
            </p:cNvSpPr>
            <p:nvPr/>
          </p:nvSpPr>
          <p:spPr bwMode="auto">
            <a:xfrm>
              <a:off x="4121150" y="1895475"/>
              <a:ext cx="88900" cy="87312"/>
            </a:xfrm>
            <a:prstGeom prst="ellipse">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latin typeface="+mn-lt"/>
                <a:ea typeface="+mn-ea"/>
              </a:endParaRPr>
            </a:p>
          </p:txBody>
        </p:sp>
      </p:grpSp>
      <p:grpSp>
        <p:nvGrpSpPr>
          <p:cNvPr id="32" name="组合 33"/>
          <p:cNvGrpSpPr/>
          <p:nvPr/>
        </p:nvGrpSpPr>
        <p:grpSpPr>
          <a:xfrm>
            <a:off x="3352088" y="2572545"/>
            <a:ext cx="933450" cy="1213622"/>
            <a:chOff x="4469450" y="3429000"/>
            <a:chExt cx="1244600" cy="1617663"/>
          </a:xfrm>
          <a:solidFill>
            <a:schemeClr val="accent2"/>
          </a:solidFill>
        </p:grpSpPr>
        <p:sp>
          <p:nvSpPr>
            <p:cNvPr id="14" name="Freeform 14"/>
            <p:cNvSpPr/>
            <p:nvPr/>
          </p:nvSpPr>
          <p:spPr bwMode="auto">
            <a:xfrm rot="10800000">
              <a:off x="4469450" y="3429000"/>
              <a:ext cx="1244600" cy="1077913"/>
            </a:xfrm>
            <a:custGeom>
              <a:avLst/>
              <a:gdLst>
                <a:gd name="T0" fmla="*/ 556 w 556"/>
                <a:gd name="T1" fmla="*/ 0 h 482"/>
                <a:gd name="T2" fmla="*/ 465 w 556"/>
                <a:gd name="T3" fmla="*/ 43 h 482"/>
                <a:gd name="T4" fmla="*/ 278 w 556"/>
                <a:gd name="T5" fmla="*/ 366 h 482"/>
                <a:gd name="T6" fmla="*/ 91 w 556"/>
                <a:gd name="T7" fmla="*/ 43 h 482"/>
                <a:gd name="T8" fmla="*/ 0 w 556"/>
                <a:gd name="T9" fmla="*/ 0 h 482"/>
                <a:gd name="T10" fmla="*/ 278 w 556"/>
                <a:gd name="T11" fmla="*/ 482 h 482"/>
                <a:gd name="T12" fmla="*/ 556 w 556"/>
                <a:gd name="T13" fmla="*/ 0 h 482"/>
              </a:gdLst>
              <a:ahLst/>
              <a:cxnLst>
                <a:cxn ang="0">
                  <a:pos x="T0" y="T1"/>
                </a:cxn>
                <a:cxn ang="0">
                  <a:pos x="T2" y="T3"/>
                </a:cxn>
                <a:cxn ang="0">
                  <a:pos x="T4" y="T5"/>
                </a:cxn>
                <a:cxn ang="0">
                  <a:pos x="T6" y="T7"/>
                </a:cxn>
                <a:cxn ang="0">
                  <a:pos x="T8" y="T9"/>
                </a:cxn>
                <a:cxn ang="0">
                  <a:pos x="T10" y="T11"/>
                </a:cxn>
                <a:cxn ang="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Freeform 15"/>
            <p:cNvSpPr/>
            <p:nvPr/>
          </p:nvSpPr>
          <p:spPr bwMode="auto">
            <a:xfrm rot="10800000">
              <a:off x="4469450" y="3967163"/>
              <a:ext cx="1244600" cy="1079500"/>
            </a:xfrm>
            <a:custGeom>
              <a:avLst/>
              <a:gdLst>
                <a:gd name="T0" fmla="*/ 556 w 556"/>
                <a:gd name="T1" fmla="*/ 0 h 482"/>
                <a:gd name="T2" fmla="*/ 278 w 556"/>
                <a:gd name="T3" fmla="*/ 482 h 482"/>
                <a:gd name="T4" fmla="*/ 0 w 556"/>
                <a:gd name="T5" fmla="*/ 0 h 482"/>
                <a:gd name="T6" fmla="*/ 278 w 556"/>
                <a:gd name="T7" fmla="*/ 130 h 482"/>
                <a:gd name="T8" fmla="*/ 556 w 556"/>
                <a:gd name="T9" fmla="*/ 0 h 482"/>
              </a:gdLst>
              <a:ahLst/>
              <a:cxnLst>
                <a:cxn ang="0">
                  <a:pos x="T0" y="T1"/>
                </a:cxn>
                <a:cxn ang="0">
                  <a:pos x="T2" y="T3"/>
                </a:cxn>
                <a:cxn ang="0">
                  <a:pos x="T4" y="T5"/>
                </a:cxn>
                <a:cxn ang="0">
                  <a:pos x="T6" y="T7"/>
                </a:cxn>
                <a:cxn ang="0">
                  <a:pos x="T8" y="T9"/>
                </a:cxn>
              </a:cxnLst>
              <a:rect l="0" t="0" r="r" b="b"/>
              <a:pathLst>
                <a:path w="556" h="482">
                  <a:moveTo>
                    <a:pt x="556" y="0"/>
                  </a:moveTo>
                  <a:lnTo>
                    <a:pt x="278" y="482"/>
                  </a:lnTo>
                  <a:lnTo>
                    <a:pt x="0" y="0"/>
                  </a:lnTo>
                  <a:lnTo>
                    <a:pt x="278" y="130"/>
                  </a:lnTo>
                  <a:lnTo>
                    <a:pt x="55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Oval 42"/>
            <p:cNvSpPr>
              <a:spLocks noChangeArrowheads="1"/>
            </p:cNvSpPr>
            <p:nvPr/>
          </p:nvSpPr>
          <p:spPr bwMode="auto">
            <a:xfrm>
              <a:off x="5002850" y="4213225"/>
              <a:ext cx="73025" cy="698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p>
          </p:txBody>
        </p:sp>
        <p:sp>
          <p:nvSpPr>
            <p:cNvPr id="19" name="Oval 43"/>
            <p:cNvSpPr>
              <a:spLocks noChangeArrowheads="1"/>
            </p:cNvSpPr>
            <p:nvPr/>
          </p:nvSpPr>
          <p:spPr bwMode="auto">
            <a:xfrm>
              <a:off x="5090163" y="4194175"/>
              <a:ext cx="88900" cy="889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p>
          </p:txBody>
        </p:sp>
        <p:sp>
          <p:nvSpPr>
            <p:cNvPr id="20" name="Oval 44"/>
            <p:cNvSpPr>
              <a:spLocks noChangeArrowheads="1"/>
            </p:cNvSpPr>
            <p:nvPr/>
          </p:nvSpPr>
          <p:spPr bwMode="auto">
            <a:xfrm>
              <a:off x="5002850" y="4297363"/>
              <a:ext cx="73025" cy="714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p>
          </p:txBody>
        </p:sp>
        <p:sp>
          <p:nvSpPr>
            <p:cNvPr id="21" name="Oval 45"/>
            <p:cNvSpPr>
              <a:spLocks noChangeArrowheads="1"/>
            </p:cNvSpPr>
            <p:nvPr/>
          </p:nvSpPr>
          <p:spPr bwMode="auto">
            <a:xfrm>
              <a:off x="5090163" y="4297363"/>
              <a:ext cx="71437" cy="714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p>
          </p:txBody>
        </p:sp>
      </p:grpSp>
      <p:grpSp>
        <p:nvGrpSpPr>
          <p:cNvPr id="33" name="组合 32"/>
          <p:cNvGrpSpPr/>
          <p:nvPr/>
        </p:nvGrpSpPr>
        <p:grpSpPr>
          <a:xfrm>
            <a:off x="4468895" y="2754766"/>
            <a:ext cx="1289447" cy="1063556"/>
            <a:chOff x="5958525" y="3671888"/>
            <a:chExt cx="1719263" cy="1417637"/>
          </a:xfrm>
        </p:grpSpPr>
        <p:sp>
          <p:nvSpPr>
            <p:cNvPr id="16" name="Freeform 14"/>
            <p:cNvSpPr/>
            <p:nvPr/>
          </p:nvSpPr>
          <p:spPr bwMode="auto">
            <a:xfrm rot="5400000">
              <a:off x="5822794" y="3807619"/>
              <a:ext cx="1417637" cy="1146175"/>
            </a:xfrm>
            <a:custGeom>
              <a:avLst/>
              <a:gdLst>
                <a:gd name="T0" fmla="*/ 2147483647 w 556"/>
                <a:gd name="T1" fmla="*/ 0 h 482"/>
                <a:gd name="T2" fmla="*/ 2147483647 w 556"/>
                <a:gd name="T3" fmla="*/ 243267321 h 482"/>
                <a:gd name="T4" fmla="*/ 1806324509 w 556"/>
                <a:gd name="T5" fmla="*/ 2070598429 h 482"/>
                <a:gd name="T6" fmla="*/ 591279565 w 556"/>
                <a:gd name="T7" fmla="*/ 243267321 h 482"/>
                <a:gd name="T8" fmla="*/ 0 w 556"/>
                <a:gd name="T9" fmla="*/ 0 h 482"/>
                <a:gd name="T10" fmla="*/ 1806324509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C00000"/>
            </a:solidFill>
            <a:ln>
              <a:noFill/>
            </a:ln>
          </p:spPr>
          <p:txBody>
            <a:bodyPr/>
            <a:lstStyle/>
            <a:p>
              <a:endParaRPr lang="zh-CN" altLang="en-US"/>
            </a:p>
          </p:txBody>
        </p:sp>
        <p:sp>
          <p:nvSpPr>
            <p:cNvPr id="17" name="Freeform 15"/>
            <p:cNvSpPr/>
            <p:nvPr/>
          </p:nvSpPr>
          <p:spPr bwMode="auto">
            <a:xfrm rot="5400000">
              <a:off x="6395882" y="3807619"/>
              <a:ext cx="1417637" cy="1146175"/>
            </a:xfrm>
            <a:custGeom>
              <a:avLst/>
              <a:gdLst>
                <a:gd name="T0" fmla="*/ 2147483647 w 556"/>
                <a:gd name="T1" fmla="*/ 0 h 482"/>
                <a:gd name="T2" fmla="*/ 1806324509 w 556"/>
                <a:gd name="T3" fmla="*/ 2147483647 h 482"/>
                <a:gd name="T4" fmla="*/ 0 w 556"/>
                <a:gd name="T5" fmla="*/ 0 h 482"/>
                <a:gd name="T6" fmla="*/ 1806324509 w 556"/>
                <a:gd name="T7" fmla="*/ 735459121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C00000"/>
            </a:solidFill>
            <a:ln>
              <a:noFill/>
            </a:ln>
          </p:spPr>
          <p:txBody>
            <a:bodyPr/>
            <a:lstStyle/>
            <a:p>
              <a:endParaRPr lang="zh-CN" altLang="en-US"/>
            </a:p>
          </p:txBody>
        </p:sp>
        <p:sp>
          <p:nvSpPr>
            <p:cNvPr id="22" name="Freeform 36"/>
            <p:cNvSpPr/>
            <p:nvPr/>
          </p:nvSpPr>
          <p:spPr bwMode="auto">
            <a:xfrm>
              <a:off x="6715763" y="4259263"/>
              <a:ext cx="222250" cy="195262"/>
            </a:xfrm>
            <a:custGeom>
              <a:avLst/>
              <a:gdLst>
                <a:gd name="T0" fmla="*/ 368672944 w 134"/>
                <a:gd name="T1" fmla="*/ 55567894 h 117"/>
                <a:gd name="T2" fmla="*/ 313647825 w 134"/>
                <a:gd name="T3" fmla="*/ 0 h 117"/>
                <a:gd name="T4" fmla="*/ 258621047 w 134"/>
                <a:gd name="T5" fmla="*/ 55567894 h 117"/>
                <a:gd name="T6" fmla="*/ 275128914 w 134"/>
                <a:gd name="T7" fmla="*/ 94466754 h 117"/>
                <a:gd name="T8" fmla="*/ 211849032 w 134"/>
                <a:gd name="T9" fmla="*/ 247278462 h 117"/>
                <a:gd name="T10" fmla="*/ 159575500 w 134"/>
                <a:gd name="T11" fmla="*/ 130585218 h 117"/>
                <a:gd name="T12" fmla="*/ 115553414 w 134"/>
                <a:gd name="T13" fmla="*/ 125029430 h 117"/>
                <a:gd name="T14" fmla="*/ 74284575 w 134"/>
                <a:gd name="T15" fmla="*/ 175039866 h 117"/>
                <a:gd name="T16" fmla="*/ 57776707 w 134"/>
                <a:gd name="T17" fmla="*/ 172261138 h 117"/>
                <a:gd name="T18" fmla="*/ 0 w 134"/>
                <a:gd name="T19" fmla="*/ 227830700 h 117"/>
                <a:gd name="T20" fmla="*/ 57776707 w 134"/>
                <a:gd name="T21" fmla="*/ 283398594 h 117"/>
                <a:gd name="T22" fmla="*/ 112803485 w 134"/>
                <a:gd name="T23" fmla="*/ 227830700 h 117"/>
                <a:gd name="T24" fmla="*/ 110051897 w 134"/>
                <a:gd name="T25" fmla="*/ 216715786 h 117"/>
                <a:gd name="T26" fmla="*/ 129311353 w 134"/>
                <a:gd name="T27" fmla="*/ 194489297 h 117"/>
                <a:gd name="T28" fmla="*/ 189839647 w 134"/>
                <a:gd name="T29" fmla="*/ 325074514 h 117"/>
                <a:gd name="T30" fmla="*/ 236611662 w 134"/>
                <a:gd name="T31" fmla="*/ 325074514 h 117"/>
                <a:gd name="T32" fmla="*/ 327404104 w 134"/>
                <a:gd name="T33" fmla="*/ 108358728 h 117"/>
                <a:gd name="T34" fmla="*/ 368672944 w 134"/>
                <a:gd name="T35" fmla="*/ 55567894 h 1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4" h="117">
                  <a:moveTo>
                    <a:pt x="134" y="20"/>
                  </a:moveTo>
                  <a:cubicBezTo>
                    <a:pt x="134" y="9"/>
                    <a:pt x="125" y="0"/>
                    <a:pt x="114" y="0"/>
                  </a:cubicBezTo>
                  <a:cubicBezTo>
                    <a:pt x="103" y="0"/>
                    <a:pt x="94" y="9"/>
                    <a:pt x="94" y="20"/>
                  </a:cubicBezTo>
                  <a:cubicBezTo>
                    <a:pt x="94" y="26"/>
                    <a:pt x="96" y="31"/>
                    <a:pt x="100" y="34"/>
                  </a:cubicBezTo>
                  <a:cubicBezTo>
                    <a:pt x="77" y="89"/>
                    <a:pt x="77" y="89"/>
                    <a:pt x="77" y="89"/>
                  </a:cubicBezTo>
                  <a:cubicBezTo>
                    <a:pt x="58" y="47"/>
                    <a:pt x="58" y="47"/>
                    <a:pt x="58" y="47"/>
                  </a:cubicBezTo>
                  <a:cubicBezTo>
                    <a:pt x="42" y="45"/>
                    <a:pt x="42" y="45"/>
                    <a:pt x="42" y="45"/>
                  </a:cubicBezTo>
                  <a:cubicBezTo>
                    <a:pt x="27" y="63"/>
                    <a:pt x="27" y="63"/>
                    <a:pt x="27" y="63"/>
                  </a:cubicBezTo>
                  <a:cubicBezTo>
                    <a:pt x="25" y="62"/>
                    <a:pt x="23" y="62"/>
                    <a:pt x="21" y="62"/>
                  </a:cubicBezTo>
                  <a:cubicBezTo>
                    <a:pt x="9" y="62"/>
                    <a:pt x="0" y="71"/>
                    <a:pt x="0" y="82"/>
                  </a:cubicBezTo>
                  <a:cubicBezTo>
                    <a:pt x="0" y="93"/>
                    <a:pt x="9" y="102"/>
                    <a:pt x="21" y="102"/>
                  </a:cubicBezTo>
                  <a:cubicBezTo>
                    <a:pt x="32" y="102"/>
                    <a:pt x="41" y="93"/>
                    <a:pt x="41" y="82"/>
                  </a:cubicBezTo>
                  <a:cubicBezTo>
                    <a:pt x="41" y="81"/>
                    <a:pt x="41" y="79"/>
                    <a:pt x="40" y="78"/>
                  </a:cubicBezTo>
                  <a:cubicBezTo>
                    <a:pt x="47" y="70"/>
                    <a:pt x="47" y="70"/>
                    <a:pt x="47" y="70"/>
                  </a:cubicBezTo>
                  <a:cubicBezTo>
                    <a:pt x="69" y="117"/>
                    <a:pt x="69" y="117"/>
                    <a:pt x="69" y="117"/>
                  </a:cubicBezTo>
                  <a:cubicBezTo>
                    <a:pt x="86" y="117"/>
                    <a:pt x="86" y="117"/>
                    <a:pt x="86" y="117"/>
                  </a:cubicBezTo>
                  <a:cubicBezTo>
                    <a:pt x="119" y="39"/>
                    <a:pt x="119" y="39"/>
                    <a:pt x="119" y="39"/>
                  </a:cubicBezTo>
                  <a:cubicBezTo>
                    <a:pt x="128" y="37"/>
                    <a:pt x="134" y="29"/>
                    <a:pt x="134"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34" name="组合 31"/>
          <p:cNvGrpSpPr/>
          <p:nvPr/>
        </p:nvGrpSpPr>
        <p:grpSpPr>
          <a:xfrm>
            <a:off x="4785600" y="1342250"/>
            <a:ext cx="1062038" cy="1289845"/>
            <a:chOff x="6380800" y="1789113"/>
            <a:chExt cx="1416050" cy="1719262"/>
          </a:xfrm>
          <a:solidFill>
            <a:schemeClr val="accent2"/>
          </a:solidFill>
        </p:grpSpPr>
        <p:sp>
          <p:nvSpPr>
            <p:cNvPr id="12" name="Freeform 14"/>
            <p:cNvSpPr/>
            <p:nvPr/>
          </p:nvSpPr>
          <p:spPr bwMode="auto">
            <a:xfrm>
              <a:off x="6380800" y="2362200"/>
              <a:ext cx="1416050" cy="1146175"/>
            </a:xfrm>
            <a:custGeom>
              <a:avLst/>
              <a:gdLst>
                <a:gd name="T0" fmla="*/ 556 w 556"/>
                <a:gd name="T1" fmla="*/ 0 h 482"/>
                <a:gd name="T2" fmla="*/ 465 w 556"/>
                <a:gd name="T3" fmla="*/ 43 h 482"/>
                <a:gd name="T4" fmla="*/ 278 w 556"/>
                <a:gd name="T5" fmla="*/ 366 h 482"/>
                <a:gd name="T6" fmla="*/ 91 w 556"/>
                <a:gd name="T7" fmla="*/ 43 h 482"/>
                <a:gd name="T8" fmla="*/ 0 w 556"/>
                <a:gd name="T9" fmla="*/ 0 h 482"/>
                <a:gd name="T10" fmla="*/ 278 w 556"/>
                <a:gd name="T11" fmla="*/ 482 h 482"/>
                <a:gd name="T12" fmla="*/ 556 w 556"/>
                <a:gd name="T13" fmla="*/ 0 h 482"/>
              </a:gdLst>
              <a:ahLst/>
              <a:cxnLst>
                <a:cxn ang="0">
                  <a:pos x="T0" y="T1"/>
                </a:cxn>
                <a:cxn ang="0">
                  <a:pos x="T2" y="T3"/>
                </a:cxn>
                <a:cxn ang="0">
                  <a:pos x="T4" y="T5"/>
                </a:cxn>
                <a:cxn ang="0">
                  <a:pos x="T6" y="T7"/>
                </a:cxn>
                <a:cxn ang="0">
                  <a:pos x="T8" y="T9"/>
                </a:cxn>
                <a:cxn ang="0">
                  <a:pos x="T10" y="T11"/>
                </a:cxn>
                <a:cxn ang="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Freeform 15"/>
            <p:cNvSpPr/>
            <p:nvPr/>
          </p:nvSpPr>
          <p:spPr bwMode="auto">
            <a:xfrm>
              <a:off x="6380800" y="1789113"/>
              <a:ext cx="1416050" cy="1146175"/>
            </a:xfrm>
            <a:custGeom>
              <a:avLst/>
              <a:gdLst>
                <a:gd name="T0" fmla="*/ 556 w 556"/>
                <a:gd name="T1" fmla="*/ 0 h 482"/>
                <a:gd name="T2" fmla="*/ 278 w 556"/>
                <a:gd name="T3" fmla="*/ 482 h 482"/>
                <a:gd name="T4" fmla="*/ 0 w 556"/>
                <a:gd name="T5" fmla="*/ 0 h 482"/>
                <a:gd name="T6" fmla="*/ 278 w 556"/>
                <a:gd name="T7" fmla="*/ 130 h 482"/>
                <a:gd name="T8" fmla="*/ 556 w 556"/>
                <a:gd name="T9" fmla="*/ 0 h 482"/>
              </a:gdLst>
              <a:ahLst/>
              <a:cxnLst>
                <a:cxn ang="0">
                  <a:pos x="T0" y="T1"/>
                </a:cxn>
                <a:cxn ang="0">
                  <a:pos x="T2" y="T3"/>
                </a:cxn>
                <a:cxn ang="0">
                  <a:pos x="T4" y="T5"/>
                </a:cxn>
                <a:cxn ang="0">
                  <a:pos x="T6" y="T7"/>
                </a:cxn>
                <a:cxn ang="0">
                  <a:pos x="T8" y="T9"/>
                </a:cxn>
              </a:cxnLst>
              <a:rect l="0" t="0" r="r" b="b"/>
              <a:pathLst>
                <a:path w="556" h="482">
                  <a:moveTo>
                    <a:pt x="556" y="0"/>
                  </a:moveTo>
                  <a:lnTo>
                    <a:pt x="278" y="482"/>
                  </a:lnTo>
                  <a:lnTo>
                    <a:pt x="0" y="0"/>
                  </a:lnTo>
                  <a:lnTo>
                    <a:pt x="278" y="130"/>
                  </a:lnTo>
                  <a:lnTo>
                    <a:pt x="55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3" name="Rectangle 27"/>
            <p:cNvSpPr>
              <a:spLocks noChangeArrowheads="1"/>
            </p:cNvSpPr>
            <p:nvPr/>
          </p:nvSpPr>
          <p:spPr bwMode="auto">
            <a:xfrm>
              <a:off x="7033263" y="2547938"/>
              <a:ext cx="22225" cy="152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p>
          </p:txBody>
        </p:sp>
        <p:sp>
          <p:nvSpPr>
            <p:cNvPr id="24" name="Rectangle 28"/>
            <p:cNvSpPr>
              <a:spLocks noChangeArrowheads="1"/>
            </p:cNvSpPr>
            <p:nvPr/>
          </p:nvSpPr>
          <p:spPr bwMode="auto">
            <a:xfrm>
              <a:off x="7074538" y="2524125"/>
              <a:ext cx="20637" cy="176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p>
          </p:txBody>
        </p:sp>
        <p:sp>
          <p:nvSpPr>
            <p:cNvPr id="25" name="Rectangle 29"/>
            <p:cNvSpPr>
              <a:spLocks noChangeArrowheads="1"/>
            </p:cNvSpPr>
            <p:nvPr/>
          </p:nvSpPr>
          <p:spPr bwMode="auto">
            <a:xfrm>
              <a:off x="7111050" y="2508250"/>
              <a:ext cx="22225" cy="192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p>
          </p:txBody>
        </p:sp>
        <p:sp>
          <p:nvSpPr>
            <p:cNvPr id="26" name="Rectangle 30"/>
            <p:cNvSpPr>
              <a:spLocks noChangeArrowheads="1"/>
            </p:cNvSpPr>
            <p:nvPr/>
          </p:nvSpPr>
          <p:spPr bwMode="auto">
            <a:xfrm>
              <a:off x="7149150" y="2606675"/>
              <a:ext cx="238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p>
          </p:txBody>
        </p:sp>
      </p:grpSp>
      <p:sp>
        <p:nvSpPr>
          <p:cNvPr id="27" name="TextBox 57"/>
          <p:cNvSpPr txBox="1"/>
          <p:nvPr/>
        </p:nvSpPr>
        <p:spPr bwMode="auto">
          <a:xfrm>
            <a:off x="1089901" y="1554247"/>
            <a:ext cx="2005013" cy="411779"/>
          </a:xfrm>
          <a:prstGeom prst="rect">
            <a:avLst/>
          </a:prstGeom>
          <a:noFill/>
        </p:spPr>
        <p:txBody>
          <a:bodyPr lIns="68580" tIns="34290" rIns="68580" bIns="34290">
            <a:spAutoFit/>
          </a:bodyPr>
          <a:lstStyle/>
          <a:p>
            <a:pPr algn="ctr">
              <a:lnSpc>
                <a:spcPct val="130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bwMode="auto">
          <a:xfrm>
            <a:off x="6104813" y="1554247"/>
            <a:ext cx="2005013" cy="411779"/>
          </a:xfrm>
          <a:prstGeom prst="rect">
            <a:avLst/>
          </a:prstGeom>
          <a:noFill/>
        </p:spPr>
        <p:txBody>
          <a:bodyPr lIns="68580" tIns="34290" rIns="68580" bIns="34290">
            <a:spAutoFit/>
          </a:bodyPr>
          <a:lstStyle/>
          <a:p>
            <a:pPr algn="ctr">
              <a:lnSpc>
                <a:spcPct val="130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TextBox 57"/>
          <p:cNvSpPr txBox="1"/>
          <p:nvPr/>
        </p:nvSpPr>
        <p:spPr bwMode="auto">
          <a:xfrm>
            <a:off x="1089901" y="2953662"/>
            <a:ext cx="2005013" cy="411779"/>
          </a:xfrm>
          <a:prstGeom prst="rect">
            <a:avLst/>
          </a:prstGeom>
          <a:noFill/>
        </p:spPr>
        <p:txBody>
          <a:bodyPr lIns="68580" tIns="34290" rIns="68580" bIns="34290">
            <a:spAutoFit/>
          </a:bodyPr>
          <a:lstStyle/>
          <a:p>
            <a:pPr algn="ctr">
              <a:lnSpc>
                <a:spcPct val="130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57"/>
          <p:cNvSpPr txBox="1"/>
          <p:nvPr/>
        </p:nvSpPr>
        <p:spPr bwMode="auto">
          <a:xfrm>
            <a:off x="6104813" y="2953662"/>
            <a:ext cx="2005013" cy="411779"/>
          </a:xfrm>
          <a:prstGeom prst="rect">
            <a:avLst/>
          </a:prstGeom>
          <a:noFill/>
        </p:spPr>
        <p:txBody>
          <a:bodyPr lIns="68580" tIns="34290" rIns="68580" bIns="34290">
            <a:spAutoFit/>
          </a:bodyPr>
          <a:lstStyle/>
          <a:p>
            <a:pPr algn="ctr">
              <a:lnSpc>
                <a:spcPct val="130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childTnLst>
                                </p:cTn>
                              </p:par>
                              <p:par>
                                <p:cTn id="9" presetID="8" presetClass="emph" presetSubtype="0" fill="hold" nodeType="withEffect">
                                  <p:stCondLst>
                                    <p:cond delay="0"/>
                                  </p:stCondLst>
                                  <p:childTnLst>
                                    <p:animRot by="21600000">
                                      <p:cBhvr>
                                        <p:cTn id="10" dur="4550" fill="hold"/>
                                        <p:tgtEl>
                                          <p:spTgt spid="31"/>
                                        </p:tgtEl>
                                        <p:attrNameLst>
                                          <p:attrName>r</p:attrName>
                                        </p:attrNameLst>
                                      </p:cBhvr>
                                    </p:animRot>
                                  </p:childTnLst>
                                </p:cTn>
                              </p:par>
                              <p:par>
                                <p:cTn id="11" presetID="22" presetClass="entr" presetSubtype="8" fill="hold" nodeType="withEffect">
                                  <p:stCondLst>
                                    <p:cond delay="55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1" fill="hold" nodeType="withEffect">
                                  <p:stCondLst>
                                    <p:cond delay="1050"/>
                                  </p:stCondLst>
                                  <p:childTnLst>
                                    <p:set>
                                      <p:cBhvr>
                                        <p:cTn id="15" dur="1" fill="hold">
                                          <p:stCondLst>
                                            <p:cond delay="0"/>
                                          </p:stCondLst>
                                        </p:cTn>
                                        <p:tgtEl>
                                          <p:spTgt spid="34"/>
                                        </p:tgtEl>
                                        <p:attrNameLst>
                                          <p:attrName>style.visibility</p:attrName>
                                        </p:attrNameLst>
                                      </p:cBhvr>
                                      <p:to>
                                        <p:strVal val="visible"/>
                                      </p:to>
                                    </p:set>
                                    <p:animEffect transition="in" filter="wipe(up)">
                                      <p:cBhvr>
                                        <p:cTn id="16" dur="500"/>
                                        <p:tgtEl>
                                          <p:spTgt spid="34"/>
                                        </p:tgtEl>
                                      </p:cBhvr>
                                    </p:animEffect>
                                  </p:childTnLst>
                                </p:cTn>
                              </p:par>
                              <p:par>
                                <p:cTn id="17" presetID="22" presetClass="entr" presetSubtype="2" fill="hold" nodeType="withEffect">
                                  <p:stCondLst>
                                    <p:cond delay="1550"/>
                                  </p:stCondLst>
                                  <p:childTnLst>
                                    <p:set>
                                      <p:cBhvr>
                                        <p:cTn id="18" dur="1" fill="hold">
                                          <p:stCondLst>
                                            <p:cond delay="0"/>
                                          </p:stCondLst>
                                        </p:cTn>
                                        <p:tgtEl>
                                          <p:spTgt spid="33"/>
                                        </p:tgtEl>
                                        <p:attrNameLst>
                                          <p:attrName>style.visibility</p:attrName>
                                        </p:attrNameLst>
                                      </p:cBhvr>
                                      <p:to>
                                        <p:strVal val="visible"/>
                                      </p:to>
                                    </p:set>
                                    <p:animEffect transition="in" filter="wipe(right)">
                                      <p:cBhvr>
                                        <p:cTn id="19" dur="500"/>
                                        <p:tgtEl>
                                          <p:spTgt spid="33"/>
                                        </p:tgtEl>
                                      </p:cBhvr>
                                    </p:animEffect>
                                  </p:childTnLst>
                                </p:cTn>
                              </p:par>
                              <p:par>
                                <p:cTn id="20" presetID="22" presetClass="entr" presetSubtype="4" fill="hold" nodeType="withEffect">
                                  <p:stCondLst>
                                    <p:cond delay="2150"/>
                                  </p:stCondLst>
                                  <p:childTnLst>
                                    <p:set>
                                      <p:cBhvr>
                                        <p:cTn id="21" dur="1" fill="hold">
                                          <p:stCondLst>
                                            <p:cond delay="0"/>
                                          </p:stCondLst>
                                        </p:cTn>
                                        <p:tgtEl>
                                          <p:spTgt spid="32"/>
                                        </p:tgtEl>
                                        <p:attrNameLst>
                                          <p:attrName>style.visibility</p:attrName>
                                        </p:attrNameLst>
                                      </p:cBhvr>
                                      <p:to>
                                        <p:strVal val="visible"/>
                                      </p:to>
                                    </p:set>
                                    <p:animEffect transition="in" filter="wipe(down)">
                                      <p:cBhvr>
                                        <p:cTn id="22" dur="500"/>
                                        <p:tgtEl>
                                          <p:spTgt spid="32"/>
                                        </p:tgtEl>
                                      </p:cBhvr>
                                    </p:animEffect>
                                  </p:childTnLst>
                                </p:cTn>
                              </p:par>
                              <p:par>
                                <p:cTn id="23" presetID="42" presetClass="entr" presetSubtype="0" fill="hold" grpId="0" nodeType="withEffect">
                                  <p:stCondLst>
                                    <p:cond delay="275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1000"/>
                                        <p:tgtEl>
                                          <p:spTgt spid="27"/>
                                        </p:tgtEl>
                                      </p:cBhvr>
                                    </p:animEffect>
                                    <p:anim calcmode="lin" valueType="num">
                                      <p:cBhvr>
                                        <p:cTn id="26" dur="1000" fill="hold"/>
                                        <p:tgtEl>
                                          <p:spTgt spid="27"/>
                                        </p:tgtEl>
                                        <p:attrNameLst>
                                          <p:attrName>ppt_x</p:attrName>
                                        </p:attrNameLst>
                                      </p:cBhvr>
                                      <p:tavLst>
                                        <p:tav tm="0">
                                          <p:val>
                                            <p:strVal val="#ppt_x"/>
                                          </p:val>
                                        </p:tav>
                                        <p:tav tm="100000">
                                          <p:val>
                                            <p:strVal val="#ppt_x"/>
                                          </p:val>
                                        </p:tav>
                                      </p:tavLst>
                                    </p:anim>
                                    <p:anim calcmode="lin" valueType="num">
                                      <p:cBhvr>
                                        <p:cTn id="27" dur="1000" fill="hold"/>
                                        <p:tgtEl>
                                          <p:spTgt spid="27"/>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305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1000"/>
                                        <p:tgtEl>
                                          <p:spTgt spid="29"/>
                                        </p:tgtEl>
                                      </p:cBhvr>
                                    </p:animEffect>
                                    <p:anim calcmode="lin" valueType="num">
                                      <p:cBhvr>
                                        <p:cTn id="31" dur="1000" fill="hold"/>
                                        <p:tgtEl>
                                          <p:spTgt spid="29"/>
                                        </p:tgtEl>
                                        <p:attrNameLst>
                                          <p:attrName>ppt_x</p:attrName>
                                        </p:attrNameLst>
                                      </p:cBhvr>
                                      <p:tavLst>
                                        <p:tav tm="0">
                                          <p:val>
                                            <p:strVal val="#ppt_x"/>
                                          </p:val>
                                        </p:tav>
                                        <p:tav tm="100000">
                                          <p:val>
                                            <p:strVal val="#ppt_x"/>
                                          </p:val>
                                        </p:tav>
                                      </p:tavLst>
                                    </p:anim>
                                    <p:anim calcmode="lin" valueType="num">
                                      <p:cBhvr>
                                        <p:cTn id="32" dur="1000" fill="hold"/>
                                        <p:tgtEl>
                                          <p:spTgt spid="29"/>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335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365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1000"/>
                                        <p:tgtEl>
                                          <p:spTgt spid="30"/>
                                        </p:tgtEl>
                                      </p:cBhvr>
                                    </p:animEffect>
                                    <p:anim calcmode="lin" valueType="num">
                                      <p:cBhvr>
                                        <p:cTn id="41" dur="1000" fill="hold"/>
                                        <p:tgtEl>
                                          <p:spTgt spid="30"/>
                                        </p:tgtEl>
                                        <p:attrNameLst>
                                          <p:attrName>ppt_x</p:attrName>
                                        </p:attrNameLst>
                                      </p:cBhvr>
                                      <p:tavLst>
                                        <p:tav tm="0">
                                          <p:val>
                                            <p:strVal val="#ppt_x"/>
                                          </p:val>
                                        </p:tav>
                                        <p:tav tm="100000">
                                          <p:val>
                                            <p:strVal val="#ppt_x"/>
                                          </p:val>
                                        </p:tav>
                                      </p:tavLst>
                                    </p:anim>
                                    <p:anim calcmode="lin" valueType="num">
                                      <p:cBhvr>
                                        <p:cTn id="42"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7"/>
          <p:cNvGrpSpPr/>
          <p:nvPr/>
        </p:nvGrpSpPr>
        <p:grpSpPr bwMode="auto">
          <a:xfrm>
            <a:off x="1295400" y="1262453"/>
            <a:ext cx="3276600" cy="1525662"/>
            <a:chOff x="0" y="0"/>
            <a:chExt cx="4368800" cy="2032681"/>
          </a:xfrm>
        </p:grpSpPr>
        <p:sp>
          <p:nvSpPr>
            <p:cNvPr id="5" name="矩形 5"/>
            <p:cNvSpPr>
              <a:spLocks noChangeArrowheads="1"/>
            </p:cNvSpPr>
            <p:nvPr/>
          </p:nvSpPr>
          <p:spPr bwMode="auto">
            <a:xfrm>
              <a:off x="0" y="0"/>
              <a:ext cx="4368800" cy="2032681"/>
            </a:xfrm>
            <a:prstGeom prst="rect">
              <a:avLst/>
            </a:prstGeom>
            <a:blipFill dpi="0" rotWithShape="1">
              <a:blip r:embed="rId1"/>
              <a:srcRect/>
              <a:stretch>
                <a:fillRect/>
              </a:stretch>
            </a:blipFill>
            <a:ln>
              <a:noFill/>
            </a:ln>
            <a:extLst>
              <a:ext uri="{91240B29-F687-4F45-9708-019B960494DF}">
                <a14:hiddenLine xmlns:a14="http://schemas.microsoft.com/office/drawing/2010/main" w="12700">
                  <a:solidFill>
                    <a:srgbClr val="3D7329"/>
                  </a:solidFill>
                  <a:bevel/>
                </a14:hiddenLine>
              </a:ext>
            </a:extLst>
          </p:spPr>
          <p:txBody>
            <a:bodyPr anchor="ctr"/>
            <a:lstStyle/>
            <a:p>
              <a:pPr algn="ctr"/>
              <a:endParaRPr lang="zh-CN" altLang="zh-CN" sz="24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 name="文本框 11"/>
            <p:cNvSpPr>
              <a:spLocks noChangeArrowheads="1"/>
            </p:cNvSpPr>
            <p:nvPr/>
          </p:nvSpPr>
          <p:spPr bwMode="auto">
            <a:xfrm>
              <a:off x="83231" y="25399"/>
              <a:ext cx="729260" cy="615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dirty="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Calibri" panose="020F0502020204030204" charset="0"/>
                  <a:sym typeface="Calibri" panose="020F0502020204030204" charset="0"/>
                </a:rPr>
                <a:t>01</a:t>
              </a:r>
              <a:endParaRPr lang="zh-CN" altLang="en-US" sz="2400" dirty="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4" name="组合 30"/>
          <p:cNvGrpSpPr/>
          <p:nvPr/>
        </p:nvGrpSpPr>
        <p:grpSpPr bwMode="auto">
          <a:xfrm>
            <a:off x="4572001" y="2782159"/>
            <a:ext cx="3276600" cy="1525662"/>
            <a:chOff x="0" y="0"/>
            <a:chExt cx="4368800" cy="2032681"/>
          </a:xfrm>
        </p:grpSpPr>
        <p:sp>
          <p:nvSpPr>
            <p:cNvPr id="13" name="矩形 6"/>
            <p:cNvSpPr>
              <a:spLocks noChangeArrowheads="1"/>
            </p:cNvSpPr>
            <p:nvPr/>
          </p:nvSpPr>
          <p:spPr bwMode="auto">
            <a:xfrm>
              <a:off x="0" y="0"/>
              <a:ext cx="4368800" cy="2032681"/>
            </a:xfrm>
            <a:prstGeom prst="rect">
              <a:avLst/>
            </a:prstGeom>
            <a:blipFill dpi="0" rotWithShape="1">
              <a:blip r:embed="rId2"/>
              <a:srcRect/>
              <a:stretch>
                <a:fillRect/>
              </a:stretch>
            </a:blipFill>
            <a:ln>
              <a:noFill/>
            </a:ln>
            <a:extLst>
              <a:ext uri="{91240B29-F687-4F45-9708-019B960494DF}">
                <a14:hiddenLine xmlns:a14="http://schemas.microsoft.com/office/drawing/2010/main" w="12700">
                  <a:solidFill>
                    <a:srgbClr val="3D7329"/>
                  </a:solidFill>
                  <a:bevel/>
                </a14:hiddenLine>
              </a:ext>
            </a:extLst>
          </p:spPr>
          <p:txBody>
            <a:bodyPr anchor="ctr"/>
            <a:lstStyle/>
            <a:p>
              <a:pPr algn="ctr"/>
              <a:endParaRPr lang="zh-CN" altLang="zh-CN" sz="24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4" name="文本框 15"/>
            <p:cNvSpPr>
              <a:spLocks noChangeArrowheads="1"/>
            </p:cNvSpPr>
            <p:nvPr/>
          </p:nvSpPr>
          <p:spPr bwMode="auto">
            <a:xfrm>
              <a:off x="3598139" y="361861"/>
              <a:ext cx="729260" cy="615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dirty="0">
                  <a:solidFill>
                    <a:schemeClr val="bg1">
                      <a:lumMod val="95000"/>
                    </a:schemeClr>
                  </a:solidFill>
                  <a:latin typeface="微软雅黑" panose="020B0503020204020204" pitchFamily="34" charset="-122"/>
                  <a:ea typeface="微软雅黑" panose="020B0503020204020204" pitchFamily="34" charset="-122"/>
                  <a:cs typeface="Calibri" panose="020F0502020204030204" charset="0"/>
                  <a:sym typeface="Calibri" panose="020F0502020204030204" charset="0"/>
                </a:rPr>
                <a:t>04</a:t>
              </a:r>
              <a:endParaRPr lang="zh-CN" altLang="en-US" sz="2400" dirty="0">
                <a:solidFill>
                  <a:schemeClr val="bg1">
                    <a:lumMod val="9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7" name="组合 28"/>
          <p:cNvGrpSpPr/>
          <p:nvPr/>
        </p:nvGrpSpPr>
        <p:grpSpPr bwMode="auto">
          <a:xfrm>
            <a:off x="2188370" y="2786922"/>
            <a:ext cx="2383631" cy="1110006"/>
            <a:chOff x="0" y="0"/>
            <a:chExt cx="3178629" cy="1478928"/>
          </a:xfrm>
          <a:solidFill>
            <a:srgbClr val="F5CA40"/>
          </a:solidFill>
          <a:scene3d>
            <a:camera prst="orthographicFront">
              <a:rot lat="0" lon="0" rev="0"/>
            </a:camera>
            <a:lightRig rig="glow" dir="t">
              <a:rot lat="0" lon="0" rev="4800000"/>
            </a:lightRig>
          </a:scene3d>
        </p:grpSpPr>
        <p:sp>
          <p:nvSpPr>
            <p:cNvPr id="23" name="矩形 10"/>
            <p:cNvSpPr>
              <a:spLocks noChangeArrowheads="1"/>
            </p:cNvSpPr>
            <p:nvPr/>
          </p:nvSpPr>
          <p:spPr bwMode="auto">
            <a:xfrm>
              <a:off x="0" y="0"/>
              <a:ext cx="3178629" cy="1478928"/>
            </a:xfrm>
            <a:prstGeom prst="rect">
              <a:avLst/>
            </a:prstGeom>
            <a:solidFill>
              <a:schemeClr val="accent2"/>
            </a:solidFill>
            <a:ln>
              <a:noFill/>
            </a:ln>
            <a:effectLst/>
            <a:sp3d prstMaterial="matte">
              <a:bevelT w="0" h="0"/>
            </a:sp3d>
            <a:extLst>
              <a:ext uri="{91240B29-F687-4F45-9708-019B960494DF}">
                <a14:hiddenLine xmlns:a14="http://schemas.microsoft.com/office/drawing/2010/main" w="12700">
                  <a:solidFill>
                    <a:srgbClr val="3D7329"/>
                  </a:solidFill>
                  <a:bevel/>
                </a14:hiddenLine>
              </a:ext>
            </a:extLst>
          </p:spPr>
          <p:txBody>
            <a:bodyPr anchor="ctr"/>
            <a:lstStyle/>
            <a:p>
              <a:pPr algn="ctr"/>
              <a:endParaRPr lang="zh-CN" altLang="zh-CN" sz="900">
                <a:solidFill>
                  <a:schemeClr val="bg1">
                    <a:lumMod val="9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4" name="文本框 19"/>
            <p:cNvSpPr>
              <a:spLocks noChangeArrowheads="1"/>
            </p:cNvSpPr>
            <p:nvPr/>
          </p:nvSpPr>
          <p:spPr bwMode="auto">
            <a:xfrm>
              <a:off x="217994" y="40837"/>
              <a:ext cx="648133" cy="533091"/>
            </a:xfrm>
            <a:prstGeom prst="rect">
              <a:avLst/>
            </a:prstGeom>
            <a:no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dirty="0">
                  <a:solidFill>
                    <a:schemeClr val="bg1">
                      <a:lumMod val="95000"/>
                    </a:schemeClr>
                  </a:solidFill>
                  <a:latin typeface="微软雅黑" panose="020B0503020204020204" pitchFamily="34" charset="-122"/>
                  <a:ea typeface="微软雅黑" panose="020B0503020204020204" pitchFamily="34" charset="-122"/>
                  <a:cs typeface="Calibri" panose="020F0502020204030204" charset="0"/>
                  <a:sym typeface="Calibri" panose="020F0502020204030204" charset="0"/>
                </a:rPr>
                <a:t>03</a:t>
              </a:r>
              <a:endParaRPr lang="zh-CN" altLang="en-US" sz="2000" dirty="0">
                <a:solidFill>
                  <a:schemeClr val="bg1">
                    <a:lumMod val="9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8" name="组合 20"/>
            <p:cNvGrpSpPr/>
            <p:nvPr/>
          </p:nvGrpSpPr>
          <p:grpSpPr bwMode="auto">
            <a:xfrm>
              <a:off x="172239" y="565018"/>
              <a:ext cx="2964508" cy="859220"/>
              <a:chOff x="0" y="0"/>
              <a:chExt cx="2964508" cy="859220"/>
            </a:xfrm>
            <a:grpFill/>
          </p:grpSpPr>
          <p:sp>
            <p:nvSpPr>
              <p:cNvPr id="26" name="文本框 21"/>
              <p:cNvSpPr>
                <a:spLocks noChangeArrowheads="1"/>
              </p:cNvSpPr>
              <p:nvPr/>
            </p:nvSpPr>
            <p:spPr bwMode="auto">
              <a:xfrm>
                <a:off x="0" y="0"/>
                <a:ext cx="1272325" cy="369062"/>
              </a:xfrm>
              <a:prstGeom prst="rect">
                <a:avLst/>
              </a:prstGeom>
              <a:no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dirty="0">
                    <a:solidFill>
                      <a:schemeClr val="bg1">
                        <a:lumMod val="95000"/>
                      </a:schemeClr>
                    </a:solidFill>
                    <a:latin typeface="微软雅黑" panose="020B0503020204020204" pitchFamily="34" charset="-122"/>
                    <a:ea typeface="微软雅黑" panose="020B0503020204020204" pitchFamily="34" charset="-122"/>
                    <a:sym typeface="方正正黑简体" pitchFamily="2" charset="-122"/>
                  </a:rPr>
                  <a:t>请输入标题</a:t>
                </a:r>
                <a:endParaRPr lang="zh-CN" altLang="en-US" sz="1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7" name="矩形 22"/>
              <p:cNvSpPr>
                <a:spLocks noChangeArrowheads="1"/>
              </p:cNvSpPr>
              <p:nvPr/>
            </p:nvSpPr>
            <p:spPr bwMode="auto">
              <a:xfrm>
                <a:off x="0" y="366984"/>
                <a:ext cx="2964508" cy="492236"/>
              </a:xfrm>
              <a:prstGeom prst="rect">
                <a:avLst/>
              </a:prstGeom>
              <a:no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a:t>
                </a:r>
                <a:endParaRPr lang="zh-CN" altLang="en-US" sz="900" dirty="0">
                  <a:solidFill>
                    <a:schemeClr val="bg1">
                      <a:lumMod val="95000"/>
                    </a:schemeClr>
                  </a:solidFill>
                  <a:latin typeface="微软雅黑" panose="020B0503020204020204" pitchFamily="34" charset="-122"/>
                  <a:ea typeface="微软雅黑" panose="020B0503020204020204" pitchFamily="34" charset="-122"/>
                </a:endParaRPr>
              </a:p>
            </p:txBody>
          </p:sp>
        </p:grpSp>
      </p:grpSp>
      <p:grpSp>
        <p:nvGrpSpPr>
          <p:cNvPr id="9" name="组合 8"/>
          <p:cNvGrpSpPr/>
          <p:nvPr/>
        </p:nvGrpSpPr>
        <p:grpSpPr bwMode="auto">
          <a:xfrm>
            <a:off x="4572000" y="1678109"/>
            <a:ext cx="2402682" cy="1110006"/>
            <a:chOff x="0" y="0"/>
            <a:chExt cx="3203223" cy="1478928"/>
          </a:xfrm>
          <a:solidFill>
            <a:srgbClr val="F86251"/>
          </a:solidFill>
          <a:scene3d>
            <a:camera prst="orthographicFront">
              <a:rot lat="0" lon="0" rev="0"/>
            </a:camera>
            <a:lightRig rig="glow" dir="t">
              <a:rot lat="0" lon="0" rev="4800000"/>
            </a:lightRig>
          </a:scene3d>
        </p:grpSpPr>
        <p:sp>
          <p:nvSpPr>
            <p:cNvPr id="35" name="矩形 9"/>
            <p:cNvSpPr>
              <a:spLocks noChangeArrowheads="1"/>
            </p:cNvSpPr>
            <p:nvPr/>
          </p:nvSpPr>
          <p:spPr bwMode="auto">
            <a:xfrm>
              <a:off x="0" y="0"/>
              <a:ext cx="3178629" cy="1478928"/>
            </a:xfrm>
            <a:prstGeom prst="rect">
              <a:avLst/>
            </a:prstGeom>
            <a:solidFill>
              <a:schemeClr val="accent1"/>
            </a:solidFill>
            <a:ln>
              <a:noFill/>
            </a:ln>
            <a:effectLst/>
            <a:sp3d prstMaterial="matte">
              <a:bevelT w="0" h="0"/>
            </a:sp3d>
            <a:extLst>
              <a:ext uri="{91240B29-F687-4F45-9708-019B960494DF}">
                <a14:hiddenLine xmlns:a14="http://schemas.microsoft.com/office/drawing/2010/main" w="12700">
                  <a:solidFill>
                    <a:srgbClr val="3D7329"/>
                  </a:solidFill>
                  <a:bevel/>
                </a14:hiddenLine>
              </a:ext>
            </a:extLst>
          </p:spPr>
          <p:txBody>
            <a:bodyPr anchor="ctr"/>
            <a:lstStyle/>
            <a:p>
              <a:pPr algn="ctr"/>
              <a:endParaRPr lang="zh-CN" altLang="zh-CN" sz="2400">
                <a:solidFill>
                  <a:schemeClr val="bg1">
                    <a:lumMod val="9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文本框 23"/>
            <p:cNvSpPr>
              <a:spLocks noChangeArrowheads="1"/>
            </p:cNvSpPr>
            <p:nvPr/>
          </p:nvSpPr>
          <p:spPr bwMode="auto">
            <a:xfrm>
              <a:off x="2448002" y="0"/>
              <a:ext cx="647969" cy="533091"/>
            </a:xfrm>
            <a:prstGeom prst="rect">
              <a:avLst/>
            </a:prstGeom>
            <a:no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dirty="0">
                  <a:solidFill>
                    <a:schemeClr val="bg1">
                      <a:lumMod val="95000"/>
                    </a:schemeClr>
                  </a:solidFill>
                  <a:latin typeface="微软雅黑" panose="020B0503020204020204" pitchFamily="34" charset="-122"/>
                  <a:ea typeface="微软雅黑" panose="020B0503020204020204" pitchFamily="34" charset="-122"/>
                  <a:cs typeface="Calibri" panose="020F0502020204030204" charset="0"/>
                  <a:sym typeface="Calibri" panose="020F0502020204030204" charset="0"/>
                </a:rPr>
                <a:t>02</a:t>
              </a:r>
              <a:endParaRPr lang="zh-CN" altLang="en-US" sz="2000" dirty="0">
                <a:solidFill>
                  <a:schemeClr val="bg1">
                    <a:lumMod val="9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10" name="组合 24"/>
            <p:cNvGrpSpPr/>
            <p:nvPr/>
          </p:nvGrpSpPr>
          <p:grpSpPr bwMode="auto">
            <a:xfrm>
              <a:off x="238714" y="564196"/>
              <a:ext cx="2964509" cy="800021"/>
              <a:chOff x="1" y="0"/>
              <a:chExt cx="2964509" cy="800021"/>
            </a:xfrm>
            <a:grpFill/>
          </p:grpSpPr>
          <p:sp>
            <p:nvSpPr>
              <p:cNvPr id="38" name="文本框 25"/>
              <p:cNvSpPr>
                <a:spLocks noChangeArrowheads="1"/>
              </p:cNvSpPr>
              <p:nvPr/>
            </p:nvSpPr>
            <p:spPr bwMode="auto">
              <a:xfrm>
                <a:off x="1633289" y="0"/>
                <a:ext cx="1272004" cy="369062"/>
              </a:xfrm>
              <a:prstGeom prst="rect">
                <a:avLst/>
              </a:prstGeom>
              <a:no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dirty="0">
                    <a:solidFill>
                      <a:schemeClr val="bg1">
                        <a:lumMod val="95000"/>
                      </a:schemeClr>
                    </a:solidFill>
                    <a:latin typeface="微软雅黑" panose="020B0503020204020204" pitchFamily="34" charset="-122"/>
                    <a:ea typeface="微软雅黑" panose="020B0503020204020204" pitchFamily="34" charset="-122"/>
                    <a:sym typeface="方正正黑简体" pitchFamily="2" charset="-122"/>
                  </a:rPr>
                  <a:t>请输入标题</a:t>
                </a:r>
                <a:endParaRPr lang="zh-CN" altLang="en-US" sz="1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9" name="矩形 26"/>
              <p:cNvSpPr>
                <a:spLocks noChangeArrowheads="1"/>
              </p:cNvSpPr>
              <p:nvPr/>
            </p:nvSpPr>
            <p:spPr bwMode="auto">
              <a:xfrm>
                <a:off x="1" y="307938"/>
                <a:ext cx="2964509" cy="492083"/>
              </a:xfrm>
              <a:prstGeom prst="rect">
                <a:avLst/>
              </a:prstGeom>
              <a:no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9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a:t>
                </a:r>
                <a:endParaRPr lang="zh-CN" altLang="en-US" sz="900" dirty="0">
                  <a:solidFill>
                    <a:schemeClr val="bg1">
                      <a:lumMod val="95000"/>
                    </a:schemeClr>
                  </a:solidFill>
                  <a:latin typeface="微软雅黑" panose="020B0503020204020204" pitchFamily="34" charset="-122"/>
                  <a:ea typeface="微软雅黑" panose="020B0503020204020204" pitchFamily="34" charset="-122"/>
                </a:endParaRPr>
              </a:p>
            </p:txBody>
          </p:sp>
        </p:grpSp>
      </p:grpSp>
      <p:grpSp>
        <p:nvGrpSpPr>
          <p:cNvPr id="11" name="Group 21"/>
          <p:cNvGrpSpPr/>
          <p:nvPr/>
        </p:nvGrpSpPr>
        <p:grpSpPr bwMode="auto">
          <a:xfrm>
            <a:off x="6707981" y="1046884"/>
            <a:ext cx="341710" cy="375163"/>
            <a:chOff x="0" y="0"/>
            <a:chExt cx="419" cy="461"/>
          </a:xfrm>
        </p:grpSpPr>
        <p:sp>
          <p:nvSpPr>
            <p:cNvPr id="43" name="Freeform 22"/>
            <p:cNvSpPr>
              <a:spLocks noChangeArrowheads="1"/>
            </p:cNvSpPr>
            <p:nvPr/>
          </p:nvSpPr>
          <p:spPr bwMode="auto">
            <a:xfrm>
              <a:off x="0" y="44"/>
              <a:ext cx="418" cy="417"/>
            </a:xfrm>
            <a:custGeom>
              <a:avLst/>
              <a:gdLst>
                <a:gd name="T0" fmla="*/ 418 w 418"/>
                <a:gd name="T1" fmla="*/ 325 h 417"/>
                <a:gd name="T2" fmla="*/ 302 w 418"/>
                <a:gd name="T3" fmla="*/ 417 h 417"/>
                <a:gd name="T4" fmla="*/ 0 w 418"/>
                <a:gd name="T5" fmla="*/ 417 h 417"/>
                <a:gd name="T6" fmla="*/ 0 w 418"/>
                <a:gd name="T7" fmla="*/ 0 h 417"/>
                <a:gd name="T8" fmla="*/ 418 w 418"/>
                <a:gd name="T9" fmla="*/ 0 h 417"/>
                <a:gd name="T10" fmla="*/ 418 w 418"/>
                <a:gd name="T11" fmla="*/ 325 h 417"/>
                <a:gd name="T12" fmla="*/ 0 60000 65536"/>
                <a:gd name="T13" fmla="*/ 0 60000 65536"/>
                <a:gd name="T14" fmla="*/ 0 60000 65536"/>
                <a:gd name="T15" fmla="*/ 0 60000 65536"/>
                <a:gd name="T16" fmla="*/ 0 60000 65536"/>
                <a:gd name="T17" fmla="*/ 0 60000 65536"/>
                <a:gd name="T18" fmla="*/ 0 w 418"/>
                <a:gd name="T19" fmla="*/ 0 h 417"/>
                <a:gd name="T20" fmla="*/ 418 w 418"/>
                <a:gd name="T21" fmla="*/ 417 h 417"/>
              </a:gdLst>
              <a:ahLst/>
              <a:cxnLst>
                <a:cxn ang="T12">
                  <a:pos x="T0" y="T1"/>
                </a:cxn>
                <a:cxn ang="T13">
                  <a:pos x="T2" y="T3"/>
                </a:cxn>
                <a:cxn ang="T14">
                  <a:pos x="T4" y="T5"/>
                </a:cxn>
                <a:cxn ang="T15">
                  <a:pos x="T6" y="T7"/>
                </a:cxn>
                <a:cxn ang="T16">
                  <a:pos x="T8" y="T9"/>
                </a:cxn>
                <a:cxn ang="T17">
                  <a:pos x="T10" y="T11"/>
                </a:cxn>
              </a:cxnLst>
              <a:rect l="T18" t="T19" r="T20" b="T21"/>
              <a:pathLst>
                <a:path w="418" h="417">
                  <a:moveTo>
                    <a:pt x="418" y="325"/>
                  </a:moveTo>
                  <a:lnTo>
                    <a:pt x="302" y="417"/>
                  </a:lnTo>
                  <a:lnTo>
                    <a:pt x="0" y="417"/>
                  </a:lnTo>
                  <a:lnTo>
                    <a:pt x="0" y="0"/>
                  </a:lnTo>
                  <a:lnTo>
                    <a:pt x="418" y="0"/>
                  </a:lnTo>
                  <a:lnTo>
                    <a:pt x="418" y="325"/>
                  </a:lnTo>
                  <a:close/>
                </a:path>
              </a:pathLst>
            </a:custGeom>
            <a:solidFill>
              <a:schemeClr val="accent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44" name="Freeform 23"/>
            <p:cNvSpPr>
              <a:spLocks noChangeArrowheads="1"/>
            </p:cNvSpPr>
            <p:nvPr/>
          </p:nvSpPr>
          <p:spPr bwMode="auto">
            <a:xfrm>
              <a:off x="0" y="44"/>
              <a:ext cx="418" cy="417"/>
            </a:xfrm>
            <a:custGeom>
              <a:avLst/>
              <a:gdLst>
                <a:gd name="T0" fmla="*/ 418 w 418"/>
                <a:gd name="T1" fmla="*/ 325 h 417"/>
                <a:gd name="T2" fmla="*/ 302 w 418"/>
                <a:gd name="T3" fmla="*/ 417 h 417"/>
                <a:gd name="T4" fmla="*/ 0 w 418"/>
                <a:gd name="T5" fmla="*/ 417 h 417"/>
                <a:gd name="T6" fmla="*/ 0 w 418"/>
                <a:gd name="T7" fmla="*/ 0 h 417"/>
                <a:gd name="T8" fmla="*/ 418 w 418"/>
                <a:gd name="T9" fmla="*/ 0 h 417"/>
                <a:gd name="T10" fmla="*/ 0 60000 65536"/>
                <a:gd name="T11" fmla="*/ 0 60000 65536"/>
                <a:gd name="T12" fmla="*/ 0 60000 65536"/>
                <a:gd name="T13" fmla="*/ 0 60000 65536"/>
                <a:gd name="T14" fmla="*/ 0 60000 65536"/>
                <a:gd name="T15" fmla="*/ 0 w 418"/>
                <a:gd name="T16" fmla="*/ 0 h 417"/>
                <a:gd name="T17" fmla="*/ 418 w 418"/>
                <a:gd name="T18" fmla="*/ 417 h 417"/>
              </a:gdLst>
              <a:ahLst/>
              <a:cxnLst>
                <a:cxn ang="T10">
                  <a:pos x="T0" y="T1"/>
                </a:cxn>
                <a:cxn ang="T11">
                  <a:pos x="T2" y="T3"/>
                </a:cxn>
                <a:cxn ang="T12">
                  <a:pos x="T4" y="T5"/>
                </a:cxn>
                <a:cxn ang="T13">
                  <a:pos x="T6" y="T7"/>
                </a:cxn>
                <a:cxn ang="T14">
                  <a:pos x="T8" y="T9"/>
                </a:cxn>
              </a:cxnLst>
              <a:rect l="T15" t="T16" r="T17" b="T18"/>
              <a:pathLst>
                <a:path w="418" h="417">
                  <a:moveTo>
                    <a:pt x="418" y="325"/>
                  </a:moveTo>
                  <a:lnTo>
                    <a:pt x="302" y="417"/>
                  </a:lnTo>
                  <a:lnTo>
                    <a:pt x="0" y="417"/>
                  </a:lnTo>
                  <a:lnTo>
                    <a:pt x="0" y="0"/>
                  </a:lnTo>
                  <a:lnTo>
                    <a:pt x="4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45" name="Freeform 24"/>
            <p:cNvSpPr>
              <a:spLocks noChangeArrowheads="1"/>
            </p:cNvSpPr>
            <p:nvPr/>
          </p:nvSpPr>
          <p:spPr bwMode="auto">
            <a:xfrm>
              <a:off x="305" y="370"/>
              <a:ext cx="114" cy="91"/>
            </a:xfrm>
            <a:custGeom>
              <a:avLst/>
              <a:gdLst>
                <a:gd name="T0" fmla="*/ 0 w 114"/>
                <a:gd name="T1" fmla="*/ 91 h 91"/>
                <a:gd name="T2" fmla="*/ 0 w 114"/>
                <a:gd name="T3" fmla="*/ 0 h 91"/>
                <a:gd name="T4" fmla="*/ 114 w 114"/>
                <a:gd name="T5" fmla="*/ 0 h 91"/>
                <a:gd name="T6" fmla="*/ 0 w 114"/>
                <a:gd name="T7" fmla="*/ 91 h 91"/>
                <a:gd name="T8" fmla="*/ 0 60000 65536"/>
                <a:gd name="T9" fmla="*/ 0 60000 65536"/>
                <a:gd name="T10" fmla="*/ 0 60000 65536"/>
                <a:gd name="T11" fmla="*/ 0 60000 65536"/>
                <a:gd name="T12" fmla="*/ 0 w 114"/>
                <a:gd name="T13" fmla="*/ 0 h 91"/>
                <a:gd name="T14" fmla="*/ 114 w 114"/>
                <a:gd name="T15" fmla="*/ 91 h 91"/>
              </a:gdLst>
              <a:ahLst/>
              <a:cxnLst>
                <a:cxn ang="T8">
                  <a:pos x="T0" y="T1"/>
                </a:cxn>
                <a:cxn ang="T9">
                  <a:pos x="T2" y="T3"/>
                </a:cxn>
                <a:cxn ang="T10">
                  <a:pos x="T4" y="T5"/>
                </a:cxn>
                <a:cxn ang="T11">
                  <a:pos x="T6" y="T7"/>
                </a:cxn>
              </a:cxnLst>
              <a:rect l="T12" t="T13" r="T14" b="T15"/>
              <a:pathLst>
                <a:path w="114" h="91">
                  <a:moveTo>
                    <a:pt x="0" y="91"/>
                  </a:moveTo>
                  <a:lnTo>
                    <a:pt x="0" y="0"/>
                  </a:lnTo>
                  <a:lnTo>
                    <a:pt x="114" y="0"/>
                  </a:lnTo>
                  <a:lnTo>
                    <a:pt x="0" y="91"/>
                  </a:ln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46" name="Freeform 25"/>
            <p:cNvSpPr>
              <a:spLocks noEditPoints="1" noChangeArrowheads="1"/>
            </p:cNvSpPr>
            <p:nvPr/>
          </p:nvSpPr>
          <p:spPr bwMode="auto">
            <a:xfrm>
              <a:off x="75" y="129"/>
              <a:ext cx="279" cy="97"/>
            </a:xfrm>
            <a:custGeom>
              <a:avLst/>
              <a:gdLst>
                <a:gd name="T0" fmla="*/ 253 w 256"/>
                <a:gd name="T1" fmla="*/ 72 h 89"/>
                <a:gd name="T2" fmla="*/ 210 w 256"/>
                <a:gd name="T3" fmla="*/ 59 h 89"/>
                <a:gd name="T4" fmla="*/ 203 w 256"/>
                <a:gd name="T5" fmla="*/ 42 h 89"/>
                <a:gd name="T6" fmla="*/ 184 w 256"/>
                <a:gd name="T7" fmla="*/ 47 h 89"/>
                <a:gd name="T8" fmla="*/ 166 w 256"/>
                <a:gd name="T9" fmla="*/ 25 h 89"/>
                <a:gd name="T10" fmla="*/ 153 w 256"/>
                <a:gd name="T11" fmla="*/ 25 h 89"/>
                <a:gd name="T12" fmla="*/ 137 w 256"/>
                <a:gd name="T13" fmla="*/ 45 h 89"/>
                <a:gd name="T14" fmla="*/ 121 w 256"/>
                <a:gd name="T15" fmla="*/ 18 h 89"/>
                <a:gd name="T16" fmla="*/ 108 w 256"/>
                <a:gd name="T17" fmla="*/ 17 h 89"/>
                <a:gd name="T18" fmla="*/ 108 w 256"/>
                <a:gd name="T19" fmla="*/ 17 h 89"/>
                <a:gd name="T20" fmla="*/ 111 w 256"/>
                <a:gd name="T21" fmla="*/ 17 h 89"/>
                <a:gd name="T22" fmla="*/ 111 w 256"/>
                <a:gd name="T23" fmla="*/ 18 h 89"/>
                <a:gd name="T24" fmla="*/ 101 w 256"/>
                <a:gd name="T25" fmla="*/ 32 h 89"/>
                <a:gd name="T26" fmla="*/ 96 w 256"/>
                <a:gd name="T27" fmla="*/ 36 h 89"/>
                <a:gd name="T28" fmla="*/ 94 w 256"/>
                <a:gd name="T29" fmla="*/ 21 h 89"/>
                <a:gd name="T30" fmla="*/ 81 w 256"/>
                <a:gd name="T31" fmla="*/ 21 h 89"/>
                <a:gd name="T32" fmla="*/ 82 w 256"/>
                <a:gd name="T33" fmla="*/ 35 h 89"/>
                <a:gd name="T34" fmla="*/ 81 w 256"/>
                <a:gd name="T35" fmla="*/ 49 h 89"/>
                <a:gd name="T36" fmla="*/ 79 w 256"/>
                <a:gd name="T37" fmla="*/ 65 h 89"/>
                <a:gd name="T38" fmla="*/ 77 w 256"/>
                <a:gd name="T39" fmla="*/ 71 h 89"/>
                <a:gd name="T40" fmla="*/ 75 w 256"/>
                <a:gd name="T41" fmla="*/ 72 h 89"/>
                <a:gd name="T42" fmla="*/ 55 w 256"/>
                <a:gd name="T43" fmla="*/ 2 h 89"/>
                <a:gd name="T44" fmla="*/ 42 w 256"/>
                <a:gd name="T45" fmla="*/ 2 h 89"/>
                <a:gd name="T46" fmla="*/ 37 w 256"/>
                <a:gd name="T47" fmla="*/ 56 h 89"/>
                <a:gd name="T48" fmla="*/ 30 w 256"/>
                <a:gd name="T49" fmla="*/ 76 h 89"/>
                <a:gd name="T50" fmla="*/ 29 w 256"/>
                <a:gd name="T51" fmla="*/ 75 h 89"/>
                <a:gd name="T52" fmla="*/ 13 w 256"/>
                <a:gd name="T53" fmla="*/ 24 h 89"/>
                <a:gd name="T54" fmla="*/ 0 w 256"/>
                <a:gd name="T55" fmla="*/ 24 h 89"/>
                <a:gd name="T56" fmla="*/ 25 w 256"/>
                <a:gd name="T57" fmla="*/ 83 h 89"/>
                <a:gd name="T58" fmla="*/ 51 w 256"/>
                <a:gd name="T59" fmla="*/ 57 h 89"/>
                <a:gd name="T60" fmla="*/ 75 w 256"/>
                <a:gd name="T61" fmla="*/ 78 h 89"/>
                <a:gd name="T62" fmla="*/ 95 w 256"/>
                <a:gd name="T63" fmla="*/ 42 h 89"/>
                <a:gd name="T64" fmla="*/ 96 w 256"/>
                <a:gd name="T65" fmla="*/ 42 h 89"/>
                <a:gd name="T66" fmla="*/ 114 w 256"/>
                <a:gd name="T67" fmla="*/ 31 h 89"/>
                <a:gd name="T68" fmla="*/ 134 w 256"/>
                <a:gd name="T69" fmla="*/ 50 h 89"/>
                <a:gd name="T70" fmla="*/ 160 w 256"/>
                <a:gd name="T71" fmla="*/ 35 h 89"/>
                <a:gd name="T72" fmla="*/ 180 w 256"/>
                <a:gd name="T73" fmla="*/ 53 h 89"/>
                <a:gd name="T74" fmla="*/ 192 w 256"/>
                <a:gd name="T75" fmla="*/ 53 h 89"/>
                <a:gd name="T76" fmla="*/ 196 w 256"/>
                <a:gd name="T77" fmla="*/ 48 h 89"/>
                <a:gd name="T78" fmla="*/ 197 w 256"/>
                <a:gd name="T79" fmla="*/ 59 h 89"/>
                <a:gd name="T80" fmla="*/ 182 w 256"/>
                <a:gd name="T81" fmla="*/ 63 h 89"/>
                <a:gd name="T82" fmla="*/ 186 w 256"/>
                <a:gd name="T83" fmla="*/ 86 h 89"/>
                <a:gd name="T84" fmla="*/ 209 w 256"/>
                <a:gd name="T85" fmla="*/ 63 h 89"/>
                <a:gd name="T86" fmla="*/ 242 w 256"/>
                <a:gd name="T87" fmla="*/ 73 h 89"/>
                <a:gd name="T88" fmla="*/ 253 w 256"/>
                <a:gd name="T89" fmla="*/ 72 h 89"/>
                <a:gd name="T90" fmla="*/ 185 w 256"/>
                <a:gd name="T91" fmla="*/ 79 h 89"/>
                <a:gd name="T92" fmla="*/ 184 w 256"/>
                <a:gd name="T93" fmla="*/ 74 h 89"/>
                <a:gd name="T94" fmla="*/ 196 w 256"/>
                <a:gd name="T95" fmla="*/ 63 h 89"/>
                <a:gd name="T96" fmla="*/ 185 w 256"/>
                <a:gd name="T97" fmla="*/ 79 h 8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56"/>
                <a:gd name="T148" fmla="*/ 0 h 89"/>
                <a:gd name="T149" fmla="*/ 256 w 256"/>
                <a:gd name="T150" fmla="*/ 89 h 8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56" h="89">
                  <a:moveTo>
                    <a:pt x="253" y="72"/>
                  </a:moveTo>
                  <a:cubicBezTo>
                    <a:pt x="243" y="66"/>
                    <a:pt x="226" y="60"/>
                    <a:pt x="210" y="59"/>
                  </a:cubicBezTo>
                  <a:cubicBezTo>
                    <a:pt x="212" y="52"/>
                    <a:pt x="211" y="45"/>
                    <a:pt x="203" y="42"/>
                  </a:cubicBezTo>
                  <a:cubicBezTo>
                    <a:pt x="196" y="39"/>
                    <a:pt x="189" y="43"/>
                    <a:pt x="184" y="47"/>
                  </a:cubicBezTo>
                  <a:cubicBezTo>
                    <a:pt x="176" y="41"/>
                    <a:pt x="173" y="32"/>
                    <a:pt x="166" y="25"/>
                  </a:cubicBezTo>
                  <a:cubicBezTo>
                    <a:pt x="164" y="23"/>
                    <a:pt x="154" y="23"/>
                    <a:pt x="153" y="25"/>
                  </a:cubicBezTo>
                  <a:cubicBezTo>
                    <a:pt x="152" y="27"/>
                    <a:pt x="140" y="48"/>
                    <a:pt x="137" y="45"/>
                  </a:cubicBezTo>
                  <a:cubicBezTo>
                    <a:pt x="129" y="40"/>
                    <a:pt x="125" y="26"/>
                    <a:pt x="121" y="18"/>
                  </a:cubicBezTo>
                  <a:cubicBezTo>
                    <a:pt x="120" y="16"/>
                    <a:pt x="110" y="15"/>
                    <a:pt x="108" y="17"/>
                  </a:cubicBezTo>
                  <a:cubicBezTo>
                    <a:pt x="108" y="17"/>
                    <a:pt x="108" y="17"/>
                    <a:pt x="108" y="17"/>
                  </a:cubicBezTo>
                  <a:cubicBezTo>
                    <a:pt x="108" y="17"/>
                    <a:pt x="111" y="17"/>
                    <a:pt x="111" y="17"/>
                  </a:cubicBezTo>
                  <a:cubicBezTo>
                    <a:pt x="111" y="18"/>
                    <a:pt x="111" y="18"/>
                    <a:pt x="111" y="18"/>
                  </a:cubicBezTo>
                  <a:cubicBezTo>
                    <a:pt x="107" y="23"/>
                    <a:pt x="104" y="28"/>
                    <a:pt x="101" y="32"/>
                  </a:cubicBezTo>
                  <a:cubicBezTo>
                    <a:pt x="99" y="36"/>
                    <a:pt x="97" y="36"/>
                    <a:pt x="96" y="36"/>
                  </a:cubicBezTo>
                  <a:cubicBezTo>
                    <a:pt x="96" y="30"/>
                    <a:pt x="95" y="25"/>
                    <a:pt x="94" y="21"/>
                  </a:cubicBezTo>
                  <a:cubicBezTo>
                    <a:pt x="94" y="19"/>
                    <a:pt x="82" y="19"/>
                    <a:pt x="81" y="21"/>
                  </a:cubicBezTo>
                  <a:cubicBezTo>
                    <a:pt x="80" y="27"/>
                    <a:pt x="80" y="32"/>
                    <a:pt x="82" y="35"/>
                  </a:cubicBezTo>
                  <a:cubicBezTo>
                    <a:pt x="82" y="40"/>
                    <a:pt x="82" y="44"/>
                    <a:pt x="81" y="49"/>
                  </a:cubicBezTo>
                  <a:cubicBezTo>
                    <a:pt x="81" y="54"/>
                    <a:pt x="80" y="59"/>
                    <a:pt x="79" y="65"/>
                  </a:cubicBezTo>
                  <a:cubicBezTo>
                    <a:pt x="79" y="67"/>
                    <a:pt x="78" y="69"/>
                    <a:pt x="77" y="71"/>
                  </a:cubicBezTo>
                  <a:cubicBezTo>
                    <a:pt x="74" y="76"/>
                    <a:pt x="73" y="76"/>
                    <a:pt x="75" y="72"/>
                  </a:cubicBezTo>
                  <a:cubicBezTo>
                    <a:pt x="59" y="60"/>
                    <a:pt x="54" y="21"/>
                    <a:pt x="55" y="2"/>
                  </a:cubicBezTo>
                  <a:cubicBezTo>
                    <a:pt x="55" y="0"/>
                    <a:pt x="42" y="0"/>
                    <a:pt x="42" y="2"/>
                  </a:cubicBezTo>
                  <a:cubicBezTo>
                    <a:pt x="41" y="21"/>
                    <a:pt x="40" y="39"/>
                    <a:pt x="37" y="56"/>
                  </a:cubicBezTo>
                  <a:cubicBezTo>
                    <a:pt x="35" y="63"/>
                    <a:pt x="33" y="70"/>
                    <a:pt x="30" y="76"/>
                  </a:cubicBezTo>
                  <a:cubicBezTo>
                    <a:pt x="30" y="76"/>
                    <a:pt x="29" y="75"/>
                    <a:pt x="29" y="75"/>
                  </a:cubicBezTo>
                  <a:cubicBezTo>
                    <a:pt x="20" y="60"/>
                    <a:pt x="18" y="41"/>
                    <a:pt x="13" y="24"/>
                  </a:cubicBezTo>
                  <a:cubicBezTo>
                    <a:pt x="12" y="21"/>
                    <a:pt x="0" y="23"/>
                    <a:pt x="0" y="24"/>
                  </a:cubicBezTo>
                  <a:cubicBezTo>
                    <a:pt x="5" y="39"/>
                    <a:pt x="8" y="79"/>
                    <a:pt x="25" y="83"/>
                  </a:cubicBezTo>
                  <a:cubicBezTo>
                    <a:pt x="41" y="87"/>
                    <a:pt x="48" y="74"/>
                    <a:pt x="51" y="57"/>
                  </a:cubicBezTo>
                  <a:cubicBezTo>
                    <a:pt x="56" y="68"/>
                    <a:pt x="64" y="77"/>
                    <a:pt x="75" y="78"/>
                  </a:cubicBezTo>
                  <a:cubicBezTo>
                    <a:pt x="92" y="79"/>
                    <a:pt x="96" y="60"/>
                    <a:pt x="95" y="42"/>
                  </a:cubicBezTo>
                  <a:cubicBezTo>
                    <a:pt x="96" y="42"/>
                    <a:pt x="96" y="42"/>
                    <a:pt x="96" y="42"/>
                  </a:cubicBezTo>
                  <a:cubicBezTo>
                    <a:pt x="105" y="42"/>
                    <a:pt x="110" y="37"/>
                    <a:pt x="114" y="31"/>
                  </a:cubicBezTo>
                  <a:cubicBezTo>
                    <a:pt x="118" y="40"/>
                    <a:pt x="124" y="49"/>
                    <a:pt x="134" y="50"/>
                  </a:cubicBezTo>
                  <a:cubicBezTo>
                    <a:pt x="147" y="51"/>
                    <a:pt x="154" y="44"/>
                    <a:pt x="160" y="35"/>
                  </a:cubicBezTo>
                  <a:cubicBezTo>
                    <a:pt x="165" y="42"/>
                    <a:pt x="170" y="49"/>
                    <a:pt x="180" y="53"/>
                  </a:cubicBezTo>
                  <a:cubicBezTo>
                    <a:pt x="182" y="54"/>
                    <a:pt x="190" y="55"/>
                    <a:pt x="192" y="53"/>
                  </a:cubicBezTo>
                  <a:cubicBezTo>
                    <a:pt x="192" y="52"/>
                    <a:pt x="194" y="50"/>
                    <a:pt x="196" y="48"/>
                  </a:cubicBezTo>
                  <a:cubicBezTo>
                    <a:pt x="198" y="52"/>
                    <a:pt x="198" y="55"/>
                    <a:pt x="197" y="59"/>
                  </a:cubicBezTo>
                  <a:cubicBezTo>
                    <a:pt x="192" y="59"/>
                    <a:pt x="186" y="61"/>
                    <a:pt x="182" y="63"/>
                  </a:cubicBezTo>
                  <a:cubicBezTo>
                    <a:pt x="168" y="70"/>
                    <a:pt x="167" y="89"/>
                    <a:pt x="186" y="86"/>
                  </a:cubicBezTo>
                  <a:cubicBezTo>
                    <a:pt x="194" y="85"/>
                    <a:pt x="205" y="74"/>
                    <a:pt x="209" y="63"/>
                  </a:cubicBezTo>
                  <a:cubicBezTo>
                    <a:pt x="222" y="64"/>
                    <a:pt x="236" y="70"/>
                    <a:pt x="242" y="73"/>
                  </a:cubicBezTo>
                  <a:cubicBezTo>
                    <a:pt x="245" y="74"/>
                    <a:pt x="256" y="73"/>
                    <a:pt x="253" y="72"/>
                  </a:cubicBezTo>
                  <a:close/>
                  <a:moveTo>
                    <a:pt x="185" y="79"/>
                  </a:moveTo>
                  <a:cubicBezTo>
                    <a:pt x="180" y="86"/>
                    <a:pt x="183" y="78"/>
                    <a:pt x="184" y="74"/>
                  </a:cubicBezTo>
                  <a:cubicBezTo>
                    <a:pt x="184" y="67"/>
                    <a:pt x="189" y="64"/>
                    <a:pt x="196" y="63"/>
                  </a:cubicBezTo>
                  <a:cubicBezTo>
                    <a:pt x="193" y="69"/>
                    <a:pt x="189" y="75"/>
                    <a:pt x="185" y="79"/>
                  </a:cubicBez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47" name="Freeform 26"/>
            <p:cNvSpPr>
              <a:spLocks noChangeArrowheads="1"/>
            </p:cNvSpPr>
            <p:nvPr/>
          </p:nvSpPr>
          <p:spPr bwMode="auto">
            <a:xfrm>
              <a:off x="68" y="300"/>
              <a:ext cx="145" cy="59"/>
            </a:xfrm>
            <a:custGeom>
              <a:avLst/>
              <a:gdLst>
                <a:gd name="T0" fmla="*/ 121 w 134"/>
                <a:gd name="T1" fmla="*/ 11 h 54"/>
                <a:gd name="T2" fmla="*/ 118 w 134"/>
                <a:gd name="T3" fmla="*/ 24 h 54"/>
                <a:gd name="T4" fmla="*/ 118 w 134"/>
                <a:gd name="T5" fmla="*/ 29 h 54"/>
                <a:gd name="T6" fmla="*/ 118 w 134"/>
                <a:gd name="T7" fmla="*/ 29 h 54"/>
                <a:gd name="T8" fmla="*/ 105 w 134"/>
                <a:gd name="T9" fmla="*/ 8 h 54"/>
                <a:gd name="T10" fmla="*/ 92 w 134"/>
                <a:gd name="T11" fmla="*/ 8 h 54"/>
                <a:gd name="T12" fmla="*/ 89 w 134"/>
                <a:gd name="T13" fmla="*/ 21 h 54"/>
                <a:gd name="T14" fmla="*/ 87 w 134"/>
                <a:gd name="T15" fmla="*/ 26 h 54"/>
                <a:gd name="T16" fmla="*/ 85 w 134"/>
                <a:gd name="T17" fmla="*/ 28 h 54"/>
                <a:gd name="T18" fmla="*/ 75 w 134"/>
                <a:gd name="T19" fmla="*/ 3 h 54"/>
                <a:gd name="T20" fmla="*/ 62 w 134"/>
                <a:gd name="T21" fmla="*/ 3 h 54"/>
                <a:gd name="T22" fmla="*/ 38 w 134"/>
                <a:gd name="T23" fmla="*/ 41 h 54"/>
                <a:gd name="T24" fmla="*/ 14 w 134"/>
                <a:gd name="T25" fmla="*/ 2 h 54"/>
                <a:gd name="T26" fmla="*/ 3 w 134"/>
                <a:gd name="T27" fmla="*/ 3 h 54"/>
                <a:gd name="T28" fmla="*/ 21 w 134"/>
                <a:gd name="T29" fmla="*/ 35 h 54"/>
                <a:gd name="T30" fmla="*/ 43 w 134"/>
                <a:gd name="T31" fmla="*/ 48 h 54"/>
                <a:gd name="T32" fmla="*/ 70 w 134"/>
                <a:gd name="T33" fmla="*/ 24 h 54"/>
                <a:gd name="T34" fmla="*/ 84 w 134"/>
                <a:gd name="T35" fmla="*/ 35 h 54"/>
                <a:gd name="T36" fmla="*/ 101 w 134"/>
                <a:gd name="T37" fmla="*/ 24 h 54"/>
                <a:gd name="T38" fmla="*/ 114 w 134"/>
                <a:gd name="T39" fmla="*/ 34 h 54"/>
                <a:gd name="T40" fmla="*/ 134 w 134"/>
                <a:gd name="T41" fmla="*/ 11 h 54"/>
                <a:gd name="T42" fmla="*/ 121 w 134"/>
                <a:gd name="T43" fmla="*/ 11 h 5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34"/>
                <a:gd name="T67" fmla="*/ 0 h 54"/>
                <a:gd name="T68" fmla="*/ 134 w 134"/>
                <a:gd name="T69" fmla="*/ 54 h 5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34" h="54">
                  <a:moveTo>
                    <a:pt x="121" y="11"/>
                  </a:moveTo>
                  <a:cubicBezTo>
                    <a:pt x="120" y="16"/>
                    <a:pt x="119" y="20"/>
                    <a:pt x="118" y="24"/>
                  </a:cubicBezTo>
                  <a:cubicBezTo>
                    <a:pt x="117" y="26"/>
                    <a:pt x="118" y="28"/>
                    <a:pt x="118" y="29"/>
                  </a:cubicBezTo>
                  <a:cubicBezTo>
                    <a:pt x="118" y="29"/>
                    <a:pt x="118" y="29"/>
                    <a:pt x="118" y="29"/>
                  </a:cubicBezTo>
                  <a:cubicBezTo>
                    <a:pt x="113" y="23"/>
                    <a:pt x="109" y="15"/>
                    <a:pt x="105" y="8"/>
                  </a:cubicBezTo>
                  <a:cubicBezTo>
                    <a:pt x="104" y="6"/>
                    <a:pt x="93" y="5"/>
                    <a:pt x="92" y="8"/>
                  </a:cubicBezTo>
                  <a:cubicBezTo>
                    <a:pt x="91" y="12"/>
                    <a:pt x="90" y="17"/>
                    <a:pt x="89" y="21"/>
                  </a:cubicBezTo>
                  <a:cubicBezTo>
                    <a:pt x="87" y="26"/>
                    <a:pt x="87" y="26"/>
                    <a:pt x="87" y="26"/>
                  </a:cubicBezTo>
                  <a:cubicBezTo>
                    <a:pt x="86" y="27"/>
                    <a:pt x="86" y="27"/>
                    <a:pt x="85" y="28"/>
                  </a:cubicBezTo>
                  <a:cubicBezTo>
                    <a:pt x="80" y="21"/>
                    <a:pt x="77" y="10"/>
                    <a:pt x="75" y="3"/>
                  </a:cubicBezTo>
                  <a:cubicBezTo>
                    <a:pt x="74" y="0"/>
                    <a:pt x="62" y="0"/>
                    <a:pt x="62" y="3"/>
                  </a:cubicBezTo>
                  <a:cubicBezTo>
                    <a:pt x="60" y="11"/>
                    <a:pt x="52" y="54"/>
                    <a:pt x="38" y="41"/>
                  </a:cubicBezTo>
                  <a:cubicBezTo>
                    <a:pt x="28" y="31"/>
                    <a:pt x="26" y="8"/>
                    <a:pt x="14" y="2"/>
                  </a:cubicBezTo>
                  <a:cubicBezTo>
                    <a:pt x="11" y="1"/>
                    <a:pt x="0" y="2"/>
                    <a:pt x="3" y="3"/>
                  </a:cubicBezTo>
                  <a:cubicBezTo>
                    <a:pt x="11" y="7"/>
                    <a:pt x="16" y="28"/>
                    <a:pt x="21" y="35"/>
                  </a:cubicBezTo>
                  <a:cubicBezTo>
                    <a:pt x="26" y="44"/>
                    <a:pt x="33" y="48"/>
                    <a:pt x="43" y="48"/>
                  </a:cubicBezTo>
                  <a:cubicBezTo>
                    <a:pt x="59" y="49"/>
                    <a:pt x="65" y="37"/>
                    <a:pt x="70" y="24"/>
                  </a:cubicBezTo>
                  <a:cubicBezTo>
                    <a:pt x="73" y="30"/>
                    <a:pt x="77" y="35"/>
                    <a:pt x="84" y="35"/>
                  </a:cubicBezTo>
                  <a:cubicBezTo>
                    <a:pt x="94" y="36"/>
                    <a:pt x="98" y="31"/>
                    <a:pt x="101" y="24"/>
                  </a:cubicBezTo>
                  <a:cubicBezTo>
                    <a:pt x="104" y="29"/>
                    <a:pt x="109" y="34"/>
                    <a:pt x="114" y="34"/>
                  </a:cubicBezTo>
                  <a:cubicBezTo>
                    <a:pt x="130" y="36"/>
                    <a:pt x="131" y="24"/>
                    <a:pt x="134" y="11"/>
                  </a:cubicBezTo>
                  <a:cubicBezTo>
                    <a:pt x="134" y="10"/>
                    <a:pt x="121" y="9"/>
                    <a:pt x="121" y="11"/>
                  </a:cubicBez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48" name="Freeform 27"/>
            <p:cNvSpPr>
              <a:spLocks noChangeArrowheads="1"/>
            </p:cNvSpPr>
            <p:nvPr/>
          </p:nvSpPr>
          <p:spPr bwMode="auto">
            <a:xfrm>
              <a:off x="222" y="285"/>
              <a:ext cx="107" cy="77"/>
            </a:xfrm>
            <a:custGeom>
              <a:avLst/>
              <a:gdLst>
                <a:gd name="T0" fmla="*/ 82 w 98"/>
                <a:gd name="T1" fmla="*/ 12 h 71"/>
                <a:gd name="T2" fmla="*/ 69 w 98"/>
                <a:gd name="T3" fmla="*/ 12 h 71"/>
                <a:gd name="T4" fmla="*/ 67 w 98"/>
                <a:gd name="T5" fmla="*/ 22 h 71"/>
                <a:gd name="T6" fmla="*/ 65 w 98"/>
                <a:gd name="T7" fmla="*/ 25 h 71"/>
                <a:gd name="T8" fmla="*/ 65 w 98"/>
                <a:gd name="T9" fmla="*/ 25 h 71"/>
                <a:gd name="T10" fmla="*/ 59 w 98"/>
                <a:gd name="T11" fmla="*/ 19 h 71"/>
                <a:gd name="T12" fmla="*/ 35 w 98"/>
                <a:gd name="T13" fmla="*/ 15 h 71"/>
                <a:gd name="T14" fmla="*/ 17 w 98"/>
                <a:gd name="T15" fmla="*/ 30 h 71"/>
                <a:gd name="T16" fmla="*/ 14 w 98"/>
                <a:gd name="T17" fmla="*/ 2 h 71"/>
                <a:gd name="T18" fmla="*/ 0 w 98"/>
                <a:gd name="T19" fmla="*/ 2 h 71"/>
                <a:gd name="T20" fmla="*/ 9 w 98"/>
                <a:gd name="T21" fmla="*/ 69 h 71"/>
                <a:gd name="T22" fmla="*/ 22 w 98"/>
                <a:gd name="T23" fmla="*/ 69 h 71"/>
                <a:gd name="T24" fmla="*/ 29 w 98"/>
                <a:gd name="T25" fmla="*/ 35 h 71"/>
                <a:gd name="T26" fmla="*/ 37 w 98"/>
                <a:gd name="T27" fmla="*/ 20 h 71"/>
                <a:gd name="T28" fmla="*/ 55 w 98"/>
                <a:gd name="T29" fmla="*/ 28 h 71"/>
                <a:gd name="T30" fmla="*/ 70 w 98"/>
                <a:gd name="T31" fmla="*/ 32 h 71"/>
                <a:gd name="T32" fmla="*/ 75 w 98"/>
                <a:gd name="T33" fmla="*/ 29 h 71"/>
                <a:gd name="T34" fmla="*/ 85 w 98"/>
                <a:gd name="T35" fmla="*/ 42 h 71"/>
                <a:gd name="T36" fmla="*/ 97 w 98"/>
                <a:gd name="T37" fmla="*/ 41 h 71"/>
                <a:gd name="T38" fmla="*/ 82 w 98"/>
                <a:gd name="T39" fmla="*/ 12 h 7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8"/>
                <a:gd name="T61" fmla="*/ 0 h 71"/>
                <a:gd name="T62" fmla="*/ 98 w 98"/>
                <a:gd name="T63" fmla="*/ 71 h 7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8" h="71">
                  <a:moveTo>
                    <a:pt x="82" y="12"/>
                  </a:moveTo>
                  <a:cubicBezTo>
                    <a:pt x="81" y="10"/>
                    <a:pt x="70" y="10"/>
                    <a:pt x="69" y="12"/>
                  </a:cubicBezTo>
                  <a:cubicBezTo>
                    <a:pt x="68" y="15"/>
                    <a:pt x="68" y="18"/>
                    <a:pt x="67" y="22"/>
                  </a:cubicBezTo>
                  <a:cubicBezTo>
                    <a:pt x="65" y="25"/>
                    <a:pt x="65" y="25"/>
                    <a:pt x="65" y="25"/>
                  </a:cubicBezTo>
                  <a:cubicBezTo>
                    <a:pt x="65" y="25"/>
                    <a:pt x="65" y="25"/>
                    <a:pt x="65" y="25"/>
                  </a:cubicBezTo>
                  <a:cubicBezTo>
                    <a:pt x="63" y="23"/>
                    <a:pt x="61" y="21"/>
                    <a:pt x="59" y="19"/>
                  </a:cubicBezTo>
                  <a:cubicBezTo>
                    <a:pt x="52" y="15"/>
                    <a:pt x="43" y="14"/>
                    <a:pt x="35" y="15"/>
                  </a:cubicBezTo>
                  <a:cubicBezTo>
                    <a:pt x="26" y="16"/>
                    <a:pt x="21" y="23"/>
                    <a:pt x="17" y="30"/>
                  </a:cubicBezTo>
                  <a:cubicBezTo>
                    <a:pt x="16" y="21"/>
                    <a:pt x="15" y="12"/>
                    <a:pt x="14" y="2"/>
                  </a:cubicBezTo>
                  <a:cubicBezTo>
                    <a:pt x="13" y="0"/>
                    <a:pt x="0" y="1"/>
                    <a:pt x="0" y="2"/>
                  </a:cubicBezTo>
                  <a:cubicBezTo>
                    <a:pt x="4" y="25"/>
                    <a:pt x="6" y="47"/>
                    <a:pt x="9" y="69"/>
                  </a:cubicBezTo>
                  <a:cubicBezTo>
                    <a:pt x="9" y="71"/>
                    <a:pt x="22" y="71"/>
                    <a:pt x="22" y="69"/>
                  </a:cubicBezTo>
                  <a:cubicBezTo>
                    <a:pt x="25" y="58"/>
                    <a:pt x="26" y="46"/>
                    <a:pt x="29" y="35"/>
                  </a:cubicBezTo>
                  <a:cubicBezTo>
                    <a:pt x="31" y="30"/>
                    <a:pt x="33" y="24"/>
                    <a:pt x="37" y="20"/>
                  </a:cubicBezTo>
                  <a:cubicBezTo>
                    <a:pt x="43" y="14"/>
                    <a:pt x="52" y="24"/>
                    <a:pt x="55" y="28"/>
                  </a:cubicBezTo>
                  <a:cubicBezTo>
                    <a:pt x="60" y="32"/>
                    <a:pt x="65" y="32"/>
                    <a:pt x="70" y="32"/>
                  </a:cubicBezTo>
                  <a:cubicBezTo>
                    <a:pt x="73" y="31"/>
                    <a:pt x="74" y="30"/>
                    <a:pt x="75" y="29"/>
                  </a:cubicBezTo>
                  <a:cubicBezTo>
                    <a:pt x="78" y="34"/>
                    <a:pt x="80" y="38"/>
                    <a:pt x="85" y="42"/>
                  </a:cubicBezTo>
                  <a:cubicBezTo>
                    <a:pt x="87" y="44"/>
                    <a:pt x="98" y="42"/>
                    <a:pt x="97" y="41"/>
                  </a:cubicBezTo>
                  <a:cubicBezTo>
                    <a:pt x="88" y="34"/>
                    <a:pt x="86" y="23"/>
                    <a:pt x="82" y="12"/>
                  </a:cubicBez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49" name="Oval 28"/>
            <p:cNvSpPr>
              <a:spLocks noChangeArrowheads="1"/>
            </p:cNvSpPr>
            <p:nvPr/>
          </p:nvSpPr>
          <p:spPr bwMode="auto">
            <a:xfrm>
              <a:off x="164" y="0"/>
              <a:ext cx="88" cy="88"/>
            </a:xfrm>
            <a:prstGeom prst="ellipse">
              <a:avLst/>
            </a:prstGeom>
            <a:solidFill>
              <a:srgbClr val="33333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charset="0"/>
                <a:sym typeface="宋体" panose="02010600030101010101" pitchFamily="2" charset="-122"/>
              </a:endParaRPr>
            </a:p>
          </p:txBody>
        </p:sp>
      </p:grpSp>
      <p:sp>
        <p:nvSpPr>
          <p:cNvPr id="50" name="矩形 56"/>
          <p:cNvSpPr>
            <a:spLocks noChangeArrowheads="1"/>
          </p:cNvSpPr>
          <p:nvPr/>
        </p:nvSpPr>
        <p:spPr bwMode="auto">
          <a:xfrm>
            <a:off x="7049691" y="1017108"/>
            <a:ext cx="1177528"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Freeform 32"/>
          <p:cNvSpPr>
            <a:spLocks noChangeArrowheads="1"/>
          </p:cNvSpPr>
          <p:nvPr/>
        </p:nvSpPr>
        <p:spPr bwMode="auto">
          <a:xfrm>
            <a:off x="2088357" y="4158947"/>
            <a:ext cx="258743" cy="304894"/>
          </a:xfrm>
          <a:custGeom>
            <a:avLst/>
            <a:gdLst>
              <a:gd name="T0" fmla="*/ 333 w 360"/>
              <a:gd name="T1" fmla="*/ 360 h 425"/>
              <a:gd name="T2" fmla="*/ 294 w 360"/>
              <a:gd name="T3" fmla="*/ 398 h 425"/>
              <a:gd name="T4" fmla="*/ 66 w 360"/>
              <a:gd name="T5" fmla="*/ 398 h 425"/>
              <a:gd name="T6" fmla="*/ 28 w 360"/>
              <a:gd name="T7" fmla="*/ 360 h 425"/>
              <a:gd name="T8" fmla="*/ 28 w 360"/>
              <a:gd name="T9" fmla="*/ 65 h 425"/>
              <a:gd name="T10" fmla="*/ 66 w 360"/>
              <a:gd name="T11" fmla="*/ 27 h 425"/>
              <a:gd name="T12" fmla="*/ 294 w 360"/>
              <a:gd name="T13" fmla="*/ 27 h 425"/>
              <a:gd name="T14" fmla="*/ 333 w 360"/>
              <a:gd name="T15" fmla="*/ 65 h 425"/>
              <a:gd name="T16" fmla="*/ 333 w 360"/>
              <a:gd name="T17" fmla="*/ 82 h 425"/>
              <a:gd name="T18" fmla="*/ 359 w 360"/>
              <a:gd name="T19" fmla="*/ 55 h 425"/>
              <a:gd name="T20" fmla="*/ 294 w 360"/>
              <a:gd name="T21" fmla="*/ 0 h 425"/>
              <a:gd name="T22" fmla="*/ 66 w 360"/>
              <a:gd name="T23" fmla="*/ 0 h 425"/>
              <a:gd name="T24" fmla="*/ 0 w 360"/>
              <a:gd name="T25" fmla="*/ 65 h 425"/>
              <a:gd name="T26" fmla="*/ 0 w 360"/>
              <a:gd name="T27" fmla="*/ 360 h 425"/>
              <a:gd name="T28" fmla="*/ 66 w 360"/>
              <a:gd name="T29" fmla="*/ 425 h 425"/>
              <a:gd name="T30" fmla="*/ 294 w 360"/>
              <a:gd name="T31" fmla="*/ 425 h 425"/>
              <a:gd name="T32" fmla="*/ 360 w 360"/>
              <a:gd name="T33" fmla="*/ 360 h 425"/>
              <a:gd name="T34" fmla="*/ 360 w 360"/>
              <a:gd name="T35" fmla="*/ 196 h 425"/>
              <a:gd name="T36" fmla="*/ 333 w 360"/>
              <a:gd name="T37" fmla="*/ 223 h 425"/>
              <a:gd name="T38" fmla="*/ 333 w 360"/>
              <a:gd name="T39" fmla="*/ 360 h 4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0"/>
              <a:gd name="T61" fmla="*/ 0 h 425"/>
              <a:gd name="T62" fmla="*/ 360 w 360"/>
              <a:gd name="T63" fmla="*/ 425 h 4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0" h="425">
                <a:moveTo>
                  <a:pt x="333" y="360"/>
                </a:moveTo>
                <a:cubicBezTo>
                  <a:pt x="333" y="381"/>
                  <a:pt x="315" y="398"/>
                  <a:pt x="294" y="398"/>
                </a:cubicBezTo>
                <a:cubicBezTo>
                  <a:pt x="66" y="398"/>
                  <a:pt x="66" y="398"/>
                  <a:pt x="66" y="398"/>
                </a:cubicBezTo>
                <a:cubicBezTo>
                  <a:pt x="45" y="398"/>
                  <a:pt x="28" y="381"/>
                  <a:pt x="28" y="360"/>
                </a:cubicBezTo>
                <a:cubicBezTo>
                  <a:pt x="28" y="65"/>
                  <a:pt x="28" y="65"/>
                  <a:pt x="28" y="65"/>
                </a:cubicBezTo>
                <a:cubicBezTo>
                  <a:pt x="28" y="44"/>
                  <a:pt x="45" y="27"/>
                  <a:pt x="66" y="27"/>
                </a:cubicBezTo>
                <a:cubicBezTo>
                  <a:pt x="294" y="27"/>
                  <a:pt x="294" y="27"/>
                  <a:pt x="294" y="27"/>
                </a:cubicBezTo>
                <a:cubicBezTo>
                  <a:pt x="315" y="27"/>
                  <a:pt x="333" y="44"/>
                  <a:pt x="333" y="65"/>
                </a:cubicBezTo>
                <a:cubicBezTo>
                  <a:pt x="333" y="82"/>
                  <a:pt x="333" y="82"/>
                  <a:pt x="333" y="82"/>
                </a:cubicBezTo>
                <a:cubicBezTo>
                  <a:pt x="359" y="55"/>
                  <a:pt x="359" y="55"/>
                  <a:pt x="359" y="55"/>
                </a:cubicBezTo>
                <a:cubicBezTo>
                  <a:pt x="354" y="24"/>
                  <a:pt x="327" y="0"/>
                  <a:pt x="294" y="0"/>
                </a:cubicBezTo>
                <a:cubicBezTo>
                  <a:pt x="66" y="0"/>
                  <a:pt x="66" y="0"/>
                  <a:pt x="66" y="0"/>
                </a:cubicBezTo>
                <a:cubicBezTo>
                  <a:pt x="30" y="0"/>
                  <a:pt x="0" y="29"/>
                  <a:pt x="0" y="65"/>
                </a:cubicBezTo>
                <a:cubicBezTo>
                  <a:pt x="0" y="360"/>
                  <a:pt x="0" y="360"/>
                  <a:pt x="0" y="360"/>
                </a:cubicBezTo>
                <a:cubicBezTo>
                  <a:pt x="0" y="396"/>
                  <a:pt x="30" y="425"/>
                  <a:pt x="66" y="425"/>
                </a:cubicBezTo>
                <a:cubicBezTo>
                  <a:pt x="294" y="425"/>
                  <a:pt x="294" y="425"/>
                  <a:pt x="294" y="425"/>
                </a:cubicBezTo>
                <a:cubicBezTo>
                  <a:pt x="331" y="425"/>
                  <a:pt x="360" y="396"/>
                  <a:pt x="360" y="360"/>
                </a:cubicBezTo>
                <a:cubicBezTo>
                  <a:pt x="360" y="196"/>
                  <a:pt x="360" y="196"/>
                  <a:pt x="360" y="196"/>
                </a:cubicBezTo>
                <a:cubicBezTo>
                  <a:pt x="333" y="223"/>
                  <a:pt x="333" y="223"/>
                  <a:pt x="333" y="223"/>
                </a:cubicBezTo>
                <a:lnTo>
                  <a:pt x="333" y="360"/>
                </a:lnTo>
                <a:close/>
              </a:path>
            </a:pathLst>
          </a:custGeom>
          <a:solidFill>
            <a:schemeClr val="accent2"/>
          </a:solidFill>
          <a:ln>
            <a:noFill/>
          </a:ln>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53" name="Freeform 33"/>
          <p:cNvSpPr>
            <a:spLocks noChangeArrowheads="1"/>
          </p:cNvSpPr>
          <p:nvPr/>
        </p:nvSpPr>
        <p:spPr bwMode="auto">
          <a:xfrm>
            <a:off x="2192517" y="4371860"/>
            <a:ext cx="30796" cy="30760"/>
          </a:xfrm>
          <a:custGeom>
            <a:avLst/>
            <a:gdLst>
              <a:gd name="T0" fmla="*/ 13 w 43"/>
              <a:gd name="T1" fmla="*/ 0 h 43"/>
              <a:gd name="T2" fmla="*/ 1 w 43"/>
              <a:gd name="T3" fmla="*/ 33 h 43"/>
              <a:gd name="T4" fmla="*/ 3 w 43"/>
              <a:gd name="T5" fmla="*/ 41 h 43"/>
              <a:gd name="T6" fmla="*/ 11 w 43"/>
              <a:gd name="T7" fmla="*/ 42 h 43"/>
              <a:gd name="T8" fmla="*/ 43 w 43"/>
              <a:gd name="T9" fmla="*/ 31 h 43"/>
              <a:gd name="T10" fmla="*/ 13 w 43"/>
              <a:gd name="T11" fmla="*/ 0 h 43"/>
              <a:gd name="T12" fmla="*/ 0 60000 65536"/>
              <a:gd name="T13" fmla="*/ 0 60000 65536"/>
              <a:gd name="T14" fmla="*/ 0 60000 65536"/>
              <a:gd name="T15" fmla="*/ 0 60000 65536"/>
              <a:gd name="T16" fmla="*/ 0 60000 65536"/>
              <a:gd name="T17" fmla="*/ 0 60000 65536"/>
              <a:gd name="T18" fmla="*/ 0 w 43"/>
              <a:gd name="T19" fmla="*/ 0 h 43"/>
              <a:gd name="T20" fmla="*/ 43 w 43"/>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43" h="43">
                <a:moveTo>
                  <a:pt x="13" y="0"/>
                </a:moveTo>
                <a:cubicBezTo>
                  <a:pt x="1" y="33"/>
                  <a:pt x="1" y="33"/>
                  <a:pt x="1" y="33"/>
                </a:cubicBezTo>
                <a:cubicBezTo>
                  <a:pt x="0" y="35"/>
                  <a:pt x="0" y="39"/>
                  <a:pt x="3" y="41"/>
                </a:cubicBezTo>
                <a:cubicBezTo>
                  <a:pt x="5" y="43"/>
                  <a:pt x="8" y="43"/>
                  <a:pt x="11" y="42"/>
                </a:cubicBezTo>
                <a:cubicBezTo>
                  <a:pt x="43" y="31"/>
                  <a:pt x="43" y="31"/>
                  <a:pt x="43" y="31"/>
                </a:cubicBezTo>
                <a:lnTo>
                  <a:pt x="13" y="0"/>
                </a:lnTo>
                <a:close/>
              </a:path>
            </a:pathLst>
          </a:custGeom>
          <a:solidFill>
            <a:schemeClr val="accent2"/>
          </a:solidFill>
          <a:ln>
            <a:noFill/>
          </a:ln>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54" name="Freeform 34"/>
          <p:cNvSpPr>
            <a:spLocks noChangeArrowheads="1"/>
          </p:cNvSpPr>
          <p:nvPr/>
        </p:nvSpPr>
        <p:spPr bwMode="auto">
          <a:xfrm>
            <a:off x="2216369" y="4211120"/>
            <a:ext cx="167262" cy="168581"/>
          </a:xfrm>
          <a:custGeom>
            <a:avLst/>
            <a:gdLst>
              <a:gd name="T0" fmla="*/ 51 w 233"/>
              <a:gd name="T1" fmla="*/ 235 h 235"/>
              <a:gd name="T2" fmla="*/ 231 w 233"/>
              <a:gd name="T3" fmla="*/ 54 h 235"/>
              <a:gd name="T4" fmla="*/ 233 w 233"/>
              <a:gd name="T5" fmla="*/ 49 h 235"/>
              <a:gd name="T6" fmla="*/ 231 w 233"/>
              <a:gd name="T7" fmla="*/ 44 h 235"/>
              <a:gd name="T8" fmla="*/ 191 w 233"/>
              <a:gd name="T9" fmla="*/ 3 h 235"/>
              <a:gd name="T10" fmla="*/ 180 w 233"/>
              <a:gd name="T11" fmla="*/ 3 h 235"/>
              <a:gd name="T12" fmla="*/ 0 w 233"/>
              <a:gd name="T13" fmla="*/ 184 h 235"/>
              <a:gd name="T14" fmla="*/ 51 w 233"/>
              <a:gd name="T15" fmla="*/ 235 h 235"/>
              <a:gd name="T16" fmla="*/ 0 60000 65536"/>
              <a:gd name="T17" fmla="*/ 0 60000 65536"/>
              <a:gd name="T18" fmla="*/ 0 60000 65536"/>
              <a:gd name="T19" fmla="*/ 0 60000 65536"/>
              <a:gd name="T20" fmla="*/ 0 60000 65536"/>
              <a:gd name="T21" fmla="*/ 0 60000 65536"/>
              <a:gd name="T22" fmla="*/ 0 60000 65536"/>
              <a:gd name="T23" fmla="*/ 0 60000 65536"/>
              <a:gd name="T24" fmla="*/ 0 w 233"/>
              <a:gd name="T25" fmla="*/ 0 h 235"/>
              <a:gd name="T26" fmla="*/ 233 w 233"/>
              <a:gd name="T27" fmla="*/ 235 h 2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3" h="235">
                <a:moveTo>
                  <a:pt x="51" y="235"/>
                </a:moveTo>
                <a:cubicBezTo>
                  <a:pt x="231" y="54"/>
                  <a:pt x="231" y="54"/>
                  <a:pt x="231" y="54"/>
                </a:cubicBezTo>
                <a:cubicBezTo>
                  <a:pt x="233" y="53"/>
                  <a:pt x="233" y="51"/>
                  <a:pt x="233" y="49"/>
                </a:cubicBezTo>
                <a:cubicBezTo>
                  <a:pt x="233" y="47"/>
                  <a:pt x="233" y="45"/>
                  <a:pt x="231" y="44"/>
                </a:cubicBezTo>
                <a:cubicBezTo>
                  <a:pt x="191" y="3"/>
                  <a:pt x="191" y="3"/>
                  <a:pt x="191" y="3"/>
                </a:cubicBezTo>
                <a:cubicBezTo>
                  <a:pt x="188" y="0"/>
                  <a:pt x="183" y="0"/>
                  <a:pt x="180" y="3"/>
                </a:cubicBezTo>
                <a:cubicBezTo>
                  <a:pt x="0" y="184"/>
                  <a:pt x="0" y="184"/>
                  <a:pt x="0" y="184"/>
                </a:cubicBezTo>
                <a:lnTo>
                  <a:pt x="51" y="235"/>
                </a:lnTo>
                <a:close/>
              </a:path>
            </a:pathLst>
          </a:custGeom>
          <a:solidFill>
            <a:schemeClr val="accent2"/>
          </a:solidFill>
          <a:ln>
            <a:noFill/>
          </a:ln>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55" name="Freeform 35"/>
          <p:cNvSpPr>
            <a:spLocks noChangeArrowheads="1"/>
          </p:cNvSpPr>
          <p:nvPr/>
        </p:nvSpPr>
        <p:spPr bwMode="auto">
          <a:xfrm>
            <a:off x="2143608" y="4244897"/>
            <a:ext cx="150355" cy="25333"/>
          </a:xfrm>
          <a:custGeom>
            <a:avLst/>
            <a:gdLst>
              <a:gd name="T0" fmla="*/ 209 w 209"/>
              <a:gd name="T1" fmla="*/ 8 h 35"/>
              <a:gd name="T2" fmla="*/ 209 w 209"/>
              <a:gd name="T3" fmla="*/ 0 h 35"/>
              <a:gd name="T4" fmla="*/ 12 w 209"/>
              <a:gd name="T5" fmla="*/ 0 h 35"/>
              <a:gd name="T6" fmla="*/ 0 w 209"/>
              <a:gd name="T7" fmla="*/ 11 h 35"/>
              <a:gd name="T8" fmla="*/ 0 w 209"/>
              <a:gd name="T9" fmla="*/ 23 h 35"/>
              <a:gd name="T10" fmla="*/ 12 w 209"/>
              <a:gd name="T11" fmla="*/ 35 h 35"/>
              <a:gd name="T12" fmla="*/ 183 w 209"/>
              <a:gd name="T13" fmla="*/ 35 h 35"/>
              <a:gd name="T14" fmla="*/ 209 w 209"/>
              <a:gd name="T15" fmla="*/ 8 h 35"/>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35"/>
              <a:gd name="T26" fmla="*/ 209 w 209"/>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35">
                <a:moveTo>
                  <a:pt x="209" y="8"/>
                </a:moveTo>
                <a:cubicBezTo>
                  <a:pt x="209" y="0"/>
                  <a:pt x="209" y="0"/>
                  <a:pt x="209" y="0"/>
                </a:cubicBezTo>
                <a:cubicBezTo>
                  <a:pt x="12" y="0"/>
                  <a:pt x="12" y="0"/>
                  <a:pt x="12" y="0"/>
                </a:cubicBezTo>
                <a:cubicBezTo>
                  <a:pt x="6" y="0"/>
                  <a:pt x="0" y="5"/>
                  <a:pt x="0" y="11"/>
                </a:cubicBezTo>
                <a:cubicBezTo>
                  <a:pt x="0" y="23"/>
                  <a:pt x="0" y="23"/>
                  <a:pt x="0" y="23"/>
                </a:cubicBezTo>
                <a:cubicBezTo>
                  <a:pt x="0" y="29"/>
                  <a:pt x="6" y="35"/>
                  <a:pt x="12" y="35"/>
                </a:cubicBezTo>
                <a:cubicBezTo>
                  <a:pt x="183" y="35"/>
                  <a:pt x="183" y="35"/>
                  <a:pt x="183" y="35"/>
                </a:cubicBezTo>
                <a:lnTo>
                  <a:pt x="209" y="8"/>
                </a:lnTo>
                <a:close/>
              </a:path>
            </a:pathLst>
          </a:custGeom>
          <a:solidFill>
            <a:schemeClr val="accent2"/>
          </a:solidFill>
          <a:ln>
            <a:noFill/>
          </a:ln>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56" name="Freeform 36"/>
          <p:cNvSpPr>
            <a:spLocks noChangeArrowheads="1"/>
          </p:cNvSpPr>
          <p:nvPr/>
        </p:nvSpPr>
        <p:spPr bwMode="auto">
          <a:xfrm>
            <a:off x="2143607" y="4298878"/>
            <a:ext cx="102652" cy="25031"/>
          </a:xfrm>
          <a:custGeom>
            <a:avLst/>
            <a:gdLst>
              <a:gd name="T0" fmla="*/ 0 w 143"/>
              <a:gd name="T1" fmla="*/ 23 h 35"/>
              <a:gd name="T2" fmla="*/ 12 w 143"/>
              <a:gd name="T3" fmla="*/ 35 h 35"/>
              <a:gd name="T4" fmla="*/ 108 w 143"/>
              <a:gd name="T5" fmla="*/ 35 h 35"/>
              <a:gd name="T6" fmla="*/ 143 w 143"/>
              <a:gd name="T7" fmla="*/ 0 h 35"/>
              <a:gd name="T8" fmla="*/ 12 w 143"/>
              <a:gd name="T9" fmla="*/ 0 h 35"/>
              <a:gd name="T10" fmla="*/ 0 w 143"/>
              <a:gd name="T11" fmla="*/ 12 h 35"/>
              <a:gd name="T12" fmla="*/ 0 w 143"/>
              <a:gd name="T13" fmla="*/ 23 h 35"/>
              <a:gd name="T14" fmla="*/ 0 60000 65536"/>
              <a:gd name="T15" fmla="*/ 0 60000 65536"/>
              <a:gd name="T16" fmla="*/ 0 60000 65536"/>
              <a:gd name="T17" fmla="*/ 0 60000 65536"/>
              <a:gd name="T18" fmla="*/ 0 60000 65536"/>
              <a:gd name="T19" fmla="*/ 0 60000 65536"/>
              <a:gd name="T20" fmla="*/ 0 60000 65536"/>
              <a:gd name="T21" fmla="*/ 0 w 143"/>
              <a:gd name="T22" fmla="*/ 0 h 35"/>
              <a:gd name="T23" fmla="*/ 143 w 143"/>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35">
                <a:moveTo>
                  <a:pt x="0" y="23"/>
                </a:moveTo>
                <a:cubicBezTo>
                  <a:pt x="0" y="30"/>
                  <a:pt x="6" y="35"/>
                  <a:pt x="12" y="35"/>
                </a:cubicBezTo>
                <a:cubicBezTo>
                  <a:pt x="108" y="35"/>
                  <a:pt x="108" y="35"/>
                  <a:pt x="108" y="35"/>
                </a:cubicBezTo>
                <a:cubicBezTo>
                  <a:pt x="143" y="0"/>
                  <a:pt x="143" y="0"/>
                  <a:pt x="143" y="0"/>
                </a:cubicBezTo>
                <a:cubicBezTo>
                  <a:pt x="12" y="0"/>
                  <a:pt x="12" y="0"/>
                  <a:pt x="12" y="0"/>
                </a:cubicBezTo>
                <a:cubicBezTo>
                  <a:pt x="6" y="0"/>
                  <a:pt x="0" y="5"/>
                  <a:pt x="0" y="12"/>
                </a:cubicBezTo>
                <a:lnTo>
                  <a:pt x="0" y="23"/>
                </a:lnTo>
                <a:close/>
              </a:path>
            </a:pathLst>
          </a:custGeom>
          <a:solidFill>
            <a:schemeClr val="accent2"/>
          </a:solidFill>
          <a:ln>
            <a:noFill/>
          </a:ln>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57" name="Freeform 37"/>
          <p:cNvSpPr>
            <a:spLocks noChangeArrowheads="1"/>
          </p:cNvSpPr>
          <p:nvPr/>
        </p:nvSpPr>
        <p:spPr bwMode="auto">
          <a:xfrm>
            <a:off x="2143608" y="4352560"/>
            <a:ext cx="54647" cy="25031"/>
          </a:xfrm>
          <a:custGeom>
            <a:avLst/>
            <a:gdLst>
              <a:gd name="T0" fmla="*/ 0 w 76"/>
              <a:gd name="T1" fmla="*/ 23 h 35"/>
              <a:gd name="T2" fmla="*/ 12 w 76"/>
              <a:gd name="T3" fmla="*/ 35 h 35"/>
              <a:gd name="T4" fmla="*/ 63 w 76"/>
              <a:gd name="T5" fmla="*/ 35 h 35"/>
              <a:gd name="T6" fmla="*/ 76 w 76"/>
              <a:gd name="T7" fmla="*/ 0 h 35"/>
              <a:gd name="T8" fmla="*/ 12 w 76"/>
              <a:gd name="T9" fmla="*/ 0 h 35"/>
              <a:gd name="T10" fmla="*/ 0 w 76"/>
              <a:gd name="T11" fmla="*/ 12 h 35"/>
              <a:gd name="T12" fmla="*/ 0 w 76"/>
              <a:gd name="T13" fmla="*/ 23 h 35"/>
              <a:gd name="T14" fmla="*/ 0 60000 65536"/>
              <a:gd name="T15" fmla="*/ 0 60000 65536"/>
              <a:gd name="T16" fmla="*/ 0 60000 65536"/>
              <a:gd name="T17" fmla="*/ 0 60000 65536"/>
              <a:gd name="T18" fmla="*/ 0 60000 65536"/>
              <a:gd name="T19" fmla="*/ 0 60000 65536"/>
              <a:gd name="T20" fmla="*/ 0 60000 65536"/>
              <a:gd name="T21" fmla="*/ 0 w 76"/>
              <a:gd name="T22" fmla="*/ 0 h 35"/>
              <a:gd name="T23" fmla="*/ 76 w 76"/>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6" h="35">
                <a:moveTo>
                  <a:pt x="0" y="23"/>
                </a:moveTo>
                <a:cubicBezTo>
                  <a:pt x="0" y="30"/>
                  <a:pt x="6" y="35"/>
                  <a:pt x="12" y="35"/>
                </a:cubicBezTo>
                <a:cubicBezTo>
                  <a:pt x="63" y="35"/>
                  <a:pt x="63" y="35"/>
                  <a:pt x="63" y="35"/>
                </a:cubicBezTo>
                <a:cubicBezTo>
                  <a:pt x="76" y="0"/>
                  <a:pt x="76" y="0"/>
                  <a:pt x="76" y="0"/>
                </a:cubicBezTo>
                <a:cubicBezTo>
                  <a:pt x="12" y="0"/>
                  <a:pt x="12" y="0"/>
                  <a:pt x="12" y="0"/>
                </a:cubicBezTo>
                <a:cubicBezTo>
                  <a:pt x="6" y="0"/>
                  <a:pt x="0" y="6"/>
                  <a:pt x="0" y="12"/>
                </a:cubicBezTo>
                <a:lnTo>
                  <a:pt x="0" y="23"/>
                </a:lnTo>
                <a:close/>
              </a:path>
            </a:pathLst>
          </a:custGeom>
          <a:solidFill>
            <a:schemeClr val="accent2"/>
          </a:solidFill>
          <a:ln>
            <a:noFill/>
          </a:ln>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58" name="Freeform 38"/>
          <p:cNvSpPr>
            <a:spLocks noChangeArrowheads="1"/>
          </p:cNvSpPr>
          <p:nvPr/>
        </p:nvSpPr>
        <p:spPr bwMode="auto">
          <a:xfrm>
            <a:off x="2088357" y="4158947"/>
            <a:ext cx="258743" cy="304894"/>
          </a:xfrm>
          <a:custGeom>
            <a:avLst/>
            <a:gdLst>
              <a:gd name="T0" fmla="*/ 333 w 360"/>
              <a:gd name="T1" fmla="*/ 360 h 425"/>
              <a:gd name="T2" fmla="*/ 294 w 360"/>
              <a:gd name="T3" fmla="*/ 398 h 425"/>
              <a:gd name="T4" fmla="*/ 66 w 360"/>
              <a:gd name="T5" fmla="*/ 398 h 425"/>
              <a:gd name="T6" fmla="*/ 28 w 360"/>
              <a:gd name="T7" fmla="*/ 360 h 425"/>
              <a:gd name="T8" fmla="*/ 28 w 360"/>
              <a:gd name="T9" fmla="*/ 65 h 425"/>
              <a:gd name="T10" fmla="*/ 66 w 360"/>
              <a:gd name="T11" fmla="*/ 27 h 425"/>
              <a:gd name="T12" fmla="*/ 294 w 360"/>
              <a:gd name="T13" fmla="*/ 27 h 425"/>
              <a:gd name="T14" fmla="*/ 333 w 360"/>
              <a:gd name="T15" fmla="*/ 65 h 425"/>
              <a:gd name="T16" fmla="*/ 333 w 360"/>
              <a:gd name="T17" fmla="*/ 82 h 425"/>
              <a:gd name="T18" fmla="*/ 359 w 360"/>
              <a:gd name="T19" fmla="*/ 55 h 425"/>
              <a:gd name="T20" fmla="*/ 294 w 360"/>
              <a:gd name="T21" fmla="*/ 0 h 425"/>
              <a:gd name="T22" fmla="*/ 66 w 360"/>
              <a:gd name="T23" fmla="*/ 0 h 425"/>
              <a:gd name="T24" fmla="*/ 0 w 360"/>
              <a:gd name="T25" fmla="*/ 65 h 425"/>
              <a:gd name="T26" fmla="*/ 0 w 360"/>
              <a:gd name="T27" fmla="*/ 360 h 425"/>
              <a:gd name="T28" fmla="*/ 66 w 360"/>
              <a:gd name="T29" fmla="*/ 425 h 425"/>
              <a:gd name="T30" fmla="*/ 294 w 360"/>
              <a:gd name="T31" fmla="*/ 425 h 425"/>
              <a:gd name="T32" fmla="*/ 360 w 360"/>
              <a:gd name="T33" fmla="*/ 360 h 425"/>
              <a:gd name="T34" fmla="*/ 360 w 360"/>
              <a:gd name="T35" fmla="*/ 196 h 425"/>
              <a:gd name="T36" fmla="*/ 333 w 360"/>
              <a:gd name="T37" fmla="*/ 223 h 425"/>
              <a:gd name="T38" fmla="*/ 333 w 360"/>
              <a:gd name="T39" fmla="*/ 360 h 4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0"/>
              <a:gd name="T61" fmla="*/ 0 h 425"/>
              <a:gd name="T62" fmla="*/ 360 w 360"/>
              <a:gd name="T63" fmla="*/ 425 h 4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0" h="425">
                <a:moveTo>
                  <a:pt x="333" y="360"/>
                </a:moveTo>
                <a:cubicBezTo>
                  <a:pt x="333" y="381"/>
                  <a:pt x="315" y="398"/>
                  <a:pt x="294" y="398"/>
                </a:cubicBezTo>
                <a:cubicBezTo>
                  <a:pt x="66" y="398"/>
                  <a:pt x="66" y="398"/>
                  <a:pt x="66" y="398"/>
                </a:cubicBezTo>
                <a:cubicBezTo>
                  <a:pt x="45" y="398"/>
                  <a:pt x="28" y="381"/>
                  <a:pt x="28" y="360"/>
                </a:cubicBezTo>
                <a:cubicBezTo>
                  <a:pt x="28" y="65"/>
                  <a:pt x="28" y="65"/>
                  <a:pt x="28" y="65"/>
                </a:cubicBezTo>
                <a:cubicBezTo>
                  <a:pt x="28" y="44"/>
                  <a:pt x="45" y="27"/>
                  <a:pt x="66" y="27"/>
                </a:cubicBezTo>
                <a:cubicBezTo>
                  <a:pt x="294" y="27"/>
                  <a:pt x="294" y="27"/>
                  <a:pt x="294" y="27"/>
                </a:cubicBezTo>
                <a:cubicBezTo>
                  <a:pt x="315" y="27"/>
                  <a:pt x="333" y="44"/>
                  <a:pt x="333" y="65"/>
                </a:cubicBezTo>
                <a:cubicBezTo>
                  <a:pt x="333" y="82"/>
                  <a:pt x="333" y="82"/>
                  <a:pt x="333" y="82"/>
                </a:cubicBezTo>
                <a:cubicBezTo>
                  <a:pt x="359" y="55"/>
                  <a:pt x="359" y="55"/>
                  <a:pt x="359" y="55"/>
                </a:cubicBezTo>
                <a:cubicBezTo>
                  <a:pt x="354" y="24"/>
                  <a:pt x="327" y="0"/>
                  <a:pt x="294" y="0"/>
                </a:cubicBezTo>
                <a:cubicBezTo>
                  <a:pt x="66" y="0"/>
                  <a:pt x="66" y="0"/>
                  <a:pt x="66" y="0"/>
                </a:cubicBezTo>
                <a:cubicBezTo>
                  <a:pt x="30" y="0"/>
                  <a:pt x="0" y="29"/>
                  <a:pt x="0" y="65"/>
                </a:cubicBezTo>
                <a:cubicBezTo>
                  <a:pt x="0" y="360"/>
                  <a:pt x="0" y="360"/>
                  <a:pt x="0" y="360"/>
                </a:cubicBezTo>
                <a:cubicBezTo>
                  <a:pt x="0" y="396"/>
                  <a:pt x="30" y="425"/>
                  <a:pt x="66" y="425"/>
                </a:cubicBezTo>
                <a:cubicBezTo>
                  <a:pt x="294" y="425"/>
                  <a:pt x="294" y="425"/>
                  <a:pt x="294" y="425"/>
                </a:cubicBezTo>
                <a:cubicBezTo>
                  <a:pt x="331" y="425"/>
                  <a:pt x="360" y="396"/>
                  <a:pt x="360" y="360"/>
                </a:cubicBezTo>
                <a:cubicBezTo>
                  <a:pt x="360" y="196"/>
                  <a:pt x="360" y="196"/>
                  <a:pt x="360" y="196"/>
                </a:cubicBezTo>
                <a:cubicBezTo>
                  <a:pt x="333" y="223"/>
                  <a:pt x="333" y="223"/>
                  <a:pt x="333" y="223"/>
                </a:cubicBezTo>
                <a:lnTo>
                  <a:pt x="333" y="360"/>
                </a:lnTo>
                <a:close/>
              </a:path>
            </a:pathLst>
          </a:custGeom>
          <a:solidFill>
            <a:schemeClr val="accent2"/>
          </a:solidFill>
          <a:ln>
            <a:noFill/>
          </a:ln>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59" name="Freeform 39"/>
          <p:cNvSpPr>
            <a:spLocks noChangeArrowheads="1"/>
          </p:cNvSpPr>
          <p:nvPr/>
        </p:nvSpPr>
        <p:spPr bwMode="auto">
          <a:xfrm>
            <a:off x="2192517" y="4371860"/>
            <a:ext cx="30796" cy="30760"/>
          </a:xfrm>
          <a:custGeom>
            <a:avLst/>
            <a:gdLst>
              <a:gd name="T0" fmla="*/ 13 w 43"/>
              <a:gd name="T1" fmla="*/ 0 h 43"/>
              <a:gd name="T2" fmla="*/ 1 w 43"/>
              <a:gd name="T3" fmla="*/ 33 h 43"/>
              <a:gd name="T4" fmla="*/ 3 w 43"/>
              <a:gd name="T5" fmla="*/ 41 h 43"/>
              <a:gd name="T6" fmla="*/ 11 w 43"/>
              <a:gd name="T7" fmla="*/ 42 h 43"/>
              <a:gd name="T8" fmla="*/ 43 w 43"/>
              <a:gd name="T9" fmla="*/ 31 h 43"/>
              <a:gd name="T10" fmla="*/ 13 w 43"/>
              <a:gd name="T11" fmla="*/ 0 h 43"/>
              <a:gd name="T12" fmla="*/ 0 60000 65536"/>
              <a:gd name="T13" fmla="*/ 0 60000 65536"/>
              <a:gd name="T14" fmla="*/ 0 60000 65536"/>
              <a:gd name="T15" fmla="*/ 0 60000 65536"/>
              <a:gd name="T16" fmla="*/ 0 60000 65536"/>
              <a:gd name="T17" fmla="*/ 0 60000 65536"/>
              <a:gd name="T18" fmla="*/ 0 w 43"/>
              <a:gd name="T19" fmla="*/ 0 h 43"/>
              <a:gd name="T20" fmla="*/ 43 w 43"/>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43" h="43">
                <a:moveTo>
                  <a:pt x="13" y="0"/>
                </a:moveTo>
                <a:cubicBezTo>
                  <a:pt x="1" y="33"/>
                  <a:pt x="1" y="33"/>
                  <a:pt x="1" y="33"/>
                </a:cubicBezTo>
                <a:cubicBezTo>
                  <a:pt x="0" y="35"/>
                  <a:pt x="0" y="39"/>
                  <a:pt x="3" y="41"/>
                </a:cubicBezTo>
                <a:cubicBezTo>
                  <a:pt x="5" y="43"/>
                  <a:pt x="8" y="43"/>
                  <a:pt x="11" y="42"/>
                </a:cubicBezTo>
                <a:cubicBezTo>
                  <a:pt x="43" y="31"/>
                  <a:pt x="43" y="31"/>
                  <a:pt x="43" y="31"/>
                </a:cubicBezTo>
                <a:lnTo>
                  <a:pt x="13" y="0"/>
                </a:lnTo>
                <a:close/>
              </a:path>
            </a:pathLst>
          </a:custGeom>
          <a:solidFill>
            <a:schemeClr val="accent2"/>
          </a:solidFill>
          <a:ln>
            <a:noFill/>
          </a:ln>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60" name="Freeform 40"/>
          <p:cNvSpPr>
            <a:spLocks noChangeArrowheads="1"/>
          </p:cNvSpPr>
          <p:nvPr/>
        </p:nvSpPr>
        <p:spPr bwMode="auto">
          <a:xfrm>
            <a:off x="2216369" y="4211120"/>
            <a:ext cx="167262" cy="168581"/>
          </a:xfrm>
          <a:custGeom>
            <a:avLst/>
            <a:gdLst>
              <a:gd name="T0" fmla="*/ 51 w 233"/>
              <a:gd name="T1" fmla="*/ 235 h 235"/>
              <a:gd name="T2" fmla="*/ 231 w 233"/>
              <a:gd name="T3" fmla="*/ 54 h 235"/>
              <a:gd name="T4" fmla="*/ 233 w 233"/>
              <a:gd name="T5" fmla="*/ 49 h 235"/>
              <a:gd name="T6" fmla="*/ 231 w 233"/>
              <a:gd name="T7" fmla="*/ 44 h 235"/>
              <a:gd name="T8" fmla="*/ 191 w 233"/>
              <a:gd name="T9" fmla="*/ 3 h 235"/>
              <a:gd name="T10" fmla="*/ 180 w 233"/>
              <a:gd name="T11" fmla="*/ 3 h 235"/>
              <a:gd name="T12" fmla="*/ 0 w 233"/>
              <a:gd name="T13" fmla="*/ 184 h 235"/>
              <a:gd name="T14" fmla="*/ 51 w 233"/>
              <a:gd name="T15" fmla="*/ 235 h 235"/>
              <a:gd name="T16" fmla="*/ 0 60000 65536"/>
              <a:gd name="T17" fmla="*/ 0 60000 65536"/>
              <a:gd name="T18" fmla="*/ 0 60000 65536"/>
              <a:gd name="T19" fmla="*/ 0 60000 65536"/>
              <a:gd name="T20" fmla="*/ 0 60000 65536"/>
              <a:gd name="T21" fmla="*/ 0 60000 65536"/>
              <a:gd name="T22" fmla="*/ 0 60000 65536"/>
              <a:gd name="T23" fmla="*/ 0 60000 65536"/>
              <a:gd name="T24" fmla="*/ 0 w 233"/>
              <a:gd name="T25" fmla="*/ 0 h 235"/>
              <a:gd name="T26" fmla="*/ 233 w 233"/>
              <a:gd name="T27" fmla="*/ 235 h 2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3" h="235">
                <a:moveTo>
                  <a:pt x="51" y="235"/>
                </a:moveTo>
                <a:cubicBezTo>
                  <a:pt x="231" y="54"/>
                  <a:pt x="231" y="54"/>
                  <a:pt x="231" y="54"/>
                </a:cubicBezTo>
                <a:cubicBezTo>
                  <a:pt x="233" y="53"/>
                  <a:pt x="233" y="51"/>
                  <a:pt x="233" y="49"/>
                </a:cubicBezTo>
                <a:cubicBezTo>
                  <a:pt x="233" y="47"/>
                  <a:pt x="233" y="45"/>
                  <a:pt x="231" y="44"/>
                </a:cubicBezTo>
                <a:cubicBezTo>
                  <a:pt x="191" y="3"/>
                  <a:pt x="191" y="3"/>
                  <a:pt x="191" y="3"/>
                </a:cubicBezTo>
                <a:cubicBezTo>
                  <a:pt x="188" y="0"/>
                  <a:pt x="183" y="0"/>
                  <a:pt x="180" y="3"/>
                </a:cubicBezTo>
                <a:cubicBezTo>
                  <a:pt x="0" y="184"/>
                  <a:pt x="0" y="184"/>
                  <a:pt x="0" y="184"/>
                </a:cubicBezTo>
                <a:lnTo>
                  <a:pt x="51" y="235"/>
                </a:lnTo>
                <a:close/>
              </a:path>
            </a:pathLst>
          </a:custGeom>
          <a:solidFill>
            <a:schemeClr val="accent2"/>
          </a:solidFill>
          <a:ln>
            <a:noFill/>
          </a:ln>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61" name="Freeform 41"/>
          <p:cNvSpPr>
            <a:spLocks noChangeArrowheads="1"/>
          </p:cNvSpPr>
          <p:nvPr/>
        </p:nvSpPr>
        <p:spPr bwMode="auto">
          <a:xfrm>
            <a:off x="2143608" y="4244897"/>
            <a:ext cx="150355" cy="25333"/>
          </a:xfrm>
          <a:custGeom>
            <a:avLst/>
            <a:gdLst>
              <a:gd name="T0" fmla="*/ 209 w 209"/>
              <a:gd name="T1" fmla="*/ 8 h 35"/>
              <a:gd name="T2" fmla="*/ 209 w 209"/>
              <a:gd name="T3" fmla="*/ 0 h 35"/>
              <a:gd name="T4" fmla="*/ 12 w 209"/>
              <a:gd name="T5" fmla="*/ 0 h 35"/>
              <a:gd name="T6" fmla="*/ 0 w 209"/>
              <a:gd name="T7" fmla="*/ 11 h 35"/>
              <a:gd name="T8" fmla="*/ 0 w 209"/>
              <a:gd name="T9" fmla="*/ 23 h 35"/>
              <a:gd name="T10" fmla="*/ 12 w 209"/>
              <a:gd name="T11" fmla="*/ 35 h 35"/>
              <a:gd name="T12" fmla="*/ 183 w 209"/>
              <a:gd name="T13" fmla="*/ 35 h 35"/>
              <a:gd name="T14" fmla="*/ 209 w 209"/>
              <a:gd name="T15" fmla="*/ 8 h 35"/>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35"/>
              <a:gd name="T26" fmla="*/ 209 w 209"/>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35">
                <a:moveTo>
                  <a:pt x="209" y="8"/>
                </a:moveTo>
                <a:cubicBezTo>
                  <a:pt x="209" y="0"/>
                  <a:pt x="209" y="0"/>
                  <a:pt x="209" y="0"/>
                </a:cubicBezTo>
                <a:cubicBezTo>
                  <a:pt x="12" y="0"/>
                  <a:pt x="12" y="0"/>
                  <a:pt x="12" y="0"/>
                </a:cubicBezTo>
                <a:cubicBezTo>
                  <a:pt x="6" y="0"/>
                  <a:pt x="0" y="5"/>
                  <a:pt x="0" y="11"/>
                </a:cubicBezTo>
                <a:cubicBezTo>
                  <a:pt x="0" y="23"/>
                  <a:pt x="0" y="23"/>
                  <a:pt x="0" y="23"/>
                </a:cubicBezTo>
                <a:cubicBezTo>
                  <a:pt x="0" y="29"/>
                  <a:pt x="6" y="35"/>
                  <a:pt x="12" y="35"/>
                </a:cubicBezTo>
                <a:cubicBezTo>
                  <a:pt x="183" y="35"/>
                  <a:pt x="183" y="35"/>
                  <a:pt x="183" y="35"/>
                </a:cubicBezTo>
                <a:lnTo>
                  <a:pt x="209" y="8"/>
                </a:lnTo>
                <a:close/>
              </a:path>
            </a:pathLst>
          </a:custGeom>
          <a:solidFill>
            <a:schemeClr val="accent2"/>
          </a:solidFill>
          <a:ln>
            <a:noFill/>
          </a:ln>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62" name="Freeform 42"/>
          <p:cNvSpPr>
            <a:spLocks noChangeArrowheads="1"/>
          </p:cNvSpPr>
          <p:nvPr/>
        </p:nvSpPr>
        <p:spPr bwMode="auto">
          <a:xfrm>
            <a:off x="2143607" y="4298878"/>
            <a:ext cx="102652" cy="25031"/>
          </a:xfrm>
          <a:custGeom>
            <a:avLst/>
            <a:gdLst>
              <a:gd name="T0" fmla="*/ 0 w 143"/>
              <a:gd name="T1" fmla="*/ 23 h 35"/>
              <a:gd name="T2" fmla="*/ 12 w 143"/>
              <a:gd name="T3" fmla="*/ 35 h 35"/>
              <a:gd name="T4" fmla="*/ 108 w 143"/>
              <a:gd name="T5" fmla="*/ 35 h 35"/>
              <a:gd name="T6" fmla="*/ 143 w 143"/>
              <a:gd name="T7" fmla="*/ 0 h 35"/>
              <a:gd name="T8" fmla="*/ 12 w 143"/>
              <a:gd name="T9" fmla="*/ 0 h 35"/>
              <a:gd name="T10" fmla="*/ 0 w 143"/>
              <a:gd name="T11" fmla="*/ 12 h 35"/>
              <a:gd name="T12" fmla="*/ 0 w 143"/>
              <a:gd name="T13" fmla="*/ 23 h 35"/>
              <a:gd name="T14" fmla="*/ 0 60000 65536"/>
              <a:gd name="T15" fmla="*/ 0 60000 65536"/>
              <a:gd name="T16" fmla="*/ 0 60000 65536"/>
              <a:gd name="T17" fmla="*/ 0 60000 65536"/>
              <a:gd name="T18" fmla="*/ 0 60000 65536"/>
              <a:gd name="T19" fmla="*/ 0 60000 65536"/>
              <a:gd name="T20" fmla="*/ 0 60000 65536"/>
              <a:gd name="T21" fmla="*/ 0 w 143"/>
              <a:gd name="T22" fmla="*/ 0 h 35"/>
              <a:gd name="T23" fmla="*/ 143 w 143"/>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35">
                <a:moveTo>
                  <a:pt x="0" y="23"/>
                </a:moveTo>
                <a:cubicBezTo>
                  <a:pt x="0" y="30"/>
                  <a:pt x="6" y="35"/>
                  <a:pt x="12" y="35"/>
                </a:cubicBezTo>
                <a:cubicBezTo>
                  <a:pt x="108" y="35"/>
                  <a:pt x="108" y="35"/>
                  <a:pt x="108" y="35"/>
                </a:cubicBezTo>
                <a:cubicBezTo>
                  <a:pt x="143" y="0"/>
                  <a:pt x="143" y="0"/>
                  <a:pt x="143" y="0"/>
                </a:cubicBezTo>
                <a:cubicBezTo>
                  <a:pt x="12" y="0"/>
                  <a:pt x="12" y="0"/>
                  <a:pt x="12" y="0"/>
                </a:cubicBezTo>
                <a:cubicBezTo>
                  <a:pt x="6" y="0"/>
                  <a:pt x="0" y="5"/>
                  <a:pt x="0" y="12"/>
                </a:cubicBezTo>
                <a:lnTo>
                  <a:pt x="0" y="23"/>
                </a:lnTo>
                <a:close/>
              </a:path>
            </a:pathLst>
          </a:custGeom>
          <a:solidFill>
            <a:schemeClr val="accent2"/>
          </a:solidFill>
          <a:ln>
            <a:noFill/>
          </a:ln>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63" name="Freeform 43"/>
          <p:cNvSpPr>
            <a:spLocks noChangeArrowheads="1"/>
          </p:cNvSpPr>
          <p:nvPr/>
        </p:nvSpPr>
        <p:spPr bwMode="auto">
          <a:xfrm>
            <a:off x="2143608" y="4352560"/>
            <a:ext cx="54647" cy="25031"/>
          </a:xfrm>
          <a:custGeom>
            <a:avLst/>
            <a:gdLst>
              <a:gd name="T0" fmla="*/ 0 w 76"/>
              <a:gd name="T1" fmla="*/ 23 h 35"/>
              <a:gd name="T2" fmla="*/ 12 w 76"/>
              <a:gd name="T3" fmla="*/ 35 h 35"/>
              <a:gd name="T4" fmla="*/ 63 w 76"/>
              <a:gd name="T5" fmla="*/ 35 h 35"/>
              <a:gd name="T6" fmla="*/ 76 w 76"/>
              <a:gd name="T7" fmla="*/ 0 h 35"/>
              <a:gd name="T8" fmla="*/ 12 w 76"/>
              <a:gd name="T9" fmla="*/ 0 h 35"/>
              <a:gd name="T10" fmla="*/ 0 w 76"/>
              <a:gd name="T11" fmla="*/ 12 h 35"/>
              <a:gd name="T12" fmla="*/ 0 w 76"/>
              <a:gd name="T13" fmla="*/ 23 h 35"/>
              <a:gd name="T14" fmla="*/ 0 60000 65536"/>
              <a:gd name="T15" fmla="*/ 0 60000 65536"/>
              <a:gd name="T16" fmla="*/ 0 60000 65536"/>
              <a:gd name="T17" fmla="*/ 0 60000 65536"/>
              <a:gd name="T18" fmla="*/ 0 60000 65536"/>
              <a:gd name="T19" fmla="*/ 0 60000 65536"/>
              <a:gd name="T20" fmla="*/ 0 60000 65536"/>
              <a:gd name="T21" fmla="*/ 0 w 76"/>
              <a:gd name="T22" fmla="*/ 0 h 35"/>
              <a:gd name="T23" fmla="*/ 76 w 76"/>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6" h="35">
                <a:moveTo>
                  <a:pt x="0" y="23"/>
                </a:moveTo>
                <a:cubicBezTo>
                  <a:pt x="0" y="30"/>
                  <a:pt x="6" y="35"/>
                  <a:pt x="12" y="35"/>
                </a:cubicBezTo>
                <a:cubicBezTo>
                  <a:pt x="63" y="35"/>
                  <a:pt x="63" y="35"/>
                  <a:pt x="63" y="35"/>
                </a:cubicBezTo>
                <a:cubicBezTo>
                  <a:pt x="76" y="0"/>
                  <a:pt x="76" y="0"/>
                  <a:pt x="76" y="0"/>
                </a:cubicBezTo>
                <a:cubicBezTo>
                  <a:pt x="12" y="0"/>
                  <a:pt x="12" y="0"/>
                  <a:pt x="12" y="0"/>
                </a:cubicBezTo>
                <a:cubicBezTo>
                  <a:pt x="6" y="0"/>
                  <a:pt x="0" y="6"/>
                  <a:pt x="0" y="12"/>
                </a:cubicBezTo>
                <a:lnTo>
                  <a:pt x="0" y="23"/>
                </a:lnTo>
                <a:close/>
              </a:path>
            </a:pathLst>
          </a:custGeom>
          <a:solidFill>
            <a:schemeClr val="accent2"/>
          </a:solidFill>
          <a:ln>
            <a:noFill/>
          </a:ln>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64" name="矩形 72"/>
          <p:cNvSpPr>
            <a:spLocks noChangeArrowheads="1"/>
          </p:cNvSpPr>
          <p:nvPr/>
        </p:nvSpPr>
        <p:spPr bwMode="auto">
          <a:xfrm>
            <a:off x="683568" y="4084712"/>
            <a:ext cx="1277540"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500"/>
                                        <p:tgtEl>
                                          <p:spTgt spid="5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fade">
                                      <p:cBhvr>
                                        <p:cTn id="29" dur="500"/>
                                        <p:tgtEl>
                                          <p:spTgt spid="5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fade">
                                      <p:cBhvr>
                                        <p:cTn id="32" dur="500"/>
                                        <p:tgtEl>
                                          <p:spTgt spid="5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500"/>
                                        <p:tgtEl>
                                          <p:spTgt spid="5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fade">
                                      <p:cBhvr>
                                        <p:cTn id="41" dur="500"/>
                                        <p:tgtEl>
                                          <p:spTgt spid="5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7"/>
                                        </p:tgtEl>
                                        <p:attrNameLst>
                                          <p:attrName>style.visibility</p:attrName>
                                        </p:attrNameLst>
                                      </p:cBhvr>
                                      <p:to>
                                        <p:strVal val="visible"/>
                                      </p:to>
                                    </p:set>
                                    <p:animEffect transition="in" filter="fade">
                                      <p:cBhvr>
                                        <p:cTn id="44" dur="500"/>
                                        <p:tgtEl>
                                          <p:spTgt spid="5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500"/>
                                        <p:tgtEl>
                                          <p:spTgt spid="5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0"/>
                                        </p:tgtEl>
                                        <p:attrNameLst>
                                          <p:attrName>style.visibility</p:attrName>
                                        </p:attrNameLst>
                                      </p:cBhvr>
                                      <p:to>
                                        <p:strVal val="visible"/>
                                      </p:to>
                                    </p:set>
                                    <p:animEffect transition="in" filter="fade">
                                      <p:cBhvr>
                                        <p:cTn id="53" dur="500"/>
                                        <p:tgtEl>
                                          <p:spTgt spid="6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fade">
                                      <p:cBhvr>
                                        <p:cTn id="56" dur="500"/>
                                        <p:tgtEl>
                                          <p:spTgt spid="6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500"/>
                                        <p:tgtEl>
                                          <p:spTgt spid="6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fade">
                                      <p:cBhvr>
                                        <p:cTn id="62" dur="500"/>
                                        <p:tgtEl>
                                          <p:spTgt spid="6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64"/>
                                        </p:tgtEl>
                                        <p:attrNameLst>
                                          <p:attrName>style.visibility</p:attrName>
                                        </p:attrNameLst>
                                      </p:cBhvr>
                                      <p:to>
                                        <p:strVal val="visible"/>
                                      </p:to>
                                    </p:set>
                                    <p:animEffect transition="in" filter="fade">
                                      <p:cBhvr>
                                        <p:cTn id="65" dur="500"/>
                                        <p:tgtEl>
                                          <p:spTgt spid="64"/>
                                        </p:tgtEl>
                                      </p:cBhvr>
                                    </p:animEffect>
                                  </p:childTnLst>
                                </p:cTn>
                              </p:par>
                            </p:childTnLst>
                          </p:cTn>
                        </p:par>
                        <p:par>
                          <p:cTn id="66" fill="hold">
                            <p:stCondLst>
                              <p:cond delay="1500"/>
                            </p:stCondLst>
                            <p:childTnLst>
                              <p:par>
                                <p:cTn id="67" presetID="26" presetClass="emph" presetSubtype="0" fill="hold" nodeType="afterEffect">
                                  <p:stCondLst>
                                    <p:cond delay="0"/>
                                  </p:stCondLst>
                                  <p:childTnLst>
                                    <p:animEffect transition="out" filter="fade">
                                      <p:cBhvr>
                                        <p:cTn id="68" dur="500" tmFilter="0, 0; .2, .5; .8, .5; 1, 0"/>
                                        <p:tgtEl>
                                          <p:spTgt spid="3"/>
                                        </p:tgtEl>
                                      </p:cBhvr>
                                    </p:animEffect>
                                    <p:animScale>
                                      <p:cBhvr>
                                        <p:cTn id="69" dur="250" autoRev="1" fill="hold"/>
                                        <p:tgtEl>
                                          <p:spTgt spid="3"/>
                                        </p:tgtEl>
                                      </p:cBhvr>
                                      <p:by x="105000" y="105000"/>
                                    </p:animScale>
                                  </p:childTnLst>
                                </p:cTn>
                              </p:par>
                              <p:par>
                                <p:cTn id="70" presetID="26" presetClass="emph" presetSubtype="0" fill="hold" nodeType="withEffect">
                                  <p:stCondLst>
                                    <p:cond delay="250"/>
                                  </p:stCondLst>
                                  <p:childTnLst>
                                    <p:animEffect transition="out" filter="fade">
                                      <p:cBhvr>
                                        <p:cTn id="71" dur="500" tmFilter="0, 0; .2, .5; .8, .5; 1, 0"/>
                                        <p:tgtEl>
                                          <p:spTgt spid="4"/>
                                        </p:tgtEl>
                                      </p:cBhvr>
                                    </p:animEffect>
                                    <p:animScale>
                                      <p:cBhvr>
                                        <p:cTn id="72"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259"/>
          <p:cNvSpPr>
            <a:spLocks noChangeArrowheads="1"/>
          </p:cNvSpPr>
          <p:nvPr/>
        </p:nvSpPr>
        <p:spPr bwMode="auto">
          <a:xfrm>
            <a:off x="3657420" y="2652453"/>
            <a:ext cx="2683703" cy="37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buNone/>
            </a:pPr>
            <a:r>
              <a:rPr lang="zh-CN" altLang="en-US" sz="2000" b="1" dirty="0">
                <a:solidFill>
                  <a:schemeClr val="accent1"/>
                </a:solidFill>
              </a:rPr>
              <a:t>产品运行</a:t>
            </a:r>
            <a:endParaRPr lang="zh-CN" altLang="en-US" sz="2000" b="1" dirty="0">
              <a:solidFill>
                <a:schemeClr val="accent1"/>
              </a:solidFill>
            </a:endParaRPr>
          </a:p>
        </p:txBody>
      </p:sp>
      <p:sp>
        <p:nvSpPr>
          <p:cNvPr id="20" name="矩形 259"/>
          <p:cNvSpPr>
            <a:spLocks noChangeArrowheads="1"/>
          </p:cNvSpPr>
          <p:nvPr/>
        </p:nvSpPr>
        <p:spPr bwMode="auto">
          <a:xfrm>
            <a:off x="2831797" y="3104148"/>
            <a:ext cx="4188475" cy="2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buNone/>
            </a:pPr>
            <a:r>
              <a:rPr lang="en-US" altLang="zh-CN" sz="1050" cap="all" dirty="0">
                <a:solidFill>
                  <a:schemeClr val="tx1">
                    <a:lumMod val="50000"/>
                    <a:lumOff val="50000"/>
                  </a:schemeClr>
                </a:solidFill>
                <a:latin typeface="Agency FB" panose="020B0503020202020204" pitchFamily="34" charset="0"/>
                <a:cs typeface="Arial" panose="020B0604020202020204" pitchFamily="34" charset="0"/>
              </a:rPr>
              <a:t>Apply to the reporting on activities report meeting</a:t>
            </a:r>
            <a:endParaRPr lang="zh-CN" altLang="en-US" sz="1050" cap="all" dirty="0">
              <a:solidFill>
                <a:schemeClr val="tx1">
                  <a:lumMod val="50000"/>
                  <a:lumOff val="50000"/>
                </a:schemeClr>
              </a:solidFill>
              <a:latin typeface="Agency FB" panose="020B0503020202020204" pitchFamily="34" charset="0"/>
              <a:cs typeface="Arial" panose="020B0604020202020204" pitchFamily="34" charset="0"/>
            </a:endParaRPr>
          </a:p>
        </p:txBody>
      </p:sp>
      <p:sp>
        <p:nvSpPr>
          <p:cNvPr id="21" name="矩形 20"/>
          <p:cNvSpPr/>
          <p:nvPr/>
        </p:nvSpPr>
        <p:spPr>
          <a:xfrm>
            <a:off x="4499992" y="1528428"/>
            <a:ext cx="998559" cy="1327551"/>
          </a:xfrm>
          <a:prstGeom prst="rect">
            <a:avLst/>
          </a:prstGeom>
          <a:effectLst/>
        </p:spPr>
        <p:txBody>
          <a:bodyPr wrap="none" lIns="65032" tIns="32516" rIns="65032" bIns="32516">
            <a:spAutoFit/>
          </a:bodyPr>
          <a:lstStyle/>
          <a:p>
            <a:pPr algn="ctr"/>
            <a:r>
              <a:rPr lang="en-US" altLang="zh-CN" sz="8200" dirty="0">
                <a:solidFill>
                  <a:schemeClr val="accent1"/>
                </a:solidFill>
                <a:latin typeface="Agency FB" panose="020B0503020202020204" pitchFamily="34" charset="0"/>
                <a:ea typeface="微软雅黑" panose="020B0503020204020204" pitchFamily="34" charset="-122"/>
                <a:cs typeface="Arial" panose="020B0604020202020204" pitchFamily="34" charset="0"/>
              </a:rPr>
              <a:t>02</a:t>
            </a:r>
            <a:endParaRPr lang="zh-CN" altLang="en-US" sz="8200" dirty="0">
              <a:solidFill>
                <a:schemeClr val="accent1"/>
              </a:solidFill>
              <a:latin typeface="Agency FB" panose="020B0503020202020204" pitchFamily="34" charset="0"/>
              <a:ea typeface="微软雅黑" panose="020B0503020204020204" pitchFamily="34" charset="-122"/>
              <a:cs typeface="Arial" panose="020B0604020202020204" pitchFamily="34" charset="0"/>
            </a:endParaRPr>
          </a:p>
        </p:txBody>
      </p:sp>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l="42820" b="37103"/>
          <a:stretch>
            <a:fillRect/>
          </a:stretch>
        </p:blipFill>
        <p:spPr>
          <a:xfrm>
            <a:off x="1295636" y="844352"/>
            <a:ext cx="2138026" cy="3824464"/>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9"/>
                                        </p:tgtEl>
                                        <p:attrNameLst>
                                          <p:attrName>ppt_y</p:attrName>
                                        </p:attrNameLst>
                                      </p:cBhvr>
                                      <p:tavLst>
                                        <p:tav tm="0">
                                          <p:val>
                                            <p:strVal val="#ppt_y"/>
                                          </p:val>
                                        </p:tav>
                                        <p:tav tm="100000">
                                          <p:val>
                                            <p:strVal val="#ppt_y"/>
                                          </p:val>
                                        </p:tav>
                                      </p:tavLst>
                                    </p:anim>
                                    <p:anim calcmode="lin" valueType="num">
                                      <p:cBhvr>
                                        <p:cTn id="15"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9"/>
                                        </p:tgtEl>
                                      </p:cBhvr>
                                    </p:animEffect>
                                  </p:childTnLst>
                                </p:cTn>
                              </p:par>
                            </p:childTnLst>
                          </p:cTn>
                        </p:par>
                        <p:par>
                          <p:cTn id="18" fill="hold">
                            <p:stCondLst>
                              <p:cond delay="1149"/>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19"/>
                                        </p:tgtEl>
                                      </p:cBhvr>
                                    </p:animEffect>
                                    <p:animScale>
                                      <p:cBhvr>
                                        <p:cTn id="21" dur="250" autoRev="1" fill="hold"/>
                                        <p:tgtEl>
                                          <p:spTgt spid="19"/>
                                        </p:tgtEl>
                                      </p:cBhvr>
                                      <p:by x="105000" y="105000"/>
                                    </p:animScale>
                                  </p:childTnLst>
                                </p:cTn>
                              </p:par>
                            </p:childTnLst>
                          </p:cTn>
                        </p:par>
                        <p:par>
                          <p:cTn id="22" fill="hold">
                            <p:stCondLst>
                              <p:cond delay="1649"/>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0"/>
                                        </p:tgtEl>
                                        <p:attrNameLst>
                                          <p:attrName>ppt_y</p:attrName>
                                        </p:attrNameLst>
                                      </p:cBhvr>
                                      <p:tavLst>
                                        <p:tav tm="0">
                                          <p:val>
                                            <p:strVal val="#ppt_y"/>
                                          </p:val>
                                        </p:tav>
                                        <p:tav tm="100000">
                                          <p:val>
                                            <p:strVal val="#ppt_y"/>
                                          </p:val>
                                        </p:tav>
                                      </p:tavLst>
                                    </p:anim>
                                    <p:anim calcmode="lin" valueType="num">
                                      <p:cBhvr>
                                        <p:cTn id="27"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0"/>
                                        </p:tgtEl>
                                      </p:cBhvr>
                                    </p:animEffect>
                                  </p:childTnLst>
                                </p:cTn>
                              </p:par>
                            </p:childTnLst>
                          </p:cTn>
                        </p:par>
                        <p:par>
                          <p:cTn id="30" fill="hold">
                            <p:stCondLst>
                              <p:cond delay="465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20"/>
                                        </p:tgtEl>
                                      </p:cBhvr>
                                    </p:animEffect>
                                    <p:animScale>
                                      <p:cBhvr>
                                        <p:cTn id="33" dur="250" autoRev="1" fill="hold"/>
                                        <p:tgtEl>
                                          <p:spTgt spid="20"/>
                                        </p:tgtEl>
                                      </p:cBhvr>
                                      <p:by x="105000" y="105000"/>
                                    </p:animScale>
                                  </p:childTnLst>
                                </p:cTn>
                              </p:par>
                              <p:par>
                                <p:cTn id="34" presetID="47" presetClass="entr" presetSubtype="0" fill="hold" nodeType="withEffect">
                                  <p:stCondLst>
                                    <p:cond delay="7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20" grpId="0"/>
      <p:bldP spid="20" grpId="1"/>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844058" y="2016818"/>
            <a:ext cx="1597446" cy="1318398"/>
            <a:chOff x="844058" y="2016195"/>
            <a:chExt cx="1597446" cy="1317991"/>
          </a:xfrm>
        </p:grpSpPr>
        <p:sp>
          <p:nvSpPr>
            <p:cNvPr id="4" name="Freeform 8"/>
            <p:cNvSpPr/>
            <p:nvPr/>
          </p:nvSpPr>
          <p:spPr bwMode="auto">
            <a:xfrm>
              <a:off x="844058" y="2016195"/>
              <a:ext cx="1597446" cy="1317991"/>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A3A3A3"/>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tIns="66227" rIns="66227" bIns="91440"/>
            <a:lstStyle/>
            <a:p>
              <a:pPr marL="0" lvl="1" algn="ctr" defTabSz="977900">
                <a:lnSpc>
                  <a:spcPct val="90000"/>
                </a:lnSpc>
                <a:spcAft>
                  <a:spcPct val="15000"/>
                </a:spcAft>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 name="TextBox 57"/>
            <p:cNvSpPr>
              <a:spLocks noChangeArrowheads="1"/>
            </p:cNvSpPr>
            <p:nvPr/>
          </p:nvSpPr>
          <p:spPr bwMode="auto">
            <a:xfrm>
              <a:off x="868875" y="2130412"/>
              <a:ext cx="1547812" cy="71536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2855729" y="2018800"/>
            <a:ext cx="1667763" cy="1318399"/>
            <a:chOff x="2855728" y="2018177"/>
            <a:chExt cx="1667763" cy="1317992"/>
          </a:xfrm>
        </p:grpSpPr>
        <p:sp>
          <p:nvSpPr>
            <p:cNvPr id="7" name="Freeform 11"/>
            <p:cNvSpPr/>
            <p:nvPr/>
          </p:nvSpPr>
          <p:spPr bwMode="auto">
            <a:xfrm>
              <a:off x="2855728" y="2018177"/>
              <a:ext cx="1597446" cy="1317992"/>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A3A3A3"/>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6227" tIns="292662" rIns="66227" bIns="66226" spcCol="1270"/>
            <a:lstStyle/>
            <a:p>
              <a:pPr marL="0" lvl="1" algn="ctr" defTabSz="977900" fontAlgn="auto">
                <a:lnSpc>
                  <a:spcPct val="90000"/>
                </a:lnSpc>
                <a:spcAft>
                  <a:spcPct val="15000"/>
                </a:spcAft>
                <a:defRPr/>
              </a:pP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TextBox 57"/>
            <p:cNvSpPr>
              <a:spLocks noChangeArrowheads="1"/>
            </p:cNvSpPr>
            <p:nvPr/>
          </p:nvSpPr>
          <p:spPr bwMode="auto">
            <a:xfrm>
              <a:off x="2975679" y="2332577"/>
              <a:ext cx="1547812" cy="71536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4867400" y="2016818"/>
            <a:ext cx="1597446" cy="1318398"/>
            <a:chOff x="4867400" y="2016195"/>
            <a:chExt cx="1597446" cy="1317991"/>
          </a:xfrm>
        </p:grpSpPr>
        <p:sp>
          <p:nvSpPr>
            <p:cNvPr id="10" name="Freeform 14"/>
            <p:cNvSpPr/>
            <p:nvPr/>
          </p:nvSpPr>
          <p:spPr bwMode="auto">
            <a:xfrm>
              <a:off x="4867400" y="2016195"/>
              <a:ext cx="1597446" cy="1317991"/>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chemeClr val="accent2"/>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6227" tIns="66227" rIns="66227" bIns="292661" spcCol="1270"/>
            <a:lstStyle/>
            <a:p>
              <a:pPr marL="0" lvl="1" defTabSz="977900" fontAlgn="auto">
                <a:lnSpc>
                  <a:spcPct val="90000"/>
                </a:lnSpc>
                <a:spcAft>
                  <a:spcPct val="15000"/>
                </a:spcAft>
                <a:defRPr/>
              </a:pP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TextBox 57"/>
            <p:cNvSpPr>
              <a:spLocks noChangeArrowheads="1"/>
            </p:cNvSpPr>
            <p:nvPr/>
          </p:nvSpPr>
          <p:spPr bwMode="auto">
            <a:xfrm>
              <a:off x="4917034" y="2130412"/>
              <a:ext cx="1547812" cy="71536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6865199" y="2034660"/>
            <a:ext cx="1635220" cy="1320381"/>
            <a:chOff x="6865199" y="2034032"/>
            <a:chExt cx="1635220" cy="1319973"/>
          </a:xfrm>
        </p:grpSpPr>
        <p:sp>
          <p:nvSpPr>
            <p:cNvPr id="13" name="Freeform 17"/>
            <p:cNvSpPr/>
            <p:nvPr/>
          </p:nvSpPr>
          <p:spPr bwMode="auto">
            <a:xfrm>
              <a:off x="6865199" y="2034032"/>
              <a:ext cx="1599427" cy="1319973"/>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A3A3A3"/>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6227" tIns="292662" rIns="66227" bIns="66226" spcCol="1270"/>
            <a:lstStyle/>
            <a:p>
              <a:pPr marL="0" lvl="1" algn="ctr" defTabSz="977900" fontAlgn="auto">
                <a:lnSpc>
                  <a:spcPct val="90000"/>
                </a:lnSpc>
                <a:spcAft>
                  <a:spcPct val="15000"/>
                </a:spcAft>
                <a:defRPr/>
              </a:pP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TextBox 57"/>
            <p:cNvSpPr>
              <a:spLocks noChangeArrowheads="1"/>
            </p:cNvSpPr>
            <p:nvPr/>
          </p:nvSpPr>
          <p:spPr bwMode="auto">
            <a:xfrm>
              <a:off x="6952607" y="2363034"/>
              <a:ext cx="1547812" cy="71536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5" name="Shape 9"/>
          <p:cNvSpPr/>
          <p:nvPr/>
        </p:nvSpPr>
        <p:spPr>
          <a:xfrm>
            <a:off x="1751788" y="2363764"/>
            <a:ext cx="1714379" cy="1716891"/>
          </a:xfrm>
          <a:prstGeom prst="leftCircularArrow">
            <a:avLst>
              <a:gd name="adj1" fmla="val 2872"/>
              <a:gd name="adj2" fmla="val 351158"/>
              <a:gd name="adj3" fmla="val 2126668"/>
              <a:gd name="adj4" fmla="val 9024489"/>
              <a:gd name="adj5" fmla="val 3351"/>
            </a:avLst>
          </a:prstGeom>
          <a:solidFill>
            <a:srgbClr val="A3A3A3"/>
          </a:solidFill>
          <a:ln>
            <a:solidFill>
              <a:srgbClr val="A3A3A3"/>
            </a:solidFill>
          </a:ln>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sp>
        <p:nvSpPr>
          <p:cNvPr id="16" name="Circular Arrow 12"/>
          <p:cNvSpPr/>
          <p:nvPr/>
        </p:nvSpPr>
        <p:spPr>
          <a:xfrm>
            <a:off x="3749586" y="1221813"/>
            <a:ext cx="1920501" cy="1921095"/>
          </a:xfrm>
          <a:prstGeom prst="circularArrow">
            <a:avLst>
              <a:gd name="adj1" fmla="val 2567"/>
              <a:gd name="adj2" fmla="val 311540"/>
              <a:gd name="adj3" fmla="val 19512949"/>
              <a:gd name="adj4" fmla="val 12575511"/>
              <a:gd name="adj5" fmla="val 2994"/>
            </a:avLst>
          </a:prstGeom>
          <a:solidFill>
            <a:srgbClr val="A3A3A3"/>
          </a:solidFill>
          <a:ln>
            <a:solidFill>
              <a:srgbClr val="A3A3A3"/>
            </a:solidFill>
          </a:ln>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sp>
        <p:nvSpPr>
          <p:cNvPr id="17" name="Shape 16"/>
          <p:cNvSpPr/>
          <p:nvPr/>
        </p:nvSpPr>
        <p:spPr>
          <a:xfrm>
            <a:off x="5761255" y="2381609"/>
            <a:ext cx="1716362" cy="1716891"/>
          </a:xfrm>
          <a:prstGeom prst="leftCircularArrow">
            <a:avLst>
              <a:gd name="adj1" fmla="val 2872"/>
              <a:gd name="adj2" fmla="val 351158"/>
              <a:gd name="adj3" fmla="val 2126668"/>
              <a:gd name="adj4" fmla="val 9024489"/>
              <a:gd name="adj5" fmla="val 3351"/>
            </a:avLst>
          </a:prstGeom>
          <a:solidFill>
            <a:srgbClr val="A3A3A3"/>
          </a:solidFill>
          <a:ln>
            <a:solidFill>
              <a:srgbClr val="A3A3A3"/>
            </a:solidFill>
          </a:ln>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grpSp>
        <p:nvGrpSpPr>
          <p:cNvPr id="18" name="组合 17"/>
          <p:cNvGrpSpPr/>
          <p:nvPr/>
        </p:nvGrpSpPr>
        <p:grpSpPr>
          <a:xfrm>
            <a:off x="1198826" y="3053693"/>
            <a:ext cx="1421053" cy="565028"/>
            <a:chOff x="1198825" y="3052750"/>
            <a:chExt cx="1421053" cy="564854"/>
          </a:xfrm>
          <a:solidFill>
            <a:srgbClr val="79A4C7"/>
          </a:solidFill>
          <a:scene3d>
            <a:camera prst="orthographicFront">
              <a:rot lat="0" lon="0" rev="0"/>
            </a:camera>
            <a:lightRig rig="glow" dir="t">
              <a:rot lat="0" lon="0" rev="4800000"/>
            </a:lightRig>
          </a:scene3d>
        </p:grpSpPr>
        <p:sp>
          <p:nvSpPr>
            <p:cNvPr id="19" name="Freeform 10"/>
            <p:cNvSpPr/>
            <p:nvPr/>
          </p:nvSpPr>
          <p:spPr bwMode="auto">
            <a:xfrm>
              <a:off x="1198825" y="3052750"/>
              <a:ext cx="1421053" cy="564854"/>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1"/>
            </a:solidFill>
            <a:ln>
              <a:noFill/>
            </a:ln>
            <a:effectLst/>
            <a:sp3d prstMaterial="matte">
              <a:bevelT w="0" h="0"/>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spcCol="1270" anchor="ctr"/>
            <a:lstStyle/>
            <a:p>
              <a:pPr algn="ctr" defTabSz="1111250" fontAlgn="auto">
                <a:lnSpc>
                  <a:spcPct val="90000"/>
                </a:lnSpc>
                <a:spcAft>
                  <a:spcPct val="35000"/>
                </a:spcAft>
                <a:defRPr/>
              </a:pPr>
              <a:endParaRPr lang="en-US" sz="1200" dirty="0">
                <a:solidFill>
                  <a:schemeClr val="bg1"/>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403647" y="3194658"/>
              <a:ext cx="954107" cy="276914"/>
            </a:xfrm>
            <a:prstGeom prst="rect">
              <a:avLst/>
            </a:prstGeom>
            <a:noFill/>
            <a:ln>
              <a:noFill/>
            </a:ln>
            <a:effectLst>
              <a:outerShdw blurRad="190500" dist="228600" dir="2700000" algn="ctr">
                <a:srgbClr val="000000">
                  <a:alpha val="30000"/>
                </a:srgbClr>
              </a:outerShdw>
            </a:effectLst>
            <a:sp3d prstMaterial="matte">
              <a:bevelT w="0" h="0"/>
            </a:sp3d>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添加小标题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3210496" y="1735296"/>
            <a:ext cx="1421052" cy="565027"/>
            <a:chOff x="3210496" y="1734760"/>
            <a:chExt cx="1421052" cy="564853"/>
          </a:xfrm>
          <a:solidFill>
            <a:srgbClr val="F5CA40"/>
          </a:solidFill>
          <a:scene3d>
            <a:camera prst="orthographicFront">
              <a:rot lat="0" lon="0" rev="0"/>
            </a:camera>
            <a:lightRig rig="glow" dir="t">
              <a:rot lat="0" lon="0" rev="4800000"/>
            </a:lightRig>
          </a:scene3d>
        </p:grpSpPr>
        <p:sp>
          <p:nvSpPr>
            <p:cNvPr id="22" name="Freeform 13"/>
            <p:cNvSpPr/>
            <p:nvPr/>
          </p:nvSpPr>
          <p:spPr bwMode="auto">
            <a:xfrm>
              <a:off x="3210496" y="1734760"/>
              <a:ext cx="1421052" cy="564853"/>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2"/>
            </a:solidFill>
            <a:ln>
              <a:noFill/>
            </a:ln>
            <a:effectLst/>
            <a:sp3d prstMaterial="matte">
              <a:bevelT w="0" h="0"/>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spcCol="1270" anchor="ctr"/>
            <a:lstStyle/>
            <a:p>
              <a:pPr algn="ctr" defTabSz="1111250" fontAlgn="auto">
                <a:lnSpc>
                  <a:spcPct val="90000"/>
                </a:lnSpc>
                <a:spcAft>
                  <a:spcPct val="35000"/>
                </a:spcAft>
                <a:defRPr/>
              </a:pPr>
              <a:endParaRPr lang="en-US" sz="1200" dirty="0">
                <a:solidFill>
                  <a:schemeClr val="bg1"/>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3473877" y="1862922"/>
              <a:ext cx="954107" cy="276914"/>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添加小标题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5222168" y="3053693"/>
            <a:ext cx="1421053" cy="565028"/>
            <a:chOff x="5222167" y="3052750"/>
            <a:chExt cx="1421053" cy="564854"/>
          </a:xfrm>
          <a:solidFill>
            <a:srgbClr val="F86251"/>
          </a:solidFill>
          <a:scene3d>
            <a:camera prst="orthographicFront">
              <a:rot lat="0" lon="0" rev="0"/>
            </a:camera>
            <a:lightRig rig="glow" dir="t">
              <a:rot lat="0" lon="0" rev="4800000"/>
            </a:lightRig>
          </a:scene3d>
        </p:grpSpPr>
        <p:sp>
          <p:nvSpPr>
            <p:cNvPr id="25" name="Freeform 15"/>
            <p:cNvSpPr/>
            <p:nvPr/>
          </p:nvSpPr>
          <p:spPr bwMode="auto">
            <a:xfrm>
              <a:off x="5222167" y="3052750"/>
              <a:ext cx="1421053" cy="564854"/>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3"/>
            </a:solidFill>
            <a:ln>
              <a:noFill/>
            </a:ln>
            <a:effectLst/>
            <a:sp3d prstMaterial="matte">
              <a:bevelT w="0" h="0"/>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anchor="ctr"/>
            <a:lstStyle/>
            <a:p>
              <a:pPr algn="ctr" defTabSz="1111250">
                <a:lnSpc>
                  <a:spcPct val="90000"/>
                </a:lnSpc>
                <a:spcAft>
                  <a:spcPct val="35000"/>
                </a:spcAft>
                <a:defRPr/>
              </a:pPr>
              <a:endParaRPr lang="en-US" altLang="zh-CN"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6" name="TextBox 25"/>
            <p:cNvSpPr txBox="1"/>
            <p:nvPr/>
          </p:nvSpPr>
          <p:spPr>
            <a:xfrm>
              <a:off x="5454096" y="3194658"/>
              <a:ext cx="954107" cy="276914"/>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添加小标题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7219963" y="1751156"/>
            <a:ext cx="1423035" cy="567010"/>
            <a:chOff x="7219963" y="1750615"/>
            <a:chExt cx="1423035" cy="566835"/>
          </a:xfrm>
          <a:solidFill>
            <a:srgbClr val="92E2D9"/>
          </a:solidFill>
          <a:scene3d>
            <a:camera prst="orthographicFront">
              <a:rot lat="0" lon="0" rev="0"/>
            </a:camera>
            <a:lightRig rig="glow" dir="t">
              <a:rot lat="0" lon="0" rev="4800000"/>
            </a:lightRig>
          </a:scene3d>
        </p:grpSpPr>
        <p:sp>
          <p:nvSpPr>
            <p:cNvPr id="28" name="Freeform 18"/>
            <p:cNvSpPr/>
            <p:nvPr/>
          </p:nvSpPr>
          <p:spPr bwMode="auto">
            <a:xfrm>
              <a:off x="7219963" y="1750615"/>
              <a:ext cx="1423035" cy="566835"/>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4"/>
            </a:solidFill>
            <a:ln>
              <a:noFill/>
            </a:ln>
            <a:effectLst/>
            <a:sp3d prstMaterial="matte">
              <a:bevelT w="0" h="0"/>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anchor="ctr"/>
            <a:lstStyle/>
            <a:p>
              <a:pPr algn="ctr" defTabSz="1111250">
                <a:lnSpc>
                  <a:spcPct val="90000"/>
                </a:lnSpc>
                <a:spcAft>
                  <a:spcPct val="35000"/>
                </a:spcAft>
                <a:defRPr/>
              </a:pPr>
              <a:endParaRPr lang="en-US" altLang="zh-CN"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TextBox 28"/>
            <p:cNvSpPr txBox="1"/>
            <p:nvPr/>
          </p:nvSpPr>
          <p:spPr>
            <a:xfrm>
              <a:off x="7470321" y="1862921"/>
              <a:ext cx="954107" cy="276914"/>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添加小标题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strVal val="4*#ppt_w"/>
                                          </p:val>
                                        </p:tav>
                                        <p:tav tm="100000">
                                          <p:val>
                                            <p:strVal val="#ppt_w"/>
                                          </p:val>
                                        </p:tav>
                                      </p:tavLst>
                                    </p:anim>
                                    <p:anim calcmode="lin" valueType="num">
                                      <p:cBhvr>
                                        <p:cTn id="8" dur="500" fill="hold"/>
                                        <p:tgtEl>
                                          <p:spTgt spid="18"/>
                                        </p:tgtEl>
                                        <p:attrNameLst>
                                          <p:attrName>ppt_h</p:attrName>
                                        </p:attrNameLst>
                                      </p:cBhvr>
                                      <p:tavLst>
                                        <p:tav tm="0">
                                          <p:val>
                                            <p:strVal val="4*#ppt_h"/>
                                          </p:val>
                                        </p:tav>
                                        <p:tav tm="100000">
                                          <p:val>
                                            <p:strVal val="#ppt_h"/>
                                          </p:val>
                                        </p:tav>
                                      </p:tavLst>
                                    </p:anim>
                                  </p:childTnLst>
                                </p:cTn>
                              </p:par>
                              <p:par>
                                <p:cTn id="9" presetID="23" presetClass="entr" presetSubtype="32" fill="hold" nodeType="withEffect">
                                  <p:stCondLst>
                                    <p:cond delay="25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strVal val="4*#ppt_w"/>
                                          </p:val>
                                        </p:tav>
                                        <p:tav tm="100000">
                                          <p:val>
                                            <p:strVal val="#ppt_w"/>
                                          </p:val>
                                        </p:tav>
                                      </p:tavLst>
                                    </p:anim>
                                    <p:anim calcmode="lin" valueType="num">
                                      <p:cBhvr>
                                        <p:cTn id="12" dur="500" fill="hold"/>
                                        <p:tgtEl>
                                          <p:spTgt spid="21"/>
                                        </p:tgtEl>
                                        <p:attrNameLst>
                                          <p:attrName>ppt_h</p:attrName>
                                        </p:attrNameLst>
                                      </p:cBhvr>
                                      <p:tavLst>
                                        <p:tav tm="0">
                                          <p:val>
                                            <p:strVal val="4*#ppt_h"/>
                                          </p:val>
                                        </p:tav>
                                        <p:tav tm="100000">
                                          <p:val>
                                            <p:strVal val="#ppt_h"/>
                                          </p:val>
                                        </p:tav>
                                      </p:tavLst>
                                    </p:anim>
                                  </p:childTnLst>
                                </p:cTn>
                              </p:par>
                              <p:par>
                                <p:cTn id="13" presetID="23" presetClass="entr" presetSubtype="32" fill="hold" nodeType="withEffect">
                                  <p:stCondLst>
                                    <p:cond delay="50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fill="hold"/>
                                        <p:tgtEl>
                                          <p:spTgt spid="24"/>
                                        </p:tgtEl>
                                        <p:attrNameLst>
                                          <p:attrName>ppt_w</p:attrName>
                                        </p:attrNameLst>
                                      </p:cBhvr>
                                      <p:tavLst>
                                        <p:tav tm="0">
                                          <p:val>
                                            <p:strVal val="4*#ppt_w"/>
                                          </p:val>
                                        </p:tav>
                                        <p:tav tm="100000">
                                          <p:val>
                                            <p:strVal val="#ppt_w"/>
                                          </p:val>
                                        </p:tav>
                                      </p:tavLst>
                                    </p:anim>
                                    <p:anim calcmode="lin" valueType="num">
                                      <p:cBhvr>
                                        <p:cTn id="16" dur="500" fill="hold"/>
                                        <p:tgtEl>
                                          <p:spTgt spid="24"/>
                                        </p:tgtEl>
                                        <p:attrNameLst>
                                          <p:attrName>ppt_h</p:attrName>
                                        </p:attrNameLst>
                                      </p:cBhvr>
                                      <p:tavLst>
                                        <p:tav tm="0">
                                          <p:val>
                                            <p:strVal val="4*#ppt_h"/>
                                          </p:val>
                                        </p:tav>
                                        <p:tav tm="100000">
                                          <p:val>
                                            <p:strVal val="#ppt_h"/>
                                          </p:val>
                                        </p:tav>
                                      </p:tavLst>
                                    </p:anim>
                                  </p:childTnLst>
                                </p:cTn>
                              </p:par>
                              <p:par>
                                <p:cTn id="17" presetID="23" presetClass="entr" presetSubtype="32" fill="hold" nodeType="withEffect">
                                  <p:stCondLst>
                                    <p:cond delay="75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ppt_w</p:attrName>
                                        </p:attrNameLst>
                                      </p:cBhvr>
                                      <p:tavLst>
                                        <p:tav tm="0">
                                          <p:val>
                                            <p:strVal val="4*#ppt_w"/>
                                          </p:val>
                                        </p:tav>
                                        <p:tav tm="100000">
                                          <p:val>
                                            <p:strVal val="#ppt_w"/>
                                          </p:val>
                                        </p:tav>
                                      </p:tavLst>
                                    </p:anim>
                                    <p:anim calcmode="lin" valueType="num">
                                      <p:cBhvr>
                                        <p:cTn id="20" dur="500" fill="hold"/>
                                        <p:tgtEl>
                                          <p:spTgt spid="27"/>
                                        </p:tgtEl>
                                        <p:attrNameLst>
                                          <p:attrName>ppt_h</p:attrName>
                                        </p:attrNameLst>
                                      </p:cBhvr>
                                      <p:tavLst>
                                        <p:tav tm="0">
                                          <p:val>
                                            <p:strVal val="4*#ppt_h"/>
                                          </p:val>
                                        </p:tav>
                                        <p:tav tm="100000">
                                          <p:val>
                                            <p:strVal val="#ppt_h"/>
                                          </p:val>
                                        </p:tav>
                                      </p:tavLst>
                                    </p:anim>
                                  </p:childTnLst>
                                </p:cTn>
                              </p:par>
                            </p:childTnLst>
                          </p:cTn>
                        </p:par>
                        <p:par>
                          <p:cTn id="21" fill="hold">
                            <p:stCondLst>
                              <p:cond delay="500"/>
                            </p:stCondLst>
                            <p:childTnLst>
                              <p:par>
                                <p:cTn id="22" presetID="1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p:tgtEl>
                                          <p:spTgt spid="3"/>
                                        </p:tgtEl>
                                        <p:attrNameLst>
                                          <p:attrName>ppt_y</p:attrName>
                                        </p:attrNameLst>
                                      </p:cBhvr>
                                      <p:tavLst>
                                        <p:tav tm="0">
                                          <p:val>
                                            <p:strVal val="#ppt_y+#ppt_h*1.125000"/>
                                          </p:val>
                                        </p:tav>
                                        <p:tav tm="100000">
                                          <p:val>
                                            <p:strVal val="#ppt_y"/>
                                          </p:val>
                                        </p:tav>
                                      </p:tavLst>
                                    </p:anim>
                                    <p:animEffect transition="in" filter="wipe(up)">
                                      <p:cBhvr>
                                        <p:cTn id="25" dur="500"/>
                                        <p:tgtEl>
                                          <p:spTgt spid="3"/>
                                        </p:tgtEl>
                                      </p:cBhvr>
                                    </p:animEffect>
                                  </p:childTnLst>
                                </p:cTn>
                              </p:par>
                              <p:par>
                                <p:cTn id="26" presetID="12" presetClass="entr" presetSubtype="1"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p:tgtEl>
                                          <p:spTgt spid="6"/>
                                        </p:tgtEl>
                                        <p:attrNameLst>
                                          <p:attrName>ppt_y</p:attrName>
                                        </p:attrNameLst>
                                      </p:cBhvr>
                                      <p:tavLst>
                                        <p:tav tm="0">
                                          <p:val>
                                            <p:strVal val="#ppt_y-#ppt_h*1.125000"/>
                                          </p:val>
                                        </p:tav>
                                        <p:tav tm="100000">
                                          <p:val>
                                            <p:strVal val="#ppt_y"/>
                                          </p:val>
                                        </p:tav>
                                      </p:tavLst>
                                    </p:anim>
                                    <p:animEffect transition="in" filter="wipe(down)">
                                      <p:cBhvr>
                                        <p:cTn id="29" dur="500"/>
                                        <p:tgtEl>
                                          <p:spTgt spid="6"/>
                                        </p:tgtEl>
                                      </p:cBhvr>
                                    </p:animEffect>
                                  </p:childTnLst>
                                </p:cTn>
                              </p:par>
                              <p:par>
                                <p:cTn id="30" presetID="12" presetClass="entr" presetSubtype="4"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p:tgtEl>
                                          <p:spTgt spid="9"/>
                                        </p:tgtEl>
                                        <p:attrNameLst>
                                          <p:attrName>ppt_y</p:attrName>
                                        </p:attrNameLst>
                                      </p:cBhvr>
                                      <p:tavLst>
                                        <p:tav tm="0">
                                          <p:val>
                                            <p:strVal val="#ppt_y+#ppt_h*1.125000"/>
                                          </p:val>
                                        </p:tav>
                                        <p:tav tm="100000">
                                          <p:val>
                                            <p:strVal val="#ppt_y"/>
                                          </p:val>
                                        </p:tav>
                                      </p:tavLst>
                                    </p:anim>
                                    <p:animEffect transition="in" filter="wipe(up)">
                                      <p:cBhvr>
                                        <p:cTn id="33" dur="500"/>
                                        <p:tgtEl>
                                          <p:spTgt spid="9"/>
                                        </p:tgtEl>
                                      </p:cBhvr>
                                    </p:animEffect>
                                  </p:childTnLst>
                                </p:cTn>
                              </p:par>
                              <p:par>
                                <p:cTn id="34" presetID="12" presetClass="entr" presetSubtype="1"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ppt_y</p:attrName>
                                        </p:attrNameLst>
                                      </p:cBhvr>
                                      <p:tavLst>
                                        <p:tav tm="0">
                                          <p:val>
                                            <p:strVal val="#ppt_y-#ppt_h*1.125000"/>
                                          </p:val>
                                        </p:tav>
                                        <p:tav tm="100000">
                                          <p:val>
                                            <p:strVal val="#ppt_y"/>
                                          </p:val>
                                        </p:tav>
                                      </p:tavLst>
                                    </p:anim>
                                    <p:animEffect transition="in" filter="wipe(down)">
                                      <p:cBhvr>
                                        <p:cTn id="37" dur="500"/>
                                        <p:tgtEl>
                                          <p:spTgt spid="12"/>
                                        </p:tgtEl>
                                      </p:cBhvr>
                                    </p:animEffect>
                                  </p:childTnLst>
                                </p:cTn>
                              </p:par>
                            </p:childTnLst>
                          </p:cTn>
                        </p:par>
                        <p:par>
                          <p:cTn id="38" fill="hold">
                            <p:stCondLst>
                              <p:cond delay="1000"/>
                            </p:stCondLst>
                            <p:childTnLst>
                              <p:par>
                                <p:cTn id="39" presetID="22" presetClass="entr" presetSubtype="8"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left)">
                                      <p:cBhvr>
                                        <p:cTn id="41" dur="500"/>
                                        <p:tgtEl>
                                          <p:spTgt spid="15"/>
                                        </p:tgtEl>
                                      </p:cBhvr>
                                    </p:animEffect>
                                  </p:childTnLst>
                                </p:cTn>
                              </p:par>
                            </p:childTnLst>
                          </p:cTn>
                        </p:par>
                        <p:par>
                          <p:cTn id="42" fill="hold">
                            <p:stCondLst>
                              <p:cond delay="1500"/>
                            </p:stCondLst>
                            <p:childTnLst>
                              <p:par>
                                <p:cTn id="43" presetID="22" presetClass="entr" presetSubtype="8"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childTnLst>
                          </p:cTn>
                        </p:par>
                        <p:par>
                          <p:cTn id="46" fill="hold">
                            <p:stCondLst>
                              <p:cond delay="2000"/>
                            </p:stCondLst>
                            <p:childTnLst>
                              <p:par>
                                <p:cTn id="47" presetID="22" presetClass="entr" presetSubtype="8"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12"/>
          <p:cNvSpPr>
            <a:spLocks noChangeArrowheads="1"/>
          </p:cNvSpPr>
          <p:nvPr/>
        </p:nvSpPr>
        <p:spPr bwMode="auto">
          <a:xfrm>
            <a:off x="4590584" y="1276000"/>
            <a:ext cx="790575" cy="1578462"/>
          </a:xfrm>
          <a:custGeom>
            <a:avLst/>
            <a:gdLst>
              <a:gd name="T0" fmla="*/ 0 w 498"/>
              <a:gd name="T1" fmla="*/ 0 h 994"/>
              <a:gd name="T2" fmla="*/ 498 w 498"/>
              <a:gd name="T3" fmla="*/ 498 h 994"/>
              <a:gd name="T4" fmla="*/ 0 w 498"/>
              <a:gd name="T5" fmla="*/ 994 h 994"/>
              <a:gd name="T6" fmla="*/ 0 w 498"/>
              <a:gd name="T7" fmla="*/ 0 h 994"/>
              <a:gd name="T8" fmla="*/ 0 60000 65536"/>
              <a:gd name="T9" fmla="*/ 0 60000 65536"/>
              <a:gd name="T10" fmla="*/ 0 60000 65536"/>
              <a:gd name="T11" fmla="*/ 0 60000 65536"/>
              <a:gd name="T12" fmla="*/ 0 w 498"/>
              <a:gd name="T13" fmla="*/ 0 h 994"/>
              <a:gd name="T14" fmla="*/ 498 w 498"/>
              <a:gd name="T15" fmla="*/ 994 h 994"/>
            </a:gdLst>
            <a:ahLst/>
            <a:cxnLst>
              <a:cxn ang="T8">
                <a:pos x="T0" y="T1"/>
              </a:cxn>
              <a:cxn ang="T9">
                <a:pos x="T2" y="T3"/>
              </a:cxn>
              <a:cxn ang="T10">
                <a:pos x="T4" y="T5"/>
              </a:cxn>
              <a:cxn ang="T11">
                <a:pos x="T6" y="T7"/>
              </a:cxn>
            </a:cxnLst>
            <a:rect l="T12" t="T13" r="T14" b="T15"/>
            <a:pathLst>
              <a:path w="498" h="994">
                <a:moveTo>
                  <a:pt x="0" y="0"/>
                </a:moveTo>
                <a:lnTo>
                  <a:pt x="498" y="498"/>
                </a:lnTo>
                <a:lnTo>
                  <a:pt x="0" y="994"/>
                </a:lnTo>
                <a:lnTo>
                  <a:pt x="0" y="0"/>
                </a:lnTo>
                <a:close/>
              </a:path>
            </a:pathLst>
          </a:custGeom>
          <a:solidFill>
            <a:schemeClr val="accent1"/>
          </a:solidFill>
          <a:ln>
            <a:noFill/>
          </a:ln>
          <a:effectLst/>
          <a:scene3d>
            <a:camera prst="orthographicFront">
              <a:rot lat="0" lon="0" rev="0"/>
            </a:camera>
            <a:lightRig rig="glow" dir="t">
              <a:rot lat="0" lon="0" rev="4800000"/>
            </a:lightRig>
          </a:scene3d>
          <a:sp3d prstMaterial="matte">
            <a:bevelT w="0" h="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10" name="Freeform 13"/>
          <p:cNvSpPr>
            <a:spLocks noChangeArrowheads="1"/>
          </p:cNvSpPr>
          <p:nvPr/>
        </p:nvSpPr>
        <p:spPr bwMode="auto">
          <a:xfrm>
            <a:off x="3701583" y="2941802"/>
            <a:ext cx="787400" cy="1578462"/>
          </a:xfrm>
          <a:custGeom>
            <a:avLst/>
            <a:gdLst>
              <a:gd name="T0" fmla="*/ 496 w 496"/>
              <a:gd name="T1" fmla="*/ 994 h 994"/>
              <a:gd name="T2" fmla="*/ 0 w 496"/>
              <a:gd name="T3" fmla="*/ 498 h 994"/>
              <a:gd name="T4" fmla="*/ 496 w 496"/>
              <a:gd name="T5" fmla="*/ 0 h 994"/>
              <a:gd name="T6" fmla="*/ 496 w 496"/>
              <a:gd name="T7" fmla="*/ 994 h 994"/>
              <a:gd name="T8" fmla="*/ 0 60000 65536"/>
              <a:gd name="T9" fmla="*/ 0 60000 65536"/>
              <a:gd name="T10" fmla="*/ 0 60000 65536"/>
              <a:gd name="T11" fmla="*/ 0 60000 65536"/>
              <a:gd name="T12" fmla="*/ 0 w 496"/>
              <a:gd name="T13" fmla="*/ 0 h 994"/>
              <a:gd name="T14" fmla="*/ 496 w 496"/>
              <a:gd name="T15" fmla="*/ 994 h 994"/>
            </a:gdLst>
            <a:ahLst/>
            <a:cxnLst>
              <a:cxn ang="T8">
                <a:pos x="T0" y="T1"/>
              </a:cxn>
              <a:cxn ang="T9">
                <a:pos x="T2" y="T3"/>
              </a:cxn>
              <a:cxn ang="T10">
                <a:pos x="T4" y="T5"/>
              </a:cxn>
              <a:cxn ang="T11">
                <a:pos x="T6" y="T7"/>
              </a:cxn>
            </a:cxnLst>
            <a:rect l="T12" t="T13" r="T14" b="T15"/>
            <a:pathLst>
              <a:path w="496" h="994">
                <a:moveTo>
                  <a:pt x="496" y="994"/>
                </a:moveTo>
                <a:lnTo>
                  <a:pt x="0" y="498"/>
                </a:lnTo>
                <a:lnTo>
                  <a:pt x="496" y="0"/>
                </a:lnTo>
                <a:lnTo>
                  <a:pt x="496" y="994"/>
                </a:lnTo>
                <a:close/>
              </a:path>
            </a:pathLst>
          </a:custGeom>
          <a:solidFill>
            <a:schemeClr val="accent2"/>
          </a:solidFill>
          <a:ln>
            <a:noFill/>
          </a:ln>
          <a:effectLst/>
          <a:scene3d>
            <a:camera prst="orthographicFront">
              <a:rot lat="0" lon="0" rev="0"/>
            </a:camera>
            <a:lightRig rig="glow" dir="t">
              <a:rot lat="0" lon="0" rev="4800000"/>
            </a:lightRig>
          </a:scene3d>
          <a:sp3d prstMaterial="matte">
            <a:bevelT w="0" h="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11" name="TextBox 341"/>
          <p:cNvSpPr>
            <a:spLocks noChangeArrowheads="1"/>
          </p:cNvSpPr>
          <p:nvPr/>
        </p:nvSpPr>
        <p:spPr bwMode="auto">
          <a:xfrm>
            <a:off x="2172762" y="1575465"/>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a:spLocks noChangeArrowheads="1"/>
          </p:cNvSpPr>
          <p:nvPr/>
        </p:nvSpPr>
        <p:spPr bwMode="auto">
          <a:xfrm>
            <a:off x="1174283" y="1865144"/>
            <a:ext cx="3092450" cy="69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682"/>
          <p:cNvSpPr>
            <a:spLocks noChangeArrowheads="1"/>
          </p:cNvSpPr>
          <p:nvPr/>
        </p:nvSpPr>
        <p:spPr bwMode="auto">
          <a:xfrm>
            <a:off x="4641880" y="1772752"/>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rPr>
              <a:t>反应</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缓慢</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4" name="TextBox 344"/>
          <p:cNvSpPr>
            <a:spLocks noChangeArrowheads="1"/>
          </p:cNvSpPr>
          <p:nvPr/>
        </p:nvSpPr>
        <p:spPr bwMode="auto">
          <a:xfrm>
            <a:off x="6137543" y="3231649"/>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a:spLocks noChangeArrowheads="1"/>
          </p:cNvSpPr>
          <p:nvPr/>
        </p:nvSpPr>
        <p:spPr bwMode="auto">
          <a:xfrm>
            <a:off x="5138272" y="3545238"/>
            <a:ext cx="3094037" cy="69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682"/>
          <p:cNvSpPr>
            <a:spLocks noChangeArrowheads="1"/>
          </p:cNvSpPr>
          <p:nvPr/>
        </p:nvSpPr>
        <p:spPr bwMode="auto">
          <a:xfrm>
            <a:off x="3964905" y="3443056"/>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rPr>
              <a:t>动作</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迟缓</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5456062" y="1386647"/>
            <a:ext cx="2968366" cy="1357167"/>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782225" y="3052448"/>
            <a:ext cx="2856566" cy="1357167"/>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p:tgtEl>
                                          <p:spTgt spid="17"/>
                                        </p:tgtEl>
                                        <p:attrNameLst>
                                          <p:attrName>ppt_x</p:attrName>
                                        </p:attrNameLst>
                                      </p:cBhvr>
                                      <p:tavLst>
                                        <p:tav tm="0">
                                          <p:val>
                                            <p:strVal val="#ppt_x-#ppt_w*1.125000"/>
                                          </p:val>
                                        </p:tav>
                                        <p:tav tm="100000">
                                          <p:val>
                                            <p:strVal val="#ppt_x"/>
                                          </p:val>
                                        </p:tav>
                                      </p:tavLst>
                                    </p:anim>
                                    <p:animEffect transition="in" filter="wipe(right)">
                                      <p:cBhvr>
                                        <p:cTn id="25" dur="500"/>
                                        <p:tgtEl>
                                          <p:spTgt spid="17"/>
                                        </p:tgtEl>
                                      </p:cBhvr>
                                    </p:animEffect>
                                  </p:childTnLst>
                                </p:cTn>
                              </p:par>
                              <p:par>
                                <p:cTn id="26" presetID="12" presetClass="entr" presetSubtype="2"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p:tgtEl>
                                          <p:spTgt spid="18"/>
                                        </p:tgtEl>
                                        <p:attrNameLst>
                                          <p:attrName>ppt_x</p:attrName>
                                        </p:attrNameLst>
                                      </p:cBhvr>
                                      <p:tavLst>
                                        <p:tav tm="0">
                                          <p:val>
                                            <p:strVal val="#ppt_x+#ppt_w*1.125000"/>
                                          </p:val>
                                        </p:tav>
                                        <p:tav tm="100000">
                                          <p:val>
                                            <p:strVal val="#ppt_x"/>
                                          </p:val>
                                        </p:tav>
                                      </p:tavLst>
                                    </p:anim>
                                    <p:animEffect transition="in" filter="wipe(left)">
                                      <p:cBhvr>
                                        <p:cTn id="29" dur="500"/>
                                        <p:tgtEl>
                                          <p:spTgt spid="18"/>
                                        </p:tgtEl>
                                      </p:cBhvr>
                                    </p:animEffect>
                                  </p:childTnLst>
                                </p:cTn>
                              </p:par>
                            </p:childTnLst>
                          </p:cTn>
                        </p:par>
                        <p:par>
                          <p:cTn id="30" fill="hold">
                            <p:stCondLst>
                              <p:cond delay="1000"/>
                            </p:stCondLst>
                            <p:childTnLst>
                              <p:par>
                                <p:cTn id="31" presetID="2" presetClass="entr" presetSubtype="4"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grpId="0" nodeType="withEffect">
                                  <p:stCondLst>
                                    <p:cond delay="0"/>
                                  </p:stCondLst>
                                  <p:iterate type="lt">
                                    <p:tmPct val="10000"/>
                                  </p:iterate>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3" grpId="0"/>
      <p:bldP spid="14" grpId="0"/>
      <p:bldP spid="15" grpId="0"/>
      <p:bldP spid="16" grpId="0"/>
      <p:bldP spid="17"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流程图: 离页连接符 4"/>
          <p:cNvSpPr/>
          <p:nvPr/>
        </p:nvSpPr>
        <p:spPr>
          <a:xfrm>
            <a:off x="3563888" y="3235335"/>
            <a:ext cx="2016224" cy="1008423"/>
          </a:xfrm>
          <a:prstGeom prst="flowChartOffpageConnector">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lumMod val="85000"/>
                  <a:lumOff val="15000"/>
                </a:schemeClr>
              </a:solidFill>
            </a:endParaRPr>
          </a:p>
        </p:txBody>
      </p:sp>
      <p:sp>
        <p:nvSpPr>
          <p:cNvPr id="6" name="流程图: 离页连接符 5"/>
          <p:cNvSpPr/>
          <p:nvPr/>
        </p:nvSpPr>
        <p:spPr>
          <a:xfrm flipV="1">
            <a:off x="3563888" y="1146458"/>
            <a:ext cx="2016224" cy="1824501"/>
          </a:xfrm>
          <a:prstGeom prst="flowChartOffpageConnector">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chemeClr val="tx1">
                  <a:lumMod val="85000"/>
                  <a:lumOff val="15000"/>
                </a:schemeClr>
              </a:solidFill>
            </a:endParaRPr>
          </a:p>
        </p:txBody>
      </p:sp>
      <p:sp>
        <p:nvSpPr>
          <p:cNvPr id="7" name="矩形 6"/>
          <p:cNvSpPr/>
          <p:nvPr/>
        </p:nvSpPr>
        <p:spPr>
          <a:xfrm>
            <a:off x="4215172" y="1487780"/>
            <a:ext cx="713657" cy="400110"/>
          </a:xfrm>
          <a:prstGeom prst="rect">
            <a:avLst/>
          </a:prstGeom>
        </p:spPr>
        <p:txBody>
          <a:bodyPr wrap="none">
            <a:spAutoFit/>
          </a:bodyPr>
          <a:lstStyle/>
          <a:p>
            <a:pPr lvl="0" algn="ctr"/>
            <a:r>
              <a:rPr lang="en-US" altLang="zh-CN" sz="2000" dirty="0">
                <a:solidFill>
                  <a:schemeClr val="bg1"/>
                </a:solidFill>
                <a:latin typeface="微软雅黑" panose="020B0503020204020204" pitchFamily="34" charset="-122"/>
                <a:ea typeface="微软雅黑" panose="020B0503020204020204" pitchFamily="34" charset="-122"/>
              </a:rPr>
              <a:t>72%</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a:spLocks noChangeArrowheads="1"/>
          </p:cNvSpPr>
          <p:nvPr/>
        </p:nvSpPr>
        <p:spPr bwMode="auto">
          <a:xfrm>
            <a:off x="3703958" y="2104492"/>
            <a:ext cx="1736082" cy="682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200" dirty="0">
                <a:solidFill>
                  <a:schemeClr val="bg1"/>
                </a:solidFill>
                <a:latin typeface="微软雅黑" panose="020B0503020204020204" pitchFamily="34" charset="-122"/>
              </a:rPr>
              <a:t>添加文本</a:t>
            </a:r>
            <a:endParaRPr lang="en-US" altLang="zh-CN" sz="1200" dirty="0">
              <a:solidFill>
                <a:schemeClr val="bg1"/>
              </a:solidFill>
              <a:latin typeface="微软雅黑" panose="020B0503020204020204" pitchFamily="34" charset="-122"/>
            </a:endParaRPr>
          </a:p>
          <a:p>
            <a:pPr algn="ctr">
              <a:lnSpc>
                <a:spcPct val="120000"/>
              </a:lnSpc>
              <a:spcBef>
                <a:spcPts val="300"/>
              </a:spcBef>
            </a:pPr>
            <a:r>
              <a:rPr lang="zh-CN" altLang="en-US" sz="900" dirty="0">
                <a:solidFill>
                  <a:schemeClr val="bg1"/>
                </a:solidFill>
                <a:latin typeface="微软雅黑" panose="020B0503020204020204" pitchFamily="34" charset="-122"/>
              </a:rPr>
              <a:t>单击此处添加说明文字单击此处添加说明文字</a:t>
            </a:r>
            <a:endParaRPr lang="zh-CN" altLang="en-US" sz="900" dirty="0">
              <a:solidFill>
                <a:schemeClr val="bg1"/>
              </a:solidFill>
              <a:latin typeface="微软雅黑" panose="020B0503020204020204" pitchFamily="34" charset="-122"/>
            </a:endParaRPr>
          </a:p>
        </p:txBody>
      </p:sp>
      <p:sp>
        <p:nvSpPr>
          <p:cNvPr id="9" name="文本框 7"/>
          <p:cNvSpPr txBox="1">
            <a:spLocks noChangeArrowheads="1"/>
          </p:cNvSpPr>
          <p:nvPr/>
        </p:nvSpPr>
        <p:spPr bwMode="auto">
          <a:xfrm>
            <a:off x="395536" y="2098482"/>
            <a:ext cx="2736304" cy="177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nSpc>
                <a:spcPct val="120000"/>
              </a:lnSpc>
              <a:spcBef>
                <a:spcPts val="300"/>
              </a:spcBef>
            </a:pPr>
            <a:r>
              <a:rPr lang="zh-CN" altLang="en-US" sz="1200" dirty="0">
                <a:solidFill>
                  <a:schemeClr val="tx1">
                    <a:lumMod val="75000"/>
                    <a:lumOff val="25000"/>
                  </a:schemeClr>
                </a:solidFill>
                <a:latin typeface="微软雅黑" panose="020B0503020204020204" pitchFamily="34" charset="-122"/>
              </a:rPr>
              <a:t>添加文本</a:t>
            </a:r>
            <a:endParaRPr lang="en-US" altLang="zh-CN" sz="1200" dirty="0">
              <a:solidFill>
                <a:schemeClr val="tx1">
                  <a:lumMod val="75000"/>
                  <a:lumOff val="25000"/>
                </a:schemeClr>
              </a:solidFill>
              <a:latin typeface="微软雅黑" panose="020B0503020204020204" pitchFamily="34" charset="-122"/>
            </a:endParaRPr>
          </a:p>
          <a:p>
            <a:pPr>
              <a:lnSpc>
                <a:spcPct val="120000"/>
              </a:lnSpc>
              <a:spcBef>
                <a:spcPts val="300"/>
              </a:spcBef>
            </a:pPr>
            <a:r>
              <a:rPr lang="zh-CN" altLang="en-US" sz="900" dirty="0">
                <a:solidFill>
                  <a:schemeClr val="tx1">
                    <a:lumMod val="50000"/>
                    <a:lumOff val="50000"/>
                  </a:schemeClr>
                </a:solidFill>
                <a:latin typeface="微软雅黑" panose="020B0503020204020204" pitchFamily="34" charset="-122"/>
              </a:rPr>
              <a:t>单击此处添加说明文字单击此处添加说明文字单击此处添加说明文字单击此处添加说明文字单击此处添加说明文字单击此处添加说明文字单击此处添加说明文字单击此处添加说明文字单击此处添加说明文字。</a:t>
            </a:r>
            <a:endParaRPr lang="zh-CN" altLang="en-US" sz="900" dirty="0">
              <a:solidFill>
                <a:schemeClr val="tx1">
                  <a:lumMod val="50000"/>
                  <a:lumOff val="50000"/>
                </a:schemeClr>
              </a:solidFill>
              <a:latin typeface="微软雅黑" panose="020B0503020204020204" pitchFamily="34" charset="-122"/>
            </a:endParaRPr>
          </a:p>
        </p:txBody>
      </p:sp>
      <p:sp>
        <p:nvSpPr>
          <p:cNvPr id="10" name="下弧形箭头 9"/>
          <p:cNvSpPr/>
          <p:nvPr/>
        </p:nvSpPr>
        <p:spPr>
          <a:xfrm>
            <a:off x="5940152" y="3512012"/>
            <a:ext cx="1800200" cy="720222"/>
          </a:xfrm>
          <a:prstGeom prst="curvedUpArrow">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上弧形箭头 10"/>
          <p:cNvSpPr/>
          <p:nvPr/>
        </p:nvSpPr>
        <p:spPr>
          <a:xfrm flipH="1">
            <a:off x="846939" y="1146458"/>
            <a:ext cx="1800000" cy="756233"/>
          </a:xfrm>
          <a:prstGeom prst="curvedDownArrow">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文本框 7"/>
          <p:cNvSpPr txBox="1">
            <a:spLocks noChangeArrowheads="1"/>
          </p:cNvSpPr>
          <p:nvPr/>
        </p:nvSpPr>
        <p:spPr bwMode="auto">
          <a:xfrm>
            <a:off x="6012160" y="1626098"/>
            <a:ext cx="2736304" cy="160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nSpc>
                <a:spcPct val="120000"/>
              </a:lnSpc>
              <a:spcBef>
                <a:spcPts val="300"/>
              </a:spcBef>
            </a:pPr>
            <a:r>
              <a:rPr lang="zh-CN" altLang="en-US" sz="1200" dirty="0">
                <a:solidFill>
                  <a:schemeClr val="tx1">
                    <a:lumMod val="75000"/>
                    <a:lumOff val="25000"/>
                  </a:schemeClr>
                </a:solidFill>
                <a:latin typeface="微软雅黑" panose="020B0503020204020204" pitchFamily="34" charset="-122"/>
              </a:rPr>
              <a:t>添加文本</a:t>
            </a:r>
            <a:endParaRPr lang="en-US" altLang="zh-CN" sz="1200" dirty="0">
              <a:solidFill>
                <a:schemeClr val="tx1">
                  <a:lumMod val="75000"/>
                  <a:lumOff val="25000"/>
                </a:schemeClr>
              </a:solidFill>
              <a:latin typeface="微软雅黑" panose="020B0503020204020204" pitchFamily="34" charset="-122"/>
            </a:endParaRPr>
          </a:p>
          <a:p>
            <a:pPr>
              <a:lnSpc>
                <a:spcPct val="120000"/>
              </a:lnSpc>
              <a:spcBef>
                <a:spcPts val="300"/>
              </a:spcBef>
            </a:pPr>
            <a:r>
              <a:rPr lang="zh-CN" altLang="en-US" sz="900" dirty="0">
                <a:solidFill>
                  <a:schemeClr val="tx1">
                    <a:lumMod val="50000"/>
                    <a:lumOff val="50000"/>
                  </a:schemeClr>
                </a:solidFill>
                <a:latin typeface="微软雅黑" panose="020B0503020204020204" pitchFamily="34" charset="-122"/>
              </a:rPr>
              <a:t>单击此处添加说明文字单击此处添加说明文字单击此处添加说明文字单击此处添加说明文字单击此处添加说明文字单击此处添加说明文字单击此处添加说明文字。</a:t>
            </a:r>
            <a:endParaRPr lang="zh-CN" altLang="en-US" sz="900" dirty="0">
              <a:solidFill>
                <a:schemeClr val="tx1">
                  <a:lumMod val="50000"/>
                  <a:lumOff val="50000"/>
                </a:schemeClr>
              </a:solidFill>
              <a:latin typeface="微软雅黑" panose="020B0503020204020204" pitchFamily="34" charset="-122"/>
            </a:endParaRPr>
          </a:p>
        </p:txBody>
      </p:sp>
      <p:sp>
        <p:nvSpPr>
          <p:cNvPr id="15" name="矩形 14"/>
          <p:cNvSpPr/>
          <p:nvPr/>
        </p:nvSpPr>
        <p:spPr>
          <a:xfrm>
            <a:off x="4215171" y="3360566"/>
            <a:ext cx="713657" cy="400110"/>
          </a:xfrm>
          <a:prstGeom prst="rect">
            <a:avLst/>
          </a:prstGeom>
        </p:spPr>
        <p:txBody>
          <a:bodyPr wrap="none">
            <a:spAutoFit/>
          </a:bodyPr>
          <a:lstStyle/>
          <a:p>
            <a:pPr lvl="0" algn="ctr"/>
            <a:r>
              <a:rPr lang="en-US" altLang="zh-CN" sz="2000" dirty="0">
                <a:solidFill>
                  <a:schemeClr val="bg1"/>
                </a:solidFill>
                <a:latin typeface="微软雅黑" panose="020B0503020204020204" pitchFamily="34" charset="-122"/>
                <a:ea typeface="微软雅黑" panose="020B0503020204020204" pitchFamily="34" charset="-122"/>
              </a:rPr>
              <a:t>28%</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9" presetClass="entr" presetSubtype="0" fill="hold" grpId="1"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dissolve">
                                      <p:cBhvr>
                                        <p:cTn id="19" dur="500"/>
                                        <p:tgtEl>
                                          <p:spTgt spid="7"/>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dissolve">
                                      <p:cBhvr>
                                        <p:cTn id="22" dur="500"/>
                                        <p:tgtEl>
                                          <p:spTgt spid="15"/>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dissolve">
                                      <p:cBhvr>
                                        <p:cTn id="25" dur="500"/>
                                        <p:tgtEl>
                                          <p:spTgt spid="8"/>
                                        </p:tgtEl>
                                      </p:cBhvr>
                                    </p:animEffect>
                                  </p:childTnLst>
                                </p:cTn>
                              </p:par>
                            </p:childTnLst>
                          </p:cTn>
                        </p:par>
                        <p:par>
                          <p:cTn id="26" fill="hold">
                            <p:stCondLst>
                              <p:cond delay="1000"/>
                            </p:stCondLst>
                            <p:childTnLst>
                              <p:par>
                                <p:cTn id="27" presetID="22" presetClass="entr" presetSubtype="2"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right)">
                                      <p:cBhvr>
                                        <p:cTn id="29" dur="500"/>
                                        <p:tgtEl>
                                          <p:spTgt spid="11"/>
                                        </p:tgtEl>
                                      </p:cBhvr>
                                    </p:animEffect>
                                  </p:childTnLst>
                                </p:cTn>
                              </p:par>
                            </p:childTnLst>
                          </p:cTn>
                        </p:par>
                        <p:par>
                          <p:cTn id="30" fill="hold">
                            <p:stCondLst>
                              <p:cond delay="1500"/>
                            </p:stCondLst>
                            <p:childTnLst>
                              <p:par>
                                <p:cTn id="31" presetID="22" presetClass="entr" presetSubtype="1"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up)">
                                      <p:cBhvr>
                                        <p:cTn id="33" dur="1000"/>
                                        <p:tgtEl>
                                          <p:spTgt spid="9"/>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down)">
                                      <p:cBhvr>
                                        <p:cTn id="41"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7" grpId="0"/>
      <p:bldP spid="8" grpId="0"/>
      <p:bldP spid="9" grpId="0"/>
      <p:bldP spid="10" grpId="0" animBg="1"/>
      <p:bldP spid="11" grpId="0" animBg="1"/>
      <p:bldP spid="13"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5"/>
          <p:cNvSpPr>
            <a:spLocks noChangeArrowheads="1"/>
          </p:cNvSpPr>
          <p:nvPr/>
        </p:nvSpPr>
        <p:spPr bwMode="auto">
          <a:xfrm>
            <a:off x="977758" y="1539358"/>
            <a:ext cx="1141512" cy="1142162"/>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68584" tIns="34292" rIns="68584" bIns="34292"/>
          <a:lstStyle/>
          <a:p>
            <a:endParaRPr lang="id-ID"/>
          </a:p>
        </p:txBody>
      </p:sp>
      <p:grpSp>
        <p:nvGrpSpPr>
          <p:cNvPr id="2" name="Group 24"/>
          <p:cNvGrpSpPr/>
          <p:nvPr/>
        </p:nvGrpSpPr>
        <p:grpSpPr bwMode="auto">
          <a:xfrm>
            <a:off x="847946" y="1408945"/>
            <a:ext cx="1401135" cy="1401798"/>
            <a:chOff x="1119258" y="2257147"/>
            <a:chExt cx="1868076" cy="1868076"/>
          </a:xfrm>
        </p:grpSpPr>
        <p:sp>
          <p:nvSpPr>
            <p:cNvPr id="136253" name="Freeform 6"/>
            <p:cNvSpPr/>
            <p:nvPr/>
          </p:nvSpPr>
          <p:spPr bwMode="auto">
            <a:xfrm>
              <a:off x="2495041" y="2394505"/>
              <a:ext cx="356034" cy="354935"/>
            </a:xfrm>
            <a:custGeom>
              <a:avLst/>
              <a:gdLst>
                <a:gd name="T0" fmla="*/ 612368160 w 207"/>
                <a:gd name="T1" fmla="*/ 537330238 h 206"/>
                <a:gd name="T2" fmla="*/ 76915384 w 207"/>
                <a:gd name="T3" fmla="*/ 0 h 206"/>
                <a:gd name="T4" fmla="*/ 0 w 207"/>
                <a:gd name="T5" fmla="*/ 130621249 h 206"/>
                <a:gd name="T6" fmla="*/ 482202474 w 207"/>
                <a:gd name="T7" fmla="*/ 611547836 h 206"/>
                <a:gd name="T8" fmla="*/ 612368160 w 207"/>
                <a:gd name="T9" fmla="*/ 537330238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54" name="Freeform 7"/>
            <p:cNvSpPr/>
            <p:nvPr/>
          </p:nvSpPr>
          <p:spPr bwMode="auto">
            <a:xfrm>
              <a:off x="2075273" y="2257147"/>
              <a:ext cx="427460" cy="191203"/>
            </a:xfrm>
            <a:custGeom>
              <a:avLst/>
              <a:gdLst>
                <a:gd name="T0" fmla="*/ 0 w 248"/>
                <a:gd name="T1" fmla="*/ 0 h 111"/>
                <a:gd name="T2" fmla="*/ 0 w 248"/>
                <a:gd name="T3" fmla="*/ 151325978 h 111"/>
                <a:gd name="T4" fmla="*/ 659539755 w 248"/>
                <a:gd name="T5" fmla="*/ 329356642 h 111"/>
                <a:gd name="T6" fmla="*/ 736782466 w 248"/>
                <a:gd name="T7" fmla="*/ 198801166 h 111"/>
                <a:gd name="T8" fmla="*/ 0 w 248"/>
                <a:gd name="T9" fmla="*/ 0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55" name="Freeform 8"/>
            <p:cNvSpPr/>
            <p:nvPr/>
          </p:nvSpPr>
          <p:spPr bwMode="auto">
            <a:xfrm>
              <a:off x="2796131" y="2743946"/>
              <a:ext cx="191203" cy="425262"/>
            </a:xfrm>
            <a:custGeom>
              <a:avLst/>
              <a:gdLst>
                <a:gd name="T0" fmla="*/ 133523428 w 111"/>
                <a:gd name="T1" fmla="*/ 0 h 247"/>
                <a:gd name="T2" fmla="*/ 0 w 111"/>
                <a:gd name="T3" fmla="*/ 77070559 h 247"/>
                <a:gd name="T4" fmla="*/ 178030664 w 111"/>
                <a:gd name="T5" fmla="*/ 732177201 h 247"/>
                <a:gd name="T6" fmla="*/ 329356642 w 111"/>
                <a:gd name="T7" fmla="*/ 732177201 h 247"/>
                <a:gd name="T8" fmla="*/ 133523428 w 111"/>
                <a:gd name="T9" fmla="*/ 0 h 2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56" name="Freeform 9"/>
            <p:cNvSpPr/>
            <p:nvPr/>
          </p:nvSpPr>
          <p:spPr bwMode="auto">
            <a:xfrm>
              <a:off x="2796131" y="3213162"/>
              <a:ext cx="191203" cy="427460"/>
            </a:xfrm>
            <a:custGeom>
              <a:avLst/>
              <a:gdLst>
                <a:gd name="T0" fmla="*/ 178030664 w 111"/>
                <a:gd name="T1" fmla="*/ 0 h 248"/>
                <a:gd name="T2" fmla="*/ 0 w 111"/>
                <a:gd name="T3" fmla="*/ 659539755 h 248"/>
                <a:gd name="T4" fmla="*/ 133523428 w 111"/>
                <a:gd name="T5" fmla="*/ 736782466 h 248"/>
                <a:gd name="T6" fmla="*/ 329356642 w 111"/>
                <a:gd name="T7" fmla="*/ 0 h 248"/>
                <a:gd name="T8" fmla="*/ 178030664 w 111"/>
                <a:gd name="T9" fmla="*/ 0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57" name="Freeform 10"/>
            <p:cNvSpPr/>
            <p:nvPr/>
          </p:nvSpPr>
          <p:spPr bwMode="auto">
            <a:xfrm>
              <a:off x="2495041" y="3632930"/>
              <a:ext cx="356034" cy="356034"/>
            </a:xfrm>
            <a:custGeom>
              <a:avLst/>
              <a:gdLst>
                <a:gd name="T0" fmla="*/ 612368160 w 207"/>
                <a:gd name="T1" fmla="*/ 76915384 h 207"/>
                <a:gd name="T2" fmla="*/ 482202474 w 207"/>
                <a:gd name="T3" fmla="*/ 0 h 207"/>
                <a:gd name="T4" fmla="*/ 0 w 207"/>
                <a:gd name="T5" fmla="*/ 482202474 h 207"/>
                <a:gd name="T6" fmla="*/ 76915384 w 207"/>
                <a:gd name="T7" fmla="*/ 612368160 h 207"/>
                <a:gd name="T8" fmla="*/ 612368160 w 207"/>
                <a:gd name="T9" fmla="*/ 76915384 h 2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58" name="Freeform 11"/>
            <p:cNvSpPr/>
            <p:nvPr/>
          </p:nvSpPr>
          <p:spPr bwMode="auto">
            <a:xfrm>
              <a:off x="2075273" y="3936217"/>
              <a:ext cx="427460" cy="189006"/>
            </a:xfrm>
            <a:custGeom>
              <a:avLst/>
              <a:gdLst>
                <a:gd name="T0" fmla="*/ 736782466 w 248"/>
                <a:gd name="T1" fmla="*/ 129902106 h 110"/>
                <a:gd name="T2" fmla="*/ 659539755 w 248"/>
                <a:gd name="T3" fmla="*/ 0 h 110"/>
                <a:gd name="T4" fmla="*/ 0 w 248"/>
                <a:gd name="T5" fmla="*/ 174187930 h 110"/>
                <a:gd name="T6" fmla="*/ 0 w 248"/>
                <a:gd name="T7" fmla="*/ 324756982 h 110"/>
                <a:gd name="T8" fmla="*/ 736782466 w 248"/>
                <a:gd name="T9" fmla="*/ 12990210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 name="Freeform 12"/>
            <p:cNvSpPr/>
            <p:nvPr/>
          </p:nvSpPr>
          <p:spPr bwMode="auto">
            <a:xfrm>
              <a:off x="1605927" y="3936352"/>
              <a:ext cx="425537" cy="188871"/>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alpha val="24000"/>
              </a:schemeClr>
            </a:solidFill>
            <a:ln>
              <a:noFill/>
            </a:ln>
          </p:spPr>
          <p:txBody>
            <a:bodyPr/>
            <a:lstStyle/>
            <a:p>
              <a:pPr defTabSz="685800">
                <a:defRPr/>
              </a:pPr>
              <a:endParaRPr lang="id-ID">
                <a:latin typeface="+mn-lt"/>
                <a:ea typeface="+mn-ea"/>
              </a:endParaRPr>
            </a:p>
          </p:txBody>
        </p:sp>
        <p:sp>
          <p:nvSpPr>
            <p:cNvPr id="33" name="Freeform 13"/>
            <p:cNvSpPr/>
            <p:nvPr/>
          </p:nvSpPr>
          <p:spPr bwMode="auto">
            <a:xfrm>
              <a:off x="1256605" y="3633206"/>
              <a:ext cx="354879" cy="355522"/>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alpha val="24000"/>
              </a:schemeClr>
            </a:solidFill>
            <a:ln>
              <a:noFill/>
            </a:ln>
          </p:spPr>
          <p:txBody>
            <a:bodyPr/>
            <a:lstStyle/>
            <a:p>
              <a:pPr defTabSz="685800">
                <a:defRPr/>
              </a:pPr>
              <a:endParaRPr lang="id-ID">
                <a:latin typeface="+mn-lt"/>
                <a:ea typeface="+mn-ea"/>
              </a:endParaRPr>
            </a:p>
          </p:txBody>
        </p:sp>
        <p:sp>
          <p:nvSpPr>
            <p:cNvPr id="34" name="Freeform 14"/>
            <p:cNvSpPr/>
            <p:nvPr/>
          </p:nvSpPr>
          <p:spPr bwMode="auto">
            <a:xfrm>
              <a:off x="1119258" y="3213405"/>
              <a:ext cx="191333" cy="426943"/>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alpha val="24000"/>
              </a:schemeClr>
            </a:solidFill>
            <a:ln>
              <a:noFill/>
            </a:ln>
          </p:spPr>
          <p:txBody>
            <a:bodyPr/>
            <a:lstStyle/>
            <a:p>
              <a:pPr defTabSz="685800">
                <a:defRPr/>
              </a:pPr>
              <a:endParaRPr lang="id-ID">
                <a:latin typeface="+mn-lt"/>
                <a:ea typeface="+mn-ea"/>
              </a:endParaRPr>
            </a:p>
          </p:txBody>
        </p:sp>
        <p:sp>
          <p:nvSpPr>
            <p:cNvPr id="35" name="Freeform 15"/>
            <p:cNvSpPr/>
            <p:nvPr/>
          </p:nvSpPr>
          <p:spPr bwMode="auto">
            <a:xfrm>
              <a:off x="1119258" y="2743609"/>
              <a:ext cx="191333" cy="42535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alpha val="25000"/>
              </a:schemeClr>
            </a:solidFill>
            <a:ln>
              <a:noFill/>
            </a:ln>
          </p:spPr>
          <p:txBody>
            <a:bodyPr/>
            <a:lstStyle/>
            <a:p>
              <a:pPr defTabSz="685800">
                <a:defRPr/>
              </a:pPr>
              <a:endParaRPr lang="id-ID">
                <a:latin typeface="+mn-lt"/>
                <a:ea typeface="+mn-ea"/>
              </a:endParaRPr>
            </a:p>
          </p:txBody>
        </p:sp>
        <p:sp>
          <p:nvSpPr>
            <p:cNvPr id="36" name="Freeform 16"/>
            <p:cNvSpPr/>
            <p:nvPr/>
          </p:nvSpPr>
          <p:spPr bwMode="auto">
            <a:xfrm>
              <a:off x="1256605" y="2394436"/>
              <a:ext cx="354879" cy="354728"/>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a:lstStyle/>
            <a:p>
              <a:pPr defTabSz="685800">
                <a:defRPr/>
              </a:pPr>
              <a:endParaRPr lang="id-ID">
                <a:latin typeface="+mn-lt"/>
                <a:ea typeface="+mn-ea"/>
              </a:endParaRPr>
            </a:p>
          </p:txBody>
        </p:sp>
        <p:sp>
          <p:nvSpPr>
            <p:cNvPr id="37" name="Freeform 17"/>
            <p:cNvSpPr/>
            <p:nvPr/>
          </p:nvSpPr>
          <p:spPr bwMode="auto">
            <a:xfrm>
              <a:off x="1605927" y="2257147"/>
              <a:ext cx="425537" cy="191252"/>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a:lstStyle/>
            <a:p>
              <a:pPr defTabSz="685800">
                <a:defRPr/>
              </a:pPr>
              <a:endParaRPr lang="id-ID">
                <a:latin typeface="+mn-lt"/>
                <a:ea typeface="+mn-ea"/>
              </a:endParaRPr>
            </a:p>
          </p:txBody>
        </p:sp>
      </p:grpSp>
      <p:sp>
        <p:nvSpPr>
          <p:cNvPr id="38" name="Oval 5"/>
          <p:cNvSpPr>
            <a:spLocks noChangeArrowheads="1"/>
          </p:cNvSpPr>
          <p:nvPr/>
        </p:nvSpPr>
        <p:spPr bwMode="auto">
          <a:xfrm>
            <a:off x="2988652" y="1539358"/>
            <a:ext cx="1141511" cy="1142162"/>
          </a:xfrm>
          <a:prstGeom prst="ellipse">
            <a:avLst/>
          </a:prstGeom>
          <a:solidFill>
            <a:schemeClr val="accent3"/>
          </a:solidFill>
          <a:ln>
            <a:noFill/>
          </a:ln>
        </p:spPr>
        <p:txBody>
          <a:bodyPr lIns="68584" tIns="34292" rIns="68584" bIns="34292"/>
          <a:lstStyle/>
          <a:p>
            <a:endParaRPr lang="id-ID"/>
          </a:p>
        </p:txBody>
      </p:sp>
      <p:grpSp>
        <p:nvGrpSpPr>
          <p:cNvPr id="3" name="Group 38"/>
          <p:cNvGrpSpPr/>
          <p:nvPr/>
        </p:nvGrpSpPr>
        <p:grpSpPr bwMode="auto">
          <a:xfrm>
            <a:off x="2858245" y="1408945"/>
            <a:ext cx="1401135" cy="1401798"/>
            <a:chOff x="3800237" y="2257147"/>
            <a:chExt cx="1868076" cy="1868076"/>
          </a:xfrm>
        </p:grpSpPr>
        <p:sp>
          <p:nvSpPr>
            <p:cNvPr id="44" name="Freeform 6"/>
            <p:cNvSpPr/>
            <p:nvPr/>
          </p:nvSpPr>
          <p:spPr bwMode="auto">
            <a:xfrm>
              <a:off x="5176087" y="2394436"/>
              <a:ext cx="355673" cy="354728"/>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p:spPr>
          <p:txBody>
            <a:bodyPr/>
            <a:lstStyle/>
            <a:p>
              <a:pPr defTabSz="685800">
                <a:defRPr/>
              </a:pPr>
              <a:endParaRPr lang="id-ID">
                <a:latin typeface="+mn-lt"/>
                <a:ea typeface="+mn-ea"/>
              </a:endParaRPr>
            </a:p>
          </p:txBody>
        </p:sp>
        <p:sp>
          <p:nvSpPr>
            <p:cNvPr id="45" name="Freeform 7"/>
            <p:cNvSpPr/>
            <p:nvPr/>
          </p:nvSpPr>
          <p:spPr bwMode="auto">
            <a:xfrm>
              <a:off x="4756107" y="2257147"/>
              <a:ext cx="427919" cy="191252"/>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p:spPr>
          <p:txBody>
            <a:bodyPr/>
            <a:lstStyle/>
            <a:p>
              <a:pPr defTabSz="685800">
                <a:defRPr/>
              </a:pPr>
              <a:endParaRPr lang="id-ID">
                <a:latin typeface="+mn-lt"/>
                <a:ea typeface="+mn-ea"/>
              </a:endParaRPr>
            </a:p>
          </p:txBody>
        </p:sp>
        <p:sp>
          <p:nvSpPr>
            <p:cNvPr id="46" name="Freeform 8"/>
            <p:cNvSpPr/>
            <p:nvPr/>
          </p:nvSpPr>
          <p:spPr bwMode="auto">
            <a:xfrm>
              <a:off x="5476980" y="2743609"/>
              <a:ext cx="191333" cy="425356"/>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p:spPr>
          <p:txBody>
            <a:bodyPr/>
            <a:lstStyle/>
            <a:p>
              <a:pPr defTabSz="685800">
                <a:defRPr/>
              </a:pPr>
              <a:endParaRPr lang="id-ID">
                <a:latin typeface="+mn-lt"/>
                <a:ea typeface="+mn-ea"/>
              </a:endParaRPr>
            </a:p>
          </p:txBody>
        </p:sp>
        <p:sp>
          <p:nvSpPr>
            <p:cNvPr id="47" name="Freeform 9"/>
            <p:cNvSpPr/>
            <p:nvPr/>
          </p:nvSpPr>
          <p:spPr bwMode="auto">
            <a:xfrm>
              <a:off x="5476980" y="3213405"/>
              <a:ext cx="191333" cy="426943"/>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p:spPr>
          <p:txBody>
            <a:bodyPr/>
            <a:lstStyle/>
            <a:p>
              <a:pPr defTabSz="685800">
                <a:defRPr/>
              </a:pPr>
              <a:endParaRPr lang="id-ID">
                <a:latin typeface="+mn-lt"/>
                <a:ea typeface="+mn-ea"/>
              </a:endParaRPr>
            </a:p>
          </p:txBody>
        </p:sp>
        <p:sp>
          <p:nvSpPr>
            <p:cNvPr id="50" name="Freeform 10"/>
            <p:cNvSpPr/>
            <p:nvPr/>
          </p:nvSpPr>
          <p:spPr bwMode="auto">
            <a:xfrm>
              <a:off x="5176087" y="3633206"/>
              <a:ext cx="355673" cy="355522"/>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p:spPr>
          <p:txBody>
            <a:bodyPr/>
            <a:lstStyle/>
            <a:p>
              <a:pPr defTabSz="685800">
                <a:defRPr/>
              </a:pPr>
              <a:endParaRPr lang="id-ID">
                <a:latin typeface="+mn-lt"/>
                <a:ea typeface="+mn-ea"/>
              </a:endParaRPr>
            </a:p>
          </p:txBody>
        </p:sp>
        <p:sp>
          <p:nvSpPr>
            <p:cNvPr id="51" name="Freeform 11"/>
            <p:cNvSpPr/>
            <p:nvPr/>
          </p:nvSpPr>
          <p:spPr bwMode="auto">
            <a:xfrm>
              <a:off x="4756107" y="3936352"/>
              <a:ext cx="427919" cy="188871"/>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p:spPr>
          <p:txBody>
            <a:bodyPr/>
            <a:lstStyle/>
            <a:p>
              <a:pPr defTabSz="685800">
                <a:defRPr/>
              </a:pPr>
              <a:endParaRPr lang="id-ID">
                <a:latin typeface="+mn-lt"/>
                <a:ea typeface="+mn-ea"/>
              </a:endParaRPr>
            </a:p>
          </p:txBody>
        </p:sp>
        <p:sp>
          <p:nvSpPr>
            <p:cNvPr id="52" name="Freeform 12"/>
            <p:cNvSpPr/>
            <p:nvPr/>
          </p:nvSpPr>
          <p:spPr bwMode="auto">
            <a:xfrm>
              <a:off x="4286906" y="3936352"/>
              <a:ext cx="425537" cy="188871"/>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p:spPr>
          <p:txBody>
            <a:bodyPr/>
            <a:lstStyle/>
            <a:p>
              <a:pPr defTabSz="685800">
                <a:defRPr/>
              </a:pPr>
              <a:endParaRPr lang="id-ID">
                <a:latin typeface="+mn-lt"/>
                <a:ea typeface="+mn-ea"/>
              </a:endParaRPr>
            </a:p>
          </p:txBody>
        </p:sp>
        <p:sp>
          <p:nvSpPr>
            <p:cNvPr id="53" name="Freeform 13"/>
            <p:cNvSpPr/>
            <p:nvPr/>
          </p:nvSpPr>
          <p:spPr bwMode="auto">
            <a:xfrm>
              <a:off x="3937584" y="3633206"/>
              <a:ext cx="354879" cy="355522"/>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3"/>
            </a:solidFill>
            <a:ln>
              <a:noFill/>
            </a:ln>
          </p:spPr>
          <p:txBody>
            <a:bodyPr/>
            <a:lstStyle/>
            <a:p>
              <a:pPr defTabSz="685800">
                <a:defRPr/>
              </a:pPr>
              <a:endParaRPr lang="id-ID">
                <a:latin typeface="+mn-lt"/>
                <a:ea typeface="+mn-ea"/>
              </a:endParaRPr>
            </a:p>
          </p:txBody>
        </p:sp>
        <p:sp>
          <p:nvSpPr>
            <p:cNvPr id="54" name="Freeform 14"/>
            <p:cNvSpPr/>
            <p:nvPr/>
          </p:nvSpPr>
          <p:spPr bwMode="auto">
            <a:xfrm>
              <a:off x="3800237" y="3213405"/>
              <a:ext cx="191333" cy="426943"/>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solidFill>
            <a:ln>
              <a:noFill/>
            </a:ln>
          </p:spPr>
          <p:txBody>
            <a:bodyPr/>
            <a:lstStyle/>
            <a:p>
              <a:pPr defTabSz="685800">
                <a:defRPr/>
              </a:pPr>
              <a:endParaRPr lang="id-ID">
                <a:latin typeface="+mn-lt"/>
                <a:ea typeface="+mn-ea"/>
              </a:endParaRPr>
            </a:p>
          </p:txBody>
        </p:sp>
        <p:sp>
          <p:nvSpPr>
            <p:cNvPr id="55" name="Freeform 15"/>
            <p:cNvSpPr/>
            <p:nvPr/>
          </p:nvSpPr>
          <p:spPr bwMode="auto">
            <a:xfrm>
              <a:off x="3800237" y="2743609"/>
              <a:ext cx="191333" cy="42535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solidFill>
            <a:ln>
              <a:noFill/>
            </a:ln>
          </p:spPr>
          <p:txBody>
            <a:bodyPr/>
            <a:lstStyle/>
            <a:p>
              <a:pPr defTabSz="685800">
                <a:defRPr/>
              </a:pPr>
              <a:endParaRPr lang="id-ID">
                <a:latin typeface="+mn-lt"/>
                <a:ea typeface="+mn-ea"/>
              </a:endParaRPr>
            </a:p>
          </p:txBody>
        </p:sp>
        <p:sp>
          <p:nvSpPr>
            <p:cNvPr id="56" name="Freeform 16"/>
            <p:cNvSpPr/>
            <p:nvPr/>
          </p:nvSpPr>
          <p:spPr bwMode="auto">
            <a:xfrm>
              <a:off x="3937584" y="2394436"/>
              <a:ext cx="354879" cy="354728"/>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a:lstStyle/>
            <a:p>
              <a:pPr defTabSz="685800">
                <a:defRPr/>
              </a:pPr>
              <a:endParaRPr lang="id-ID">
                <a:latin typeface="+mn-lt"/>
                <a:ea typeface="+mn-ea"/>
              </a:endParaRPr>
            </a:p>
          </p:txBody>
        </p:sp>
        <p:sp>
          <p:nvSpPr>
            <p:cNvPr id="58" name="Freeform 17"/>
            <p:cNvSpPr/>
            <p:nvPr/>
          </p:nvSpPr>
          <p:spPr bwMode="auto">
            <a:xfrm>
              <a:off x="4286906" y="2257147"/>
              <a:ext cx="425537" cy="191252"/>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a:lstStyle/>
            <a:p>
              <a:pPr defTabSz="685800">
                <a:defRPr/>
              </a:pPr>
              <a:endParaRPr lang="id-ID">
                <a:latin typeface="+mn-lt"/>
                <a:ea typeface="+mn-ea"/>
              </a:endParaRPr>
            </a:p>
          </p:txBody>
        </p:sp>
      </p:grpSp>
      <p:sp>
        <p:nvSpPr>
          <p:cNvPr id="59" name="Oval 5"/>
          <p:cNvSpPr>
            <a:spLocks noChangeArrowheads="1"/>
          </p:cNvSpPr>
          <p:nvPr/>
        </p:nvSpPr>
        <p:spPr bwMode="auto">
          <a:xfrm>
            <a:off x="5048374" y="1539358"/>
            <a:ext cx="1141512" cy="1142162"/>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68584" tIns="34292" rIns="68584" bIns="34292"/>
          <a:lstStyle/>
          <a:p>
            <a:endParaRPr lang="id-ID"/>
          </a:p>
        </p:txBody>
      </p:sp>
      <p:grpSp>
        <p:nvGrpSpPr>
          <p:cNvPr id="4" name="Group 61"/>
          <p:cNvGrpSpPr/>
          <p:nvPr/>
        </p:nvGrpSpPr>
        <p:grpSpPr bwMode="auto">
          <a:xfrm>
            <a:off x="4917967" y="1408945"/>
            <a:ext cx="1401135" cy="1401798"/>
            <a:chOff x="6546413" y="2257147"/>
            <a:chExt cx="1868076" cy="1868076"/>
          </a:xfrm>
        </p:grpSpPr>
        <p:sp>
          <p:nvSpPr>
            <p:cNvPr id="136229" name="Freeform 6"/>
            <p:cNvSpPr/>
            <p:nvPr/>
          </p:nvSpPr>
          <p:spPr bwMode="auto">
            <a:xfrm>
              <a:off x="7922196" y="2394505"/>
              <a:ext cx="356034" cy="354935"/>
            </a:xfrm>
            <a:custGeom>
              <a:avLst/>
              <a:gdLst>
                <a:gd name="T0" fmla="*/ 612368160 w 207"/>
                <a:gd name="T1" fmla="*/ 537330238 h 206"/>
                <a:gd name="T2" fmla="*/ 76915384 w 207"/>
                <a:gd name="T3" fmla="*/ 0 h 206"/>
                <a:gd name="T4" fmla="*/ 0 w 207"/>
                <a:gd name="T5" fmla="*/ 130621249 h 206"/>
                <a:gd name="T6" fmla="*/ 482202474 w 207"/>
                <a:gd name="T7" fmla="*/ 611547836 h 206"/>
                <a:gd name="T8" fmla="*/ 612368160 w 207"/>
                <a:gd name="T9" fmla="*/ 537330238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0" name="Freeform 7"/>
            <p:cNvSpPr/>
            <p:nvPr/>
          </p:nvSpPr>
          <p:spPr bwMode="auto">
            <a:xfrm>
              <a:off x="7502428" y="2257147"/>
              <a:ext cx="427460" cy="191203"/>
            </a:xfrm>
            <a:custGeom>
              <a:avLst/>
              <a:gdLst>
                <a:gd name="T0" fmla="*/ 0 w 248"/>
                <a:gd name="T1" fmla="*/ 0 h 111"/>
                <a:gd name="T2" fmla="*/ 0 w 248"/>
                <a:gd name="T3" fmla="*/ 151325978 h 111"/>
                <a:gd name="T4" fmla="*/ 659539755 w 248"/>
                <a:gd name="T5" fmla="*/ 329356642 h 111"/>
                <a:gd name="T6" fmla="*/ 736782466 w 248"/>
                <a:gd name="T7" fmla="*/ 198801166 h 111"/>
                <a:gd name="T8" fmla="*/ 0 w 248"/>
                <a:gd name="T9" fmla="*/ 0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1" name="Freeform 8"/>
            <p:cNvSpPr/>
            <p:nvPr/>
          </p:nvSpPr>
          <p:spPr bwMode="auto">
            <a:xfrm>
              <a:off x="8223286" y="2743946"/>
              <a:ext cx="191203" cy="425262"/>
            </a:xfrm>
            <a:custGeom>
              <a:avLst/>
              <a:gdLst>
                <a:gd name="T0" fmla="*/ 133523428 w 111"/>
                <a:gd name="T1" fmla="*/ 0 h 247"/>
                <a:gd name="T2" fmla="*/ 0 w 111"/>
                <a:gd name="T3" fmla="*/ 77070559 h 247"/>
                <a:gd name="T4" fmla="*/ 178030664 w 111"/>
                <a:gd name="T5" fmla="*/ 732177201 h 247"/>
                <a:gd name="T6" fmla="*/ 329356642 w 111"/>
                <a:gd name="T7" fmla="*/ 732177201 h 247"/>
                <a:gd name="T8" fmla="*/ 133523428 w 111"/>
                <a:gd name="T9" fmla="*/ 0 h 2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2" name="Freeform 9"/>
            <p:cNvSpPr/>
            <p:nvPr/>
          </p:nvSpPr>
          <p:spPr bwMode="auto">
            <a:xfrm>
              <a:off x="8223286" y="3213162"/>
              <a:ext cx="191203" cy="427460"/>
            </a:xfrm>
            <a:custGeom>
              <a:avLst/>
              <a:gdLst>
                <a:gd name="T0" fmla="*/ 178030664 w 111"/>
                <a:gd name="T1" fmla="*/ 0 h 248"/>
                <a:gd name="T2" fmla="*/ 0 w 111"/>
                <a:gd name="T3" fmla="*/ 659539755 h 248"/>
                <a:gd name="T4" fmla="*/ 133523428 w 111"/>
                <a:gd name="T5" fmla="*/ 736782466 h 248"/>
                <a:gd name="T6" fmla="*/ 329356642 w 111"/>
                <a:gd name="T7" fmla="*/ 0 h 248"/>
                <a:gd name="T8" fmla="*/ 178030664 w 111"/>
                <a:gd name="T9" fmla="*/ 0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3" name="Freeform 10"/>
            <p:cNvSpPr/>
            <p:nvPr/>
          </p:nvSpPr>
          <p:spPr bwMode="auto">
            <a:xfrm>
              <a:off x="7922196" y="3632930"/>
              <a:ext cx="356034" cy="356034"/>
            </a:xfrm>
            <a:custGeom>
              <a:avLst/>
              <a:gdLst>
                <a:gd name="T0" fmla="*/ 612368160 w 207"/>
                <a:gd name="T1" fmla="*/ 76915384 h 207"/>
                <a:gd name="T2" fmla="*/ 482202474 w 207"/>
                <a:gd name="T3" fmla="*/ 0 h 207"/>
                <a:gd name="T4" fmla="*/ 0 w 207"/>
                <a:gd name="T5" fmla="*/ 482202474 h 207"/>
                <a:gd name="T6" fmla="*/ 76915384 w 207"/>
                <a:gd name="T7" fmla="*/ 612368160 h 207"/>
                <a:gd name="T8" fmla="*/ 612368160 w 207"/>
                <a:gd name="T9" fmla="*/ 76915384 h 2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4" name="Freeform 11"/>
            <p:cNvSpPr/>
            <p:nvPr/>
          </p:nvSpPr>
          <p:spPr bwMode="auto">
            <a:xfrm>
              <a:off x="7502428" y="3936217"/>
              <a:ext cx="427460" cy="189006"/>
            </a:xfrm>
            <a:custGeom>
              <a:avLst/>
              <a:gdLst>
                <a:gd name="T0" fmla="*/ 736782466 w 248"/>
                <a:gd name="T1" fmla="*/ 129902106 h 110"/>
                <a:gd name="T2" fmla="*/ 659539755 w 248"/>
                <a:gd name="T3" fmla="*/ 0 h 110"/>
                <a:gd name="T4" fmla="*/ 0 w 248"/>
                <a:gd name="T5" fmla="*/ 174187930 h 110"/>
                <a:gd name="T6" fmla="*/ 0 w 248"/>
                <a:gd name="T7" fmla="*/ 324756982 h 110"/>
                <a:gd name="T8" fmla="*/ 736782466 w 248"/>
                <a:gd name="T9" fmla="*/ 12990210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5" name="Freeform 12"/>
            <p:cNvSpPr/>
            <p:nvPr/>
          </p:nvSpPr>
          <p:spPr bwMode="auto">
            <a:xfrm>
              <a:off x="7033212" y="3936217"/>
              <a:ext cx="425262" cy="189006"/>
            </a:xfrm>
            <a:custGeom>
              <a:avLst/>
              <a:gdLst>
                <a:gd name="T0" fmla="*/ 0 w 247"/>
                <a:gd name="T1" fmla="*/ 129902106 h 110"/>
                <a:gd name="T2" fmla="*/ 732177201 w 247"/>
                <a:gd name="T3" fmla="*/ 324756982 h 110"/>
                <a:gd name="T4" fmla="*/ 732177201 w 247"/>
                <a:gd name="T5" fmla="*/ 174187930 h 110"/>
                <a:gd name="T6" fmla="*/ 77070559 w 247"/>
                <a:gd name="T7" fmla="*/ 0 h 110"/>
                <a:gd name="T8" fmla="*/ 0 w 247"/>
                <a:gd name="T9" fmla="*/ 12990210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6" name="Freeform 13"/>
            <p:cNvSpPr/>
            <p:nvPr/>
          </p:nvSpPr>
          <p:spPr bwMode="auto">
            <a:xfrm>
              <a:off x="6683771" y="3632930"/>
              <a:ext cx="354935" cy="356034"/>
            </a:xfrm>
            <a:custGeom>
              <a:avLst/>
              <a:gdLst>
                <a:gd name="T0" fmla="*/ 130621249 w 206"/>
                <a:gd name="T1" fmla="*/ 0 h 207"/>
                <a:gd name="T2" fmla="*/ 0 w 206"/>
                <a:gd name="T3" fmla="*/ 76915384 h 207"/>
                <a:gd name="T4" fmla="*/ 537330238 w 206"/>
                <a:gd name="T5" fmla="*/ 612368160 h 207"/>
                <a:gd name="T6" fmla="*/ 611547836 w 206"/>
                <a:gd name="T7" fmla="*/ 482202474 h 207"/>
                <a:gd name="T8" fmla="*/ 130621249 w 206"/>
                <a:gd name="T9" fmla="*/ 0 h 2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7" name="Freeform 14"/>
            <p:cNvSpPr/>
            <p:nvPr/>
          </p:nvSpPr>
          <p:spPr bwMode="auto">
            <a:xfrm>
              <a:off x="6546413" y="3213162"/>
              <a:ext cx="191203" cy="427460"/>
            </a:xfrm>
            <a:custGeom>
              <a:avLst/>
              <a:gdLst>
                <a:gd name="T0" fmla="*/ 0 w 111"/>
                <a:gd name="T1" fmla="*/ 0 h 248"/>
                <a:gd name="T2" fmla="*/ 198801166 w 111"/>
                <a:gd name="T3" fmla="*/ 736782466 h 248"/>
                <a:gd name="T4" fmla="*/ 329356642 w 111"/>
                <a:gd name="T5" fmla="*/ 659539755 h 248"/>
                <a:gd name="T6" fmla="*/ 151325978 w 111"/>
                <a:gd name="T7" fmla="*/ 0 h 248"/>
                <a:gd name="T8" fmla="*/ 0 w 111"/>
                <a:gd name="T9" fmla="*/ 0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8" name="Freeform 15"/>
            <p:cNvSpPr/>
            <p:nvPr/>
          </p:nvSpPr>
          <p:spPr bwMode="auto">
            <a:xfrm>
              <a:off x="6546413" y="2743946"/>
              <a:ext cx="191203" cy="425262"/>
            </a:xfrm>
            <a:custGeom>
              <a:avLst/>
              <a:gdLst>
                <a:gd name="T0" fmla="*/ 151325978 w 111"/>
                <a:gd name="T1" fmla="*/ 732177201 h 247"/>
                <a:gd name="T2" fmla="*/ 329356642 w 111"/>
                <a:gd name="T3" fmla="*/ 77070559 h 247"/>
                <a:gd name="T4" fmla="*/ 198801166 w 111"/>
                <a:gd name="T5" fmla="*/ 0 h 247"/>
                <a:gd name="T6" fmla="*/ 0 w 111"/>
                <a:gd name="T7" fmla="*/ 732177201 h 247"/>
                <a:gd name="T8" fmla="*/ 151325978 w 111"/>
                <a:gd name="T9" fmla="*/ 732177201 h 2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9" name="Freeform 16"/>
            <p:cNvSpPr/>
            <p:nvPr/>
          </p:nvSpPr>
          <p:spPr bwMode="auto">
            <a:xfrm>
              <a:off x="6683771" y="2394505"/>
              <a:ext cx="354935" cy="354935"/>
            </a:xfrm>
            <a:custGeom>
              <a:avLst/>
              <a:gdLst>
                <a:gd name="T0" fmla="*/ 0 w 206"/>
                <a:gd name="T1" fmla="*/ 537330238 h 206"/>
                <a:gd name="T2" fmla="*/ 130621249 w 206"/>
                <a:gd name="T3" fmla="*/ 611547836 h 206"/>
                <a:gd name="T4" fmla="*/ 611547836 w 206"/>
                <a:gd name="T5" fmla="*/ 130621249 h 206"/>
                <a:gd name="T6" fmla="*/ 537330238 w 206"/>
                <a:gd name="T7" fmla="*/ 0 h 206"/>
                <a:gd name="T8" fmla="*/ 0 w 206"/>
                <a:gd name="T9" fmla="*/ 537330238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40" name="Freeform 17"/>
            <p:cNvSpPr/>
            <p:nvPr/>
          </p:nvSpPr>
          <p:spPr bwMode="auto">
            <a:xfrm>
              <a:off x="7033212" y="2257147"/>
              <a:ext cx="425262" cy="191203"/>
            </a:xfrm>
            <a:custGeom>
              <a:avLst/>
              <a:gdLst>
                <a:gd name="T0" fmla="*/ 0 w 247"/>
                <a:gd name="T1" fmla="*/ 198801166 h 111"/>
                <a:gd name="T2" fmla="*/ 74107499 w 247"/>
                <a:gd name="T3" fmla="*/ 329356642 h 111"/>
                <a:gd name="T4" fmla="*/ 732177201 w 247"/>
                <a:gd name="T5" fmla="*/ 151325978 h 111"/>
                <a:gd name="T6" fmla="*/ 732177201 w 247"/>
                <a:gd name="T7" fmla="*/ 0 h 111"/>
                <a:gd name="T8" fmla="*/ 0 w 247"/>
                <a:gd name="T9" fmla="*/ 198801166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86" name="Oval 5"/>
          <p:cNvSpPr>
            <a:spLocks noChangeArrowheads="1"/>
          </p:cNvSpPr>
          <p:nvPr/>
        </p:nvSpPr>
        <p:spPr bwMode="auto">
          <a:xfrm>
            <a:off x="7066414" y="1539358"/>
            <a:ext cx="1141511" cy="1142162"/>
          </a:xfrm>
          <a:prstGeom prst="ellipse">
            <a:avLst/>
          </a:prstGeom>
          <a:solidFill>
            <a:schemeClr val="accent4"/>
          </a:solidFill>
          <a:ln>
            <a:noFill/>
          </a:ln>
        </p:spPr>
        <p:txBody>
          <a:bodyPr lIns="68584" tIns="34292" rIns="68584" bIns="34292"/>
          <a:lstStyle/>
          <a:p>
            <a:endParaRPr lang="id-ID"/>
          </a:p>
        </p:txBody>
      </p:sp>
      <p:grpSp>
        <p:nvGrpSpPr>
          <p:cNvPr id="5" name="Group 86"/>
          <p:cNvGrpSpPr/>
          <p:nvPr/>
        </p:nvGrpSpPr>
        <p:grpSpPr bwMode="auto">
          <a:xfrm>
            <a:off x="6936006" y="1408945"/>
            <a:ext cx="1401135" cy="1401798"/>
            <a:chOff x="9237196" y="2257147"/>
            <a:chExt cx="1868076" cy="1868076"/>
          </a:xfrm>
        </p:grpSpPr>
        <p:sp>
          <p:nvSpPr>
            <p:cNvPr id="88" name="Freeform 6"/>
            <p:cNvSpPr/>
            <p:nvPr/>
          </p:nvSpPr>
          <p:spPr bwMode="auto">
            <a:xfrm>
              <a:off x="10613046" y="2394436"/>
              <a:ext cx="355673" cy="354728"/>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p:spPr>
          <p:txBody>
            <a:bodyPr/>
            <a:lstStyle/>
            <a:p>
              <a:pPr defTabSz="685800">
                <a:defRPr/>
              </a:pPr>
              <a:endParaRPr lang="id-ID">
                <a:latin typeface="+mn-lt"/>
                <a:ea typeface="+mn-ea"/>
              </a:endParaRPr>
            </a:p>
          </p:txBody>
        </p:sp>
        <p:sp>
          <p:nvSpPr>
            <p:cNvPr id="89" name="Freeform 7"/>
            <p:cNvSpPr/>
            <p:nvPr/>
          </p:nvSpPr>
          <p:spPr bwMode="auto">
            <a:xfrm>
              <a:off x="10193066" y="2257147"/>
              <a:ext cx="427919" cy="191252"/>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p:spPr>
          <p:txBody>
            <a:bodyPr/>
            <a:lstStyle/>
            <a:p>
              <a:pPr defTabSz="685800">
                <a:defRPr/>
              </a:pPr>
              <a:endParaRPr lang="id-ID">
                <a:latin typeface="+mn-lt"/>
                <a:ea typeface="+mn-ea"/>
              </a:endParaRPr>
            </a:p>
          </p:txBody>
        </p:sp>
        <p:sp>
          <p:nvSpPr>
            <p:cNvPr id="90" name="Freeform 8"/>
            <p:cNvSpPr/>
            <p:nvPr/>
          </p:nvSpPr>
          <p:spPr bwMode="auto">
            <a:xfrm>
              <a:off x="10913939" y="2743609"/>
              <a:ext cx="191333" cy="425356"/>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p:spPr>
          <p:txBody>
            <a:bodyPr/>
            <a:lstStyle/>
            <a:p>
              <a:pPr defTabSz="685800">
                <a:defRPr/>
              </a:pPr>
              <a:endParaRPr lang="id-ID">
                <a:latin typeface="+mn-lt"/>
                <a:ea typeface="+mn-ea"/>
              </a:endParaRPr>
            </a:p>
          </p:txBody>
        </p:sp>
        <p:sp>
          <p:nvSpPr>
            <p:cNvPr id="91" name="Freeform 9"/>
            <p:cNvSpPr/>
            <p:nvPr/>
          </p:nvSpPr>
          <p:spPr bwMode="auto">
            <a:xfrm>
              <a:off x="10913939" y="3213405"/>
              <a:ext cx="191333" cy="426943"/>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p:spPr>
          <p:txBody>
            <a:bodyPr/>
            <a:lstStyle/>
            <a:p>
              <a:pPr defTabSz="685800">
                <a:defRPr/>
              </a:pPr>
              <a:endParaRPr lang="id-ID">
                <a:latin typeface="+mn-lt"/>
                <a:ea typeface="+mn-ea"/>
              </a:endParaRPr>
            </a:p>
          </p:txBody>
        </p:sp>
        <p:sp>
          <p:nvSpPr>
            <p:cNvPr id="92" name="Freeform 10"/>
            <p:cNvSpPr/>
            <p:nvPr/>
          </p:nvSpPr>
          <p:spPr bwMode="auto">
            <a:xfrm>
              <a:off x="10613046" y="3633206"/>
              <a:ext cx="355673" cy="355522"/>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p:spPr>
          <p:txBody>
            <a:bodyPr/>
            <a:lstStyle/>
            <a:p>
              <a:pPr defTabSz="685800">
                <a:defRPr/>
              </a:pPr>
              <a:endParaRPr lang="id-ID">
                <a:latin typeface="+mn-lt"/>
                <a:ea typeface="+mn-ea"/>
              </a:endParaRPr>
            </a:p>
          </p:txBody>
        </p:sp>
        <p:sp>
          <p:nvSpPr>
            <p:cNvPr id="93" name="Freeform 11"/>
            <p:cNvSpPr/>
            <p:nvPr/>
          </p:nvSpPr>
          <p:spPr bwMode="auto">
            <a:xfrm>
              <a:off x="10193066" y="3936352"/>
              <a:ext cx="427919" cy="188871"/>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p:spPr>
          <p:txBody>
            <a:bodyPr/>
            <a:lstStyle/>
            <a:p>
              <a:pPr defTabSz="685800">
                <a:defRPr/>
              </a:pPr>
              <a:endParaRPr lang="id-ID">
                <a:latin typeface="+mn-lt"/>
                <a:ea typeface="+mn-ea"/>
              </a:endParaRPr>
            </a:p>
          </p:txBody>
        </p:sp>
        <p:sp>
          <p:nvSpPr>
            <p:cNvPr id="94" name="Freeform 12"/>
            <p:cNvSpPr/>
            <p:nvPr/>
          </p:nvSpPr>
          <p:spPr bwMode="auto">
            <a:xfrm>
              <a:off x="9723865" y="3936352"/>
              <a:ext cx="425537" cy="188871"/>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p:spPr>
          <p:txBody>
            <a:bodyPr/>
            <a:lstStyle/>
            <a:p>
              <a:pPr defTabSz="685800">
                <a:defRPr/>
              </a:pPr>
              <a:endParaRPr lang="id-ID">
                <a:latin typeface="+mn-lt"/>
                <a:ea typeface="+mn-ea"/>
              </a:endParaRPr>
            </a:p>
          </p:txBody>
        </p:sp>
        <p:sp>
          <p:nvSpPr>
            <p:cNvPr id="95" name="Freeform 13"/>
            <p:cNvSpPr/>
            <p:nvPr/>
          </p:nvSpPr>
          <p:spPr bwMode="auto">
            <a:xfrm>
              <a:off x="9374543" y="3633206"/>
              <a:ext cx="354879" cy="355522"/>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alpha val="25000"/>
              </a:schemeClr>
            </a:solidFill>
            <a:ln>
              <a:noFill/>
            </a:ln>
          </p:spPr>
          <p:txBody>
            <a:bodyPr/>
            <a:lstStyle/>
            <a:p>
              <a:pPr defTabSz="685800">
                <a:defRPr/>
              </a:pPr>
              <a:endParaRPr lang="id-ID">
                <a:latin typeface="+mn-lt"/>
                <a:ea typeface="+mn-ea"/>
              </a:endParaRPr>
            </a:p>
          </p:txBody>
        </p:sp>
        <p:sp>
          <p:nvSpPr>
            <p:cNvPr id="96" name="Freeform 14"/>
            <p:cNvSpPr/>
            <p:nvPr/>
          </p:nvSpPr>
          <p:spPr bwMode="auto">
            <a:xfrm>
              <a:off x="9237196" y="3213405"/>
              <a:ext cx="191333" cy="426943"/>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alpha val="25000"/>
              </a:schemeClr>
            </a:solidFill>
            <a:ln>
              <a:noFill/>
            </a:ln>
          </p:spPr>
          <p:txBody>
            <a:bodyPr/>
            <a:lstStyle/>
            <a:p>
              <a:pPr defTabSz="685800">
                <a:defRPr/>
              </a:pPr>
              <a:endParaRPr lang="id-ID">
                <a:latin typeface="+mn-lt"/>
                <a:ea typeface="+mn-ea"/>
              </a:endParaRPr>
            </a:p>
          </p:txBody>
        </p:sp>
        <p:sp>
          <p:nvSpPr>
            <p:cNvPr id="97" name="Freeform 15"/>
            <p:cNvSpPr/>
            <p:nvPr/>
          </p:nvSpPr>
          <p:spPr bwMode="auto">
            <a:xfrm>
              <a:off x="9237196" y="2743609"/>
              <a:ext cx="191333" cy="42535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a:lstStyle/>
            <a:p>
              <a:pPr defTabSz="685800">
                <a:defRPr/>
              </a:pPr>
              <a:endParaRPr lang="id-ID">
                <a:latin typeface="+mn-lt"/>
                <a:ea typeface="+mn-ea"/>
              </a:endParaRPr>
            </a:p>
          </p:txBody>
        </p:sp>
        <p:sp>
          <p:nvSpPr>
            <p:cNvPr id="98" name="Freeform 16"/>
            <p:cNvSpPr/>
            <p:nvPr/>
          </p:nvSpPr>
          <p:spPr bwMode="auto">
            <a:xfrm>
              <a:off x="9374543" y="2394436"/>
              <a:ext cx="354879" cy="354728"/>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a:lstStyle/>
            <a:p>
              <a:pPr defTabSz="685800">
                <a:defRPr/>
              </a:pPr>
              <a:endParaRPr lang="id-ID">
                <a:latin typeface="+mn-lt"/>
                <a:ea typeface="+mn-ea"/>
              </a:endParaRPr>
            </a:p>
          </p:txBody>
        </p:sp>
        <p:sp>
          <p:nvSpPr>
            <p:cNvPr id="99" name="Freeform 17"/>
            <p:cNvSpPr/>
            <p:nvPr/>
          </p:nvSpPr>
          <p:spPr bwMode="auto">
            <a:xfrm>
              <a:off x="9723865" y="2257147"/>
              <a:ext cx="425537" cy="191252"/>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a:lstStyle/>
            <a:p>
              <a:pPr defTabSz="685800">
                <a:defRPr/>
              </a:pPr>
              <a:endParaRPr lang="id-ID">
                <a:latin typeface="+mn-lt"/>
                <a:ea typeface="+mn-ea"/>
              </a:endParaRPr>
            </a:p>
          </p:txBody>
        </p:sp>
      </p:grpSp>
      <p:sp>
        <p:nvSpPr>
          <p:cNvPr id="100" name="TextBox 99"/>
          <p:cNvSpPr txBox="1"/>
          <p:nvPr/>
        </p:nvSpPr>
        <p:spPr>
          <a:xfrm>
            <a:off x="847946" y="3221635"/>
            <a:ext cx="1401135" cy="623252"/>
          </a:xfrm>
          <a:prstGeom prst="rect">
            <a:avLst/>
          </a:prstGeom>
          <a:noFill/>
        </p:spPr>
        <p:txBody>
          <a:bodyPr lIns="68584" tIns="34292" rIns="68584" bIns="34292">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eaLnBrk="1" hangingPunct="1">
              <a:buFont typeface="Arial" panose="020B0604020202020204" pitchFamily="34" charset="0"/>
              <a:buNone/>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eaLnBrk="1" hangingPunct="1"/>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eaLnBrk="1" hangingPunct="1"/>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eaLnBrk="1" hangingPunct="1"/>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2" name="TextBox 101"/>
          <p:cNvSpPr txBox="1"/>
          <p:nvPr/>
        </p:nvSpPr>
        <p:spPr>
          <a:xfrm>
            <a:off x="2858245" y="3221635"/>
            <a:ext cx="1401135" cy="623252"/>
          </a:xfrm>
          <a:prstGeom prst="rect">
            <a:avLst/>
          </a:prstGeom>
          <a:noFill/>
        </p:spPr>
        <p:txBody>
          <a:bodyPr lIns="68584" tIns="34292" rIns="68584" bIns="34292">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eaLnBrk="1" hangingPunct="1">
              <a:buFont typeface="Arial" panose="020B0604020202020204" pitchFamily="34" charset="0"/>
              <a:buNone/>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eaLnBrk="1" hangingPunct="1"/>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eaLnBrk="1" hangingPunct="1"/>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eaLnBrk="1" hangingPunct="1"/>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4" name="TextBox 103"/>
          <p:cNvSpPr txBox="1"/>
          <p:nvPr/>
        </p:nvSpPr>
        <p:spPr>
          <a:xfrm>
            <a:off x="4917967" y="3221635"/>
            <a:ext cx="1401135" cy="623252"/>
          </a:xfrm>
          <a:prstGeom prst="rect">
            <a:avLst/>
          </a:prstGeom>
          <a:noFill/>
        </p:spPr>
        <p:txBody>
          <a:bodyPr lIns="68584" tIns="34292" rIns="68584" bIns="34292">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eaLnBrk="1" hangingPunct="1">
              <a:buFont typeface="Arial" panose="020B0604020202020204" pitchFamily="34" charset="0"/>
              <a:buNone/>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eaLnBrk="1" hangingPunct="1"/>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eaLnBrk="1" hangingPunct="1"/>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eaLnBrk="1" hangingPunct="1"/>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6" name="TextBox 105"/>
          <p:cNvSpPr txBox="1">
            <a:spLocks noChangeArrowheads="1"/>
          </p:cNvSpPr>
          <p:nvPr/>
        </p:nvSpPr>
        <p:spPr bwMode="auto">
          <a:xfrm>
            <a:off x="6936006" y="3221635"/>
            <a:ext cx="1401135" cy="623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4" tIns="34292" rIns="68584" bIns="34292">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eaLnBrk="1" hangingPunct="1">
              <a:buFont typeface="Arial" panose="020B0604020202020204" pitchFamily="34" charset="0"/>
              <a:buNone/>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eaLnBrk="1" hangingPunct="1"/>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eaLnBrk="1" hangingPunct="1"/>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eaLnBrk="1" hangingPunct="1"/>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8" name="AutoShape 8"/>
          <p:cNvSpPr/>
          <p:nvPr/>
        </p:nvSpPr>
        <p:spPr bwMode="auto">
          <a:xfrm>
            <a:off x="7422503" y="1883555"/>
            <a:ext cx="478756" cy="398983"/>
          </a:xfrm>
          <a:custGeom>
            <a:avLst/>
            <a:gdLst>
              <a:gd name="T0" fmla="*/ 2147483647 w 21600"/>
              <a:gd name="T1" fmla="*/ 2147483647 h 21579"/>
              <a:gd name="T2" fmla="*/ 2147483647 w 21600"/>
              <a:gd name="T3" fmla="*/ 2147483647 h 21579"/>
              <a:gd name="T4" fmla="*/ 2147483647 w 21600"/>
              <a:gd name="T5" fmla="*/ 2147483647 h 21579"/>
              <a:gd name="T6" fmla="*/ 2147483647 w 21600"/>
              <a:gd name="T7" fmla="*/ 2147483647 h 21579"/>
              <a:gd name="T8" fmla="*/ 2147483647 w 21600"/>
              <a:gd name="T9" fmla="*/ 2147483647 h 21579"/>
              <a:gd name="T10" fmla="*/ 2147483647 w 21600"/>
              <a:gd name="T11" fmla="*/ 2147483647 h 21579"/>
              <a:gd name="T12" fmla="*/ 2147483647 w 21600"/>
              <a:gd name="T13" fmla="*/ 2147483647 h 21579"/>
              <a:gd name="T14" fmla="*/ 2147483647 w 21600"/>
              <a:gd name="T15" fmla="*/ 2147483647 h 21579"/>
              <a:gd name="T16" fmla="*/ 2147483647 w 21600"/>
              <a:gd name="T17" fmla="*/ 2147483647 h 21579"/>
              <a:gd name="T18" fmla="*/ 2147483647 w 21600"/>
              <a:gd name="T19" fmla="*/ 2147483647 h 21579"/>
              <a:gd name="T20" fmla="*/ 2147483647 w 21600"/>
              <a:gd name="T21" fmla="*/ 2147483647 h 21579"/>
              <a:gd name="T22" fmla="*/ 2147483647 w 21600"/>
              <a:gd name="T23" fmla="*/ 2147483647 h 21579"/>
              <a:gd name="T24" fmla="*/ 2147483647 w 21600"/>
              <a:gd name="T25" fmla="*/ 2147483647 h 21579"/>
              <a:gd name="T26" fmla="*/ 2147483647 w 21600"/>
              <a:gd name="T27" fmla="*/ 2147483647 h 21579"/>
              <a:gd name="T28" fmla="*/ 2147483647 w 21600"/>
              <a:gd name="T29" fmla="*/ 2147483647 h 21579"/>
              <a:gd name="T30" fmla="*/ 2147483647 w 21600"/>
              <a:gd name="T31" fmla="*/ 2147483647 h 21579"/>
              <a:gd name="T32" fmla="*/ 2147483647 w 21600"/>
              <a:gd name="T33" fmla="*/ 2147483647 h 21579"/>
              <a:gd name="T34" fmla="*/ 2147483647 w 21600"/>
              <a:gd name="T35" fmla="*/ 2147483647 h 21579"/>
              <a:gd name="T36" fmla="*/ 2147483647 w 21600"/>
              <a:gd name="T37" fmla="*/ 2147483647 h 21579"/>
              <a:gd name="T38" fmla="*/ 2147483647 w 21600"/>
              <a:gd name="T39" fmla="*/ 2147483647 h 21579"/>
              <a:gd name="T40" fmla="*/ 2147483647 w 21600"/>
              <a:gd name="T41" fmla="*/ 2147483647 h 21579"/>
              <a:gd name="T42" fmla="*/ 2147483647 w 21600"/>
              <a:gd name="T43" fmla="*/ 2147483647 h 21579"/>
              <a:gd name="T44" fmla="*/ 2147483647 w 21600"/>
              <a:gd name="T45" fmla="*/ 2147483647 h 21579"/>
              <a:gd name="T46" fmla="*/ 2147483647 w 21600"/>
              <a:gd name="T47" fmla="*/ 2147483647 h 21579"/>
              <a:gd name="T48" fmla="*/ 2147483647 w 21600"/>
              <a:gd name="T49" fmla="*/ 2147483647 h 21579"/>
              <a:gd name="T50" fmla="*/ 2147483647 w 21600"/>
              <a:gd name="T51" fmla="*/ 2147483647 h 21579"/>
              <a:gd name="T52" fmla="*/ 2147483647 w 21600"/>
              <a:gd name="T53" fmla="*/ 2147483647 h 21579"/>
              <a:gd name="T54" fmla="*/ 2147483647 w 21600"/>
              <a:gd name="T55" fmla="*/ 2147483647 h 21579"/>
              <a:gd name="T56" fmla="*/ 0 w 21600"/>
              <a:gd name="T57" fmla="*/ 2147483647 h 21579"/>
              <a:gd name="T58" fmla="*/ 0 w 21600"/>
              <a:gd name="T59" fmla="*/ 2147483647 h 21579"/>
              <a:gd name="T60" fmla="*/ 2147483647 w 21600"/>
              <a:gd name="T61" fmla="*/ 2147483647 h 21579"/>
              <a:gd name="T62" fmla="*/ 2147483647 w 21600"/>
              <a:gd name="T63" fmla="*/ 2147483647 h 21579"/>
              <a:gd name="T64" fmla="*/ 2147483647 w 21600"/>
              <a:gd name="T65" fmla="*/ 2147483647 h 21579"/>
              <a:gd name="T66" fmla="*/ 2147483647 w 21600"/>
              <a:gd name="T67" fmla="*/ 2147483647 h 21579"/>
              <a:gd name="T68" fmla="*/ 2147483647 w 21600"/>
              <a:gd name="T69" fmla="*/ 2147483647 h 21579"/>
              <a:gd name="T70" fmla="*/ 2147483647 w 21600"/>
              <a:gd name="T71" fmla="*/ 2147483647 h 21579"/>
              <a:gd name="T72" fmla="*/ 2147483647 w 21600"/>
              <a:gd name="T73" fmla="*/ 0 h 21579"/>
              <a:gd name="T74" fmla="*/ 2147483647 w 21600"/>
              <a:gd name="T75" fmla="*/ 2147483647 h 21579"/>
              <a:gd name="T76" fmla="*/ 2147483647 w 21600"/>
              <a:gd name="T77" fmla="*/ 2147483647 h 21579"/>
              <a:gd name="T78" fmla="*/ 2147483647 w 21600"/>
              <a:gd name="T79" fmla="*/ 2147483647 h 21579"/>
              <a:gd name="T80" fmla="*/ 2147483647 w 21600"/>
              <a:gd name="T81" fmla="*/ 2147483647 h 21579"/>
              <a:gd name="T82" fmla="*/ 2147483647 w 21600"/>
              <a:gd name="T83" fmla="*/ 2147483647 h 21579"/>
              <a:gd name="T84" fmla="*/ 2147483647 w 21600"/>
              <a:gd name="T85" fmla="*/ 2147483647 h 21579"/>
              <a:gd name="T86" fmla="*/ 2147483647 w 21600"/>
              <a:gd name="T87" fmla="*/ 2147483647 h 21579"/>
              <a:gd name="T88" fmla="*/ 2147483647 w 21600"/>
              <a:gd name="T89" fmla="*/ 2147483647 h 21579"/>
              <a:gd name="T90" fmla="*/ 2147483647 w 21600"/>
              <a:gd name="T91" fmla="*/ 2147483647 h 21579"/>
              <a:gd name="T92" fmla="*/ 2147483647 w 21600"/>
              <a:gd name="T93" fmla="*/ 2147483647 h 21579"/>
              <a:gd name="T94" fmla="*/ 2147483647 w 21600"/>
              <a:gd name="T95" fmla="*/ 2147483647 h 21579"/>
              <a:gd name="T96" fmla="*/ 2147483647 w 21600"/>
              <a:gd name="T97" fmla="*/ 2147483647 h 21579"/>
              <a:gd name="T98" fmla="*/ 2147483647 w 21600"/>
              <a:gd name="T99" fmla="*/ 2147483647 h 21579"/>
              <a:gd name="T100" fmla="*/ 2147483647 w 21600"/>
              <a:gd name="T101" fmla="*/ 2147483647 h 21579"/>
              <a:gd name="T102" fmla="*/ 2147483647 w 21600"/>
              <a:gd name="T103" fmla="*/ 2147483647 h 21579"/>
              <a:gd name="T104" fmla="*/ 2147483647 w 21600"/>
              <a:gd name="T105" fmla="*/ 2147483647 h 21579"/>
              <a:gd name="T106" fmla="*/ 2147483647 w 21600"/>
              <a:gd name="T107" fmla="*/ 2147483647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a:p>
        </p:txBody>
      </p:sp>
      <p:grpSp>
        <p:nvGrpSpPr>
          <p:cNvPr id="6" name="Group 4700"/>
          <p:cNvGrpSpPr/>
          <p:nvPr/>
        </p:nvGrpSpPr>
        <p:grpSpPr bwMode="auto">
          <a:xfrm>
            <a:off x="3380405" y="1915468"/>
            <a:ext cx="407600" cy="407726"/>
            <a:chOff x="3062288" y="3998912"/>
            <a:chExt cx="412750" cy="412750"/>
          </a:xfrm>
          <a:solidFill>
            <a:schemeClr val="bg1"/>
          </a:solidFill>
        </p:grpSpPr>
        <p:sp>
          <p:nvSpPr>
            <p:cNvPr id="110" name="Freeform 408"/>
            <p:cNvSpPr>
              <a:spLocks noChangeArrowheads="1"/>
            </p:cNvSpPr>
            <p:nvPr/>
          </p:nvSpPr>
          <p:spPr bwMode="auto">
            <a:xfrm>
              <a:off x="3062288" y="3998912"/>
              <a:ext cx="328612" cy="315912"/>
            </a:xfrm>
            <a:custGeom>
              <a:avLst/>
              <a:gdLst>
                <a:gd name="T0" fmla="*/ 911 w 912"/>
                <a:gd name="T1" fmla="*/ 242 h 879"/>
                <a:gd name="T2" fmla="*/ 594 w 912"/>
                <a:gd name="T3" fmla="*/ 33 h 879"/>
                <a:gd name="T4" fmla="*/ 75 w 912"/>
                <a:gd name="T5" fmla="*/ 435 h 879"/>
                <a:gd name="T6" fmla="*/ 242 w 912"/>
                <a:gd name="T7" fmla="*/ 878 h 879"/>
                <a:gd name="T8" fmla="*/ 343 w 912"/>
                <a:gd name="T9" fmla="*/ 819 h 879"/>
                <a:gd name="T10" fmla="*/ 911 w 912"/>
                <a:gd name="T11" fmla="*/ 242 h 879"/>
                <a:gd name="T12" fmla="*/ 451 w 912"/>
                <a:gd name="T13" fmla="*/ 226 h 879"/>
                <a:gd name="T14" fmla="*/ 577 w 912"/>
                <a:gd name="T15" fmla="*/ 125 h 879"/>
                <a:gd name="T16" fmla="*/ 669 w 912"/>
                <a:gd name="T17" fmla="*/ 251 h 879"/>
                <a:gd name="T18" fmla="*/ 543 w 912"/>
                <a:gd name="T19" fmla="*/ 351 h 879"/>
                <a:gd name="T20" fmla="*/ 451 w 912"/>
                <a:gd name="T21" fmla="*/ 226 h 879"/>
                <a:gd name="T22" fmla="*/ 226 w 912"/>
                <a:gd name="T23" fmla="*/ 343 h 879"/>
                <a:gd name="T24" fmla="*/ 318 w 912"/>
                <a:gd name="T25" fmla="*/ 276 h 879"/>
                <a:gd name="T26" fmla="*/ 385 w 912"/>
                <a:gd name="T27" fmla="*/ 368 h 879"/>
                <a:gd name="T28" fmla="*/ 293 w 912"/>
                <a:gd name="T29" fmla="*/ 435 h 879"/>
                <a:gd name="T30" fmla="*/ 226 w 912"/>
                <a:gd name="T31" fmla="*/ 343 h 879"/>
                <a:gd name="T32" fmla="*/ 251 w 912"/>
                <a:gd name="T33" fmla="*/ 710 h 879"/>
                <a:gd name="T34" fmla="*/ 176 w 912"/>
                <a:gd name="T35" fmla="*/ 618 h 879"/>
                <a:gd name="T36" fmla="*/ 267 w 912"/>
                <a:gd name="T37" fmla="*/ 552 h 879"/>
                <a:gd name="T38" fmla="*/ 343 w 912"/>
                <a:gd name="T39" fmla="*/ 644 h 879"/>
                <a:gd name="T40" fmla="*/ 251 w 912"/>
                <a:gd name="T41" fmla="*/ 710 h 879"/>
                <a:gd name="T42" fmla="*/ 251 w 912"/>
                <a:gd name="T43" fmla="*/ 710 h 879"/>
                <a:gd name="T44" fmla="*/ 251 w 912"/>
                <a:gd name="T45" fmla="*/ 71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2" h="879">
                  <a:moveTo>
                    <a:pt x="911" y="242"/>
                  </a:moveTo>
                  <a:cubicBezTo>
                    <a:pt x="844" y="134"/>
                    <a:pt x="727" y="50"/>
                    <a:pt x="594" y="33"/>
                  </a:cubicBezTo>
                  <a:cubicBezTo>
                    <a:pt x="343" y="0"/>
                    <a:pt x="134" y="184"/>
                    <a:pt x="75" y="435"/>
                  </a:cubicBezTo>
                  <a:cubicBezTo>
                    <a:pt x="0" y="761"/>
                    <a:pt x="84" y="869"/>
                    <a:pt x="242" y="878"/>
                  </a:cubicBezTo>
                  <a:cubicBezTo>
                    <a:pt x="267" y="853"/>
                    <a:pt x="309" y="828"/>
                    <a:pt x="343" y="819"/>
                  </a:cubicBezTo>
                  <a:lnTo>
                    <a:pt x="911" y="242"/>
                  </a:lnTo>
                  <a:close/>
                  <a:moveTo>
                    <a:pt x="451" y="226"/>
                  </a:moveTo>
                  <a:cubicBezTo>
                    <a:pt x="460" y="167"/>
                    <a:pt x="518" y="117"/>
                    <a:pt x="577" y="125"/>
                  </a:cubicBezTo>
                  <a:cubicBezTo>
                    <a:pt x="635" y="134"/>
                    <a:pt x="677" y="192"/>
                    <a:pt x="669" y="251"/>
                  </a:cubicBezTo>
                  <a:cubicBezTo>
                    <a:pt x="660" y="317"/>
                    <a:pt x="610" y="359"/>
                    <a:pt x="543" y="351"/>
                  </a:cubicBezTo>
                  <a:cubicBezTo>
                    <a:pt x="485" y="343"/>
                    <a:pt x="443" y="284"/>
                    <a:pt x="451" y="226"/>
                  </a:cubicBezTo>
                  <a:close/>
                  <a:moveTo>
                    <a:pt x="226" y="343"/>
                  </a:moveTo>
                  <a:cubicBezTo>
                    <a:pt x="226" y="301"/>
                    <a:pt x="267" y="267"/>
                    <a:pt x="318" y="276"/>
                  </a:cubicBezTo>
                  <a:cubicBezTo>
                    <a:pt x="359" y="284"/>
                    <a:pt x="393" y="326"/>
                    <a:pt x="385" y="368"/>
                  </a:cubicBezTo>
                  <a:cubicBezTo>
                    <a:pt x="376" y="409"/>
                    <a:pt x="334" y="443"/>
                    <a:pt x="293" y="435"/>
                  </a:cubicBezTo>
                  <a:cubicBezTo>
                    <a:pt x="251" y="435"/>
                    <a:pt x="217" y="393"/>
                    <a:pt x="226" y="343"/>
                  </a:cubicBezTo>
                  <a:close/>
                  <a:moveTo>
                    <a:pt x="251" y="710"/>
                  </a:moveTo>
                  <a:cubicBezTo>
                    <a:pt x="200" y="710"/>
                    <a:pt x="167" y="669"/>
                    <a:pt x="176" y="618"/>
                  </a:cubicBezTo>
                  <a:cubicBezTo>
                    <a:pt x="184" y="577"/>
                    <a:pt x="226" y="543"/>
                    <a:pt x="267" y="552"/>
                  </a:cubicBezTo>
                  <a:cubicBezTo>
                    <a:pt x="318" y="560"/>
                    <a:pt x="343" y="602"/>
                    <a:pt x="343" y="644"/>
                  </a:cubicBezTo>
                  <a:cubicBezTo>
                    <a:pt x="334" y="685"/>
                    <a:pt x="293" y="719"/>
                    <a:pt x="251" y="710"/>
                  </a:cubicBezTo>
                  <a:close/>
                  <a:moveTo>
                    <a:pt x="251" y="710"/>
                  </a:moveTo>
                  <a:lnTo>
                    <a:pt x="251" y="71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00">
                <a:defRPr/>
              </a:pPr>
              <a:endParaRPr lang="en-US" dirty="0">
                <a:latin typeface="+mn-lt"/>
                <a:ea typeface="宋体" panose="02010600030101010101" pitchFamily="2" charset="-122"/>
              </a:endParaRPr>
            </a:p>
          </p:txBody>
        </p:sp>
        <p:sp>
          <p:nvSpPr>
            <p:cNvPr id="111" name="Freeform 409"/>
            <p:cNvSpPr>
              <a:spLocks noChangeArrowheads="1"/>
            </p:cNvSpPr>
            <p:nvPr/>
          </p:nvSpPr>
          <p:spPr bwMode="auto">
            <a:xfrm>
              <a:off x="3270250" y="4052887"/>
              <a:ext cx="204788" cy="223837"/>
            </a:xfrm>
            <a:custGeom>
              <a:avLst/>
              <a:gdLst>
                <a:gd name="T0" fmla="*/ 142 w 569"/>
                <a:gd name="T1" fmla="*/ 619 h 620"/>
                <a:gd name="T2" fmla="*/ 150 w 569"/>
                <a:gd name="T3" fmla="*/ 611 h 620"/>
                <a:gd name="T4" fmla="*/ 568 w 569"/>
                <a:gd name="T5" fmla="*/ 67 h 620"/>
                <a:gd name="T6" fmla="*/ 543 w 569"/>
                <a:gd name="T7" fmla="*/ 25 h 620"/>
                <a:gd name="T8" fmla="*/ 493 w 569"/>
                <a:gd name="T9" fmla="*/ 17 h 620"/>
                <a:gd name="T10" fmla="*/ 8 w 569"/>
                <a:gd name="T11" fmla="*/ 485 h 620"/>
                <a:gd name="T12" fmla="*/ 0 w 569"/>
                <a:gd name="T13" fmla="*/ 494 h 620"/>
                <a:gd name="T14" fmla="*/ 142 w 569"/>
                <a:gd name="T15" fmla="*/ 619 h 620"/>
                <a:gd name="T16" fmla="*/ 142 w 569"/>
                <a:gd name="T17" fmla="*/ 619 h 620"/>
                <a:gd name="T18" fmla="*/ 142 w 569"/>
                <a:gd name="T19" fmla="*/ 619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9" h="620">
                  <a:moveTo>
                    <a:pt x="142" y="619"/>
                  </a:moveTo>
                  <a:cubicBezTo>
                    <a:pt x="150" y="611"/>
                    <a:pt x="150" y="611"/>
                    <a:pt x="150" y="611"/>
                  </a:cubicBezTo>
                  <a:cubicBezTo>
                    <a:pt x="568" y="67"/>
                    <a:pt x="568" y="67"/>
                    <a:pt x="568" y="67"/>
                  </a:cubicBezTo>
                  <a:cubicBezTo>
                    <a:pt x="568" y="59"/>
                    <a:pt x="560" y="42"/>
                    <a:pt x="543" y="25"/>
                  </a:cubicBezTo>
                  <a:cubicBezTo>
                    <a:pt x="518" y="0"/>
                    <a:pt x="493" y="17"/>
                    <a:pt x="493" y="17"/>
                  </a:cubicBezTo>
                  <a:cubicBezTo>
                    <a:pt x="8" y="485"/>
                    <a:pt x="8" y="485"/>
                    <a:pt x="8" y="485"/>
                  </a:cubicBezTo>
                  <a:cubicBezTo>
                    <a:pt x="0" y="494"/>
                    <a:pt x="0" y="494"/>
                    <a:pt x="0" y="494"/>
                  </a:cubicBezTo>
                  <a:lnTo>
                    <a:pt x="142" y="619"/>
                  </a:lnTo>
                  <a:close/>
                  <a:moveTo>
                    <a:pt x="142" y="619"/>
                  </a:moveTo>
                  <a:lnTo>
                    <a:pt x="142" y="61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00">
                <a:defRPr/>
              </a:pPr>
              <a:endParaRPr lang="en-US" dirty="0">
                <a:latin typeface="+mn-lt"/>
                <a:ea typeface="宋体" panose="02010600030101010101" pitchFamily="2" charset="-122"/>
              </a:endParaRPr>
            </a:p>
          </p:txBody>
        </p:sp>
        <p:sp>
          <p:nvSpPr>
            <p:cNvPr id="112" name="Freeform 410"/>
            <p:cNvSpPr>
              <a:spLocks noChangeArrowheads="1"/>
            </p:cNvSpPr>
            <p:nvPr/>
          </p:nvSpPr>
          <p:spPr bwMode="auto">
            <a:xfrm>
              <a:off x="3209925" y="4241799"/>
              <a:ext cx="103188" cy="103188"/>
            </a:xfrm>
            <a:custGeom>
              <a:avLst/>
              <a:gdLst>
                <a:gd name="T0" fmla="*/ 143 w 286"/>
                <a:gd name="T1" fmla="*/ 284 h 285"/>
                <a:gd name="T2" fmla="*/ 151 w 286"/>
                <a:gd name="T3" fmla="*/ 268 h 285"/>
                <a:gd name="T4" fmla="*/ 285 w 286"/>
                <a:gd name="T5" fmla="*/ 125 h 285"/>
                <a:gd name="T6" fmla="*/ 143 w 286"/>
                <a:gd name="T7" fmla="*/ 0 h 285"/>
                <a:gd name="T8" fmla="*/ 9 w 286"/>
                <a:gd name="T9" fmla="*/ 142 h 285"/>
                <a:gd name="T10" fmla="*/ 0 w 286"/>
                <a:gd name="T11" fmla="*/ 151 h 285"/>
                <a:gd name="T12" fmla="*/ 143 w 286"/>
                <a:gd name="T13" fmla="*/ 284 h 285"/>
                <a:gd name="T14" fmla="*/ 59 w 286"/>
                <a:gd name="T15" fmla="*/ 134 h 285"/>
                <a:gd name="T16" fmla="*/ 126 w 286"/>
                <a:gd name="T17" fmla="*/ 59 h 285"/>
                <a:gd name="T18" fmla="*/ 151 w 286"/>
                <a:gd name="T19" fmla="*/ 59 h 285"/>
                <a:gd name="T20" fmla="*/ 159 w 286"/>
                <a:gd name="T21" fmla="*/ 67 h 285"/>
                <a:gd name="T22" fmla="*/ 159 w 286"/>
                <a:gd name="T23" fmla="*/ 75 h 285"/>
                <a:gd name="T24" fmla="*/ 159 w 286"/>
                <a:gd name="T25" fmla="*/ 92 h 285"/>
                <a:gd name="T26" fmla="*/ 92 w 286"/>
                <a:gd name="T27" fmla="*/ 159 h 285"/>
                <a:gd name="T28" fmla="*/ 68 w 286"/>
                <a:gd name="T29" fmla="*/ 167 h 285"/>
                <a:gd name="T30" fmla="*/ 59 w 286"/>
                <a:gd name="T31" fmla="*/ 159 h 285"/>
                <a:gd name="T32" fmla="*/ 59 w 286"/>
                <a:gd name="T33" fmla="*/ 142 h 285"/>
                <a:gd name="T34" fmla="*/ 59 w 286"/>
                <a:gd name="T35" fmla="*/ 134 h 285"/>
                <a:gd name="T36" fmla="*/ 59 w 286"/>
                <a:gd name="T37" fmla="*/ 134 h 285"/>
                <a:gd name="T38" fmla="*/ 59 w 286"/>
                <a:gd name="T39" fmla="*/ 13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6" h="285">
                  <a:moveTo>
                    <a:pt x="143" y="284"/>
                  </a:moveTo>
                  <a:cubicBezTo>
                    <a:pt x="151" y="268"/>
                    <a:pt x="151" y="268"/>
                    <a:pt x="151" y="268"/>
                  </a:cubicBezTo>
                  <a:cubicBezTo>
                    <a:pt x="285" y="125"/>
                    <a:pt x="285" y="125"/>
                    <a:pt x="285" y="125"/>
                  </a:cubicBezTo>
                  <a:cubicBezTo>
                    <a:pt x="143" y="0"/>
                    <a:pt x="143" y="0"/>
                    <a:pt x="143" y="0"/>
                  </a:cubicBezTo>
                  <a:cubicBezTo>
                    <a:pt x="9" y="142"/>
                    <a:pt x="9" y="142"/>
                    <a:pt x="9" y="142"/>
                  </a:cubicBezTo>
                  <a:cubicBezTo>
                    <a:pt x="0" y="151"/>
                    <a:pt x="0" y="151"/>
                    <a:pt x="0" y="151"/>
                  </a:cubicBezTo>
                  <a:lnTo>
                    <a:pt x="143" y="284"/>
                  </a:lnTo>
                  <a:close/>
                  <a:moveTo>
                    <a:pt x="59" y="134"/>
                  </a:moveTo>
                  <a:cubicBezTo>
                    <a:pt x="126" y="59"/>
                    <a:pt x="126" y="59"/>
                    <a:pt x="126" y="59"/>
                  </a:cubicBezTo>
                  <a:cubicBezTo>
                    <a:pt x="134" y="50"/>
                    <a:pt x="143" y="50"/>
                    <a:pt x="151" y="59"/>
                  </a:cubicBezTo>
                  <a:cubicBezTo>
                    <a:pt x="159" y="67"/>
                    <a:pt x="159" y="67"/>
                    <a:pt x="159" y="67"/>
                  </a:cubicBezTo>
                  <a:lnTo>
                    <a:pt x="159" y="75"/>
                  </a:lnTo>
                  <a:cubicBezTo>
                    <a:pt x="159" y="84"/>
                    <a:pt x="159" y="84"/>
                    <a:pt x="159" y="92"/>
                  </a:cubicBezTo>
                  <a:cubicBezTo>
                    <a:pt x="92" y="159"/>
                    <a:pt x="92" y="159"/>
                    <a:pt x="92" y="159"/>
                  </a:cubicBezTo>
                  <a:cubicBezTo>
                    <a:pt x="84" y="167"/>
                    <a:pt x="76" y="167"/>
                    <a:pt x="68" y="167"/>
                  </a:cubicBezTo>
                  <a:cubicBezTo>
                    <a:pt x="59" y="159"/>
                    <a:pt x="59" y="159"/>
                    <a:pt x="59" y="159"/>
                  </a:cubicBezTo>
                  <a:cubicBezTo>
                    <a:pt x="59" y="151"/>
                    <a:pt x="59" y="151"/>
                    <a:pt x="59" y="142"/>
                  </a:cubicBezTo>
                  <a:lnTo>
                    <a:pt x="59" y="134"/>
                  </a:lnTo>
                  <a:close/>
                  <a:moveTo>
                    <a:pt x="59" y="134"/>
                  </a:moveTo>
                  <a:lnTo>
                    <a:pt x="59" y="13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00">
                <a:defRPr/>
              </a:pPr>
              <a:endParaRPr lang="en-US" dirty="0">
                <a:latin typeface="+mn-lt"/>
                <a:ea typeface="宋体" panose="02010600030101010101" pitchFamily="2" charset="-122"/>
              </a:endParaRPr>
            </a:p>
          </p:txBody>
        </p:sp>
        <p:sp>
          <p:nvSpPr>
            <p:cNvPr id="113" name="Freeform 411"/>
            <p:cNvSpPr>
              <a:spLocks noChangeArrowheads="1"/>
            </p:cNvSpPr>
            <p:nvPr/>
          </p:nvSpPr>
          <p:spPr bwMode="auto">
            <a:xfrm>
              <a:off x="3122613" y="4308474"/>
              <a:ext cx="127000" cy="103188"/>
            </a:xfrm>
            <a:custGeom>
              <a:avLst/>
              <a:gdLst>
                <a:gd name="T0" fmla="*/ 343 w 352"/>
                <a:gd name="T1" fmla="*/ 134 h 285"/>
                <a:gd name="T2" fmla="*/ 351 w 352"/>
                <a:gd name="T3" fmla="*/ 125 h 285"/>
                <a:gd name="T4" fmla="*/ 218 w 352"/>
                <a:gd name="T5" fmla="*/ 0 h 285"/>
                <a:gd name="T6" fmla="*/ 209 w 352"/>
                <a:gd name="T7" fmla="*/ 8 h 285"/>
                <a:gd name="T8" fmla="*/ 100 w 352"/>
                <a:gd name="T9" fmla="*/ 276 h 285"/>
                <a:gd name="T10" fmla="*/ 126 w 352"/>
                <a:gd name="T11" fmla="*/ 276 h 285"/>
                <a:gd name="T12" fmla="*/ 134 w 352"/>
                <a:gd name="T13" fmla="*/ 268 h 285"/>
                <a:gd name="T14" fmla="*/ 159 w 352"/>
                <a:gd name="T15" fmla="*/ 217 h 285"/>
                <a:gd name="T16" fmla="*/ 343 w 352"/>
                <a:gd name="T17" fmla="*/ 134 h 285"/>
                <a:gd name="T18" fmla="*/ 218 w 352"/>
                <a:gd name="T19" fmla="*/ 167 h 285"/>
                <a:gd name="T20" fmla="*/ 142 w 352"/>
                <a:gd name="T21" fmla="*/ 192 h 285"/>
                <a:gd name="T22" fmla="*/ 126 w 352"/>
                <a:gd name="T23" fmla="*/ 201 h 285"/>
                <a:gd name="T24" fmla="*/ 109 w 352"/>
                <a:gd name="T25" fmla="*/ 209 h 285"/>
                <a:gd name="T26" fmla="*/ 100 w 352"/>
                <a:gd name="T27" fmla="*/ 201 h 285"/>
                <a:gd name="T28" fmla="*/ 100 w 352"/>
                <a:gd name="T29" fmla="*/ 142 h 285"/>
                <a:gd name="T30" fmla="*/ 109 w 352"/>
                <a:gd name="T31" fmla="*/ 109 h 285"/>
                <a:gd name="T32" fmla="*/ 209 w 352"/>
                <a:gd name="T33" fmla="*/ 150 h 285"/>
                <a:gd name="T34" fmla="*/ 284 w 352"/>
                <a:gd name="T35" fmla="*/ 150 h 285"/>
                <a:gd name="T36" fmla="*/ 218 w 352"/>
                <a:gd name="T37" fmla="*/ 167 h 285"/>
                <a:gd name="T38" fmla="*/ 218 w 352"/>
                <a:gd name="T39" fmla="*/ 167 h 285"/>
                <a:gd name="T40" fmla="*/ 218 w 352"/>
                <a:gd name="T41" fmla="*/ 16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2" h="285">
                  <a:moveTo>
                    <a:pt x="343" y="134"/>
                  </a:moveTo>
                  <a:lnTo>
                    <a:pt x="351" y="125"/>
                  </a:lnTo>
                  <a:cubicBezTo>
                    <a:pt x="218" y="0"/>
                    <a:pt x="218" y="0"/>
                    <a:pt x="218" y="0"/>
                  </a:cubicBezTo>
                  <a:cubicBezTo>
                    <a:pt x="218" y="0"/>
                    <a:pt x="209" y="0"/>
                    <a:pt x="209" y="8"/>
                  </a:cubicBezTo>
                  <a:cubicBezTo>
                    <a:pt x="100" y="34"/>
                    <a:pt x="0" y="142"/>
                    <a:pt x="100" y="276"/>
                  </a:cubicBezTo>
                  <a:cubicBezTo>
                    <a:pt x="109" y="276"/>
                    <a:pt x="117" y="284"/>
                    <a:pt x="126" y="276"/>
                  </a:cubicBezTo>
                  <a:cubicBezTo>
                    <a:pt x="134" y="276"/>
                    <a:pt x="134" y="276"/>
                    <a:pt x="134" y="268"/>
                  </a:cubicBezTo>
                  <a:cubicBezTo>
                    <a:pt x="142" y="251"/>
                    <a:pt x="151" y="226"/>
                    <a:pt x="159" y="217"/>
                  </a:cubicBezTo>
                  <a:cubicBezTo>
                    <a:pt x="192" y="184"/>
                    <a:pt x="284" y="234"/>
                    <a:pt x="343" y="134"/>
                  </a:cubicBezTo>
                  <a:close/>
                  <a:moveTo>
                    <a:pt x="218" y="167"/>
                  </a:moveTo>
                  <a:cubicBezTo>
                    <a:pt x="184" y="167"/>
                    <a:pt x="159" y="167"/>
                    <a:pt x="142" y="192"/>
                  </a:cubicBezTo>
                  <a:cubicBezTo>
                    <a:pt x="134" y="192"/>
                    <a:pt x="134" y="201"/>
                    <a:pt x="126" y="201"/>
                  </a:cubicBezTo>
                  <a:cubicBezTo>
                    <a:pt x="126" y="209"/>
                    <a:pt x="117" y="209"/>
                    <a:pt x="109" y="209"/>
                  </a:cubicBezTo>
                  <a:lnTo>
                    <a:pt x="100" y="201"/>
                  </a:lnTo>
                  <a:cubicBezTo>
                    <a:pt x="92" y="176"/>
                    <a:pt x="92" y="159"/>
                    <a:pt x="100" y="142"/>
                  </a:cubicBezTo>
                  <a:cubicBezTo>
                    <a:pt x="100" y="125"/>
                    <a:pt x="109" y="117"/>
                    <a:pt x="109" y="109"/>
                  </a:cubicBezTo>
                  <a:cubicBezTo>
                    <a:pt x="142" y="134"/>
                    <a:pt x="167" y="150"/>
                    <a:pt x="209" y="150"/>
                  </a:cubicBezTo>
                  <a:cubicBezTo>
                    <a:pt x="234" y="142"/>
                    <a:pt x="259" y="150"/>
                    <a:pt x="284" y="150"/>
                  </a:cubicBezTo>
                  <a:cubicBezTo>
                    <a:pt x="259" y="167"/>
                    <a:pt x="234" y="167"/>
                    <a:pt x="218" y="167"/>
                  </a:cubicBezTo>
                  <a:close/>
                  <a:moveTo>
                    <a:pt x="218" y="167"/>
                  </a:moveTo>
                  <a:lnTo>
                    <a:pt x="218" y="167"/>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00">
                <a:defRPr/>
              </a:pPr>
              <a:endParaRPr lang="en-US" dirty="0">
                <a:latin typeface="+mn-lt"/>
                <a:ea typeface="宋体" panose="02010600030101010101" pitchFamily="2" charset="-122"/>
              </a:endParaRPr>
            </a:p>
          </p:txBody>
        </p:sp>
      </p:grpSp>
      <p:sp>
        <p:nvSpPr>
          <p:cNvPr id="114" name="AutoShape 96"/>
          <p:cNvSpPr/>
          <p:nvPr/>
        </p:nvSpPr>
        <p:spPr bwMode="auto">
          <a:xfrm>
            <a:off x="1358262" y="1934172"/>
            <a:ext cx="354303" cy="3543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bg1"/>
          </a:solidFill>
          <a:ln>
            <a:noFill/>
          </a:ln>
          <a:effectLst/>
        </p:spPr>
        <p:txBody>
          <a:bodyPr lIns="38102" tIns="38102" rIns="38102" bIns="38102" anchor="ctr"/>
          <a:lstStyle/>
          <a:p>
            <a:pPr defTabSz="342900">
              <a:defRPr/>
            </a:pPr>
            <a:endParaRPr lang="es-ES" sz="22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15" name="AutoShape 25"/>
          <p:cNvSpPr/>
          <p:nvPr/>
        </p:nvSpPr>
        <p:spPr bwMode="auto">
          <a:xfrm>
            <a:off x="5409228" y="1926431"/>
            <a:ext cx="452555" cy="3596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0"/>
                </a:moveTo>
                <a:cubicBezTo>
                  <a:pt x="20811" y="10"/>
                  <a:pt x="20921" y="52"/>
                  <a:pt x="21049" y="116"/>
                </a:cubicBezTo>
                <a:cubicBezTo>
                  <a:pt x="21416" y="342"/>
                  <a:pt x="21599" y="730"/>
                  <a:pt x="21599" y="1281"/>
                </a:cubicBezTo>
                <a:lnTo>
                  <a:pt x="21599" y="20332"/>
                </a:lnTo>
                <a:cubicBezTo>
                  <a:pt x="21599" y="20883"/>
                  <a:pt x="21416" y="21271"/>
                  <a:pt x="21049" y="21497"/>
                </a:cubicBezTo>
                <a:cubicBezTo>
                  <a:pt x="20921" y="21564"/>
                  <a:pt x="20811" y="21599"/>
                  <a:pt x="20708" y="21599"/>
                </a:cubicBezTo>
                <a:cubicBezTo>
                  <a:pt x="20451" y="21599"/>
                  <a:pt x="20236" y="21476"/>
                  <a:pt x="20065" y="21229"/>
                </a:cubicBezTo>
                <a:lnTo>
                  <a:pt x="14402" y="13267"/>
                </a:lnTo>
                <a:lnTo>
                  <a:pt x="14402" y="17275"/>
                </a:lnTo>
                <a:cubicBezTo>
                  <a:pt x="14402" y="17801"/>
                  <a:pt x="14331" y="18305"/>
                  <a:pt x="14187" y="18775"/>
                </a:cubicBezTo>
                <a:cubicBezTo>
                  <a:pt x="14042" y="19248"/>
                  <a:pt x="13849" y="19665"/>
                  <a:pt x="13606" y="20028"/>
                </a:cubicBezTo>
                <a:cubicBezTo>
                  <a:pt x="13364" y="20385"/>
                  <a:pt x="13080" y="20671"/>
                  <a:pt x="12757" y="20879"/>
                </a:cubicBezTo>
                <a:cubicBezTo>
                  <a:pt x="12431" y="21091"/>
                  <a:pt x="12084" y="21193"/>
                  <a:pt x="11707" y="21193"/>
                </a:cubicBezTo>
                <a:lnTo>
                  <a:pt x="2705" y="21193"/>
                </a:lnTo>
                <a:cubicBezTo>
                  <a:pt x="2340" y="21193"/>
                  <a:pt x="1990" y="21091"/>
                  <a:pt x="1664" y="20879"/>
                </a:cubicBezTo>
                <a:cubicBezTo>
                  <a:pt x="1334" y="20671"/>
                  <a:pt x="1047" y="20385"/>
                  <a:pt x="802" y="20028"/>
                </a:cubicBezTo>
                <a:cubicBezTo>
                  <a:pt x="555" y="19665"/>
                  <a:pt x="359" y="19252"/>
                  <a:pt x="215" y="18786"/>
                </a:cubicBezTo>
                <a:cubicBezTo>
                  <a:pt x="71" y="18316"/>
                  <a:pt x="0" y="17815"/>
                  <a:pt x="0" y="17275"/>
                </a:cubicBezTo>
                <a:lnTo>
                  <a:pt x="0" y="4293"/>
                </a:lnTo>
                <a:cubicBezTo>
                  <a:pt x="0" y="3760"/>
                  <a:pt x="70" y="3262"/>
                  <a:pt x="215" y="2789"/>
                </a:cubicBezTo>
                <a:cubicBezTo>
                  <a:pt x="359" y="2312"/>
                  <a:pt x="555" y="1906"/>
                  <a:pt x="802" y="1560"/>
                </a:cubicBezTo>
                <a:cubicBezTo>
                  <a:pt x="1047" y="1221"/>
                  <a:pt x="1334" y="946"/>
                  <a:pt x="1664" y="734"/>
                </a:cubicBezTo>
                <a:cubicBezTo>
                  <a:pt x="1990" y="526"/>
                  <a:pt x="2340" y="420"/>
                  <a:pt x="2705" y="420"/>
                </a:cubicBezTo>
                <a:lnTo>
                  <a:pt x="11707" y="420"/>
                </a:lnTo>
                <a:cubicBezTo>
                  <a:pt x="12074" y="420"/>
                  <a:pt x="12421" y="526"/>
                  <a:pt x="12752" y="734"/>
                </a:cubicBezTo>
                <a:cubicBezTo>
                  <a:pt x="13078" y="946"/>
                  <a:pt x="13364" y="1221"/>
                  <a:pt x="13606" y="1560"/>
                </a:cubicBezTo>
                <a:cubicBezTo>
                  <a:pt x="13849" y="1906"/>
                  <a:pt x="14042" y="2312"/>
                  <a:pt x="14187" y="2789"/>
                </a:cubicBezTo>
                <a:cubicBezTo>
                  <a:pt x="14331" y="3262"/>
                  <a:pt x="14402" y="3760"/>
                  <a:pt x="14402" y="4293"/>
                </a:cubicBezTo>
                <a:lnTo>
                  <a:pt x="14402" y="8346"/>
                </a:lnTo>
                <a:lnTo>
                  <a:pt x="20065" y="388"/>
                </a:lnTo>
                <a:cubicBezTo>
                  <a:pt x="20243" y="127"/>
                  <a:pt x="20456" y="0"/>
                  <a:pt x="20708" y="0"/>
                </a:cubicBezTo>
              </a:path>
            </a:pathLst>
          </a:custGeom>
          <a:solidFill>
            <a:schemeClr val="bg1"/>
          </a:solidFill>
          <a:ln>
            <a:noFill/>
          </a:ln>
          <a:effectLst/>
        </p:spPr>
        <p:txBody>
          <a:bodyPr lIns="38102" tIns="38102" rIns="38102" bIns="38102" anchor="ctr"/>
          <a:lstStyle/>
          <a:p>
            <a:pPr defTabSz="342900">
              <a:defRPr/>
            </a:pPr>
            <a:endParaRPr lang="es-ES" sz="22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4"/>
                                        </p:tgtEl>
                                        <p:attrNameLst>
                                          <p:attrName>style.visibility</p:attrName>
                                        </p:attrNameLst>
                                      </p:cBhvr>
                                      <p:to>
                                        <p:strVal val="visible"/>
                                      </p:to>
                                    </p:set>
                                    <p:anim calcmode="lin" valueType="num">
                                      <p:cBhvr>
                                        <p:cTn id="11" dur="500" fill="hold"/>
                                        <p:tgtEl>
                                          <p:spTgt spid="114"/>
                                        </p:tgtEl>
                                        <p:attrNameLst>
                                          <p:attrName>ppt_w</p:attrName>
                                        </p:attrNameLst>
                                      </p:cBhvr>
                                      <p:tavLst>
                                        <p:tav tm="0">
                                          <p:val>
                                            <p:fltVal val="0"/>
                                          </p:val>
                                        </p:tav>
                                        <p:tav tm="100000">
                                          <p:val>
                                            <p:strVal val="#ppt_w"/>
                                          </p:val>
                                        </p:tav>
                                      </p:tavLst>
                                    </p:anim>
                                    <p:anim calcmode="lin" valueType="num">
                                      <p:cBhvr>
                                        <p:cTn id="12" dur="500" fill="hold"/>
                                        <p:tgtEl>
                                          <p:spTgt spid="114"/>
                                        </p:tgtEl>
                                        <p:attrNameLst>
                                          <p:attrName>ppt_h</p:attrName>
                                        </p:attrNameLst>
                                      </p:cBhvr>
                                      <p:tavLst>
                                        <p:tav tm="0">
                                          <p:val>
                                            <p:fltVal val="0"/>
                                          </p:val>
                                        </p:tav>
                                        <p:tav tm="100000">
                                          <p:val>
                                            <p:strVal val="#ppt_h"/>
                                          </p:val>
                                        </p:tav>
                                      </p:tavLst>
                                    </p:anim>
                                    <p:animEffect transition="in" filter="fade">
                                      <p:cBhvr>
                                        <p:cTn id="13" dur="500"/>
                                        <p:tgtEl>
                                          <p:spTgt spid="114"/>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15"/>
                                        </p:tgtEl>
                                        <p:attrNameLst>
                                          <p:attrName>style.visibility</p:attrName>
                                        </p:attrNameLst>
                                      </p:cBhvr>
                                      <p:to>
                                        <p:strVal val="visible"/>
                                      </p:to>
                                    </p:set>
                                    <p:anim calcmode="lin" valueType="num">
                                      <p:cBhvr>
                                        <p:cTn id="31" dur="500" fill="hold"/>
                                        <p:tgtEl>
                                          <p:spTgt spid="115"/>
                                        </p:tgtEl>
                                        <p:attrNameLst>
                                          <p:attrName>ppt_w</p:attrName>
                                        </p:attrNameLst>
                                      </p:cBhvr>
                                      <p:tavLst>
                                        <p:tav tm="0">
                                          <p:val>
                                            <p:fltVal val="0"/>
                                          </p:val>
                                        </p:tav>
                                        <p:tav tm="100000">
                                          <p:val>
                                            <p:strVal val="#ppt_w"/>
                                          </p:val>
                                        </p:tav>
                                      </p:tavLst>
                                    </p:anim>
                                    <p:anim calcmode="lin" valueType="num">
                                      <p:cBhvr>
                                        <p:cTn id="32" dur="500" fill="hold"/>
                                        <p:tgtEl>
                                          <p:spTgt spid="115"/>
                                        </p:tgtEl>
                                        <p:attrNameLst>
                                          <p:attrName>ppt_h</p:attrName>
                                        </p:attrNameLst>
                                      </p:cBhvr>
                                      <p:tavLst>
                                        <p:tav tm="0">
                                          <p:val>
                                            <p:fltVal val="0"/>
                                          </p:val>
                                        </p:tav>
                                        <p:tav tm="100000">
                                          <p:val>
                                            <p:strVal val="#ppt_h"/>
                                          </p:val>
                                        </p:tav>
                                      </p:tavLst>
                                    </p:anim>
                                    <p:animEffect transition="in" filter="fade">
                                      <p:cBhvr>
                                        <p:cTn id="33" dur="500"/>
                                        <p:tgtEl>
                                          <p:spTgt spid="115"/>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fade">
                                      <p:cBhvr>
                                        <p:cTn id="37" dur="500"/>
                                        <p:tgtEl>
                                          <p:spTgt spid="86"/>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108"/>
                                        </p:tgtEl>
                                        <p:attrNameLst>
                                          <p:attrName>style.visibility</p:attrName>
                                        </p:attrNameLst>
                                      </p:cBhvr>
                                      <p:to>
                                        <p:strVal val="visible"/>
                                      </p:to>
                                    </p:set>
                                    <p:anim calcmode="lin" valueType="num">
                                      <p:cBhvr>
                                        <p:cTn id="41" dur="500" fill="hold"/>
                                        <p:tgtEl>
                                          <p:spTgt spid="108"/>
                                        </p:tgtEl>
                                        <p:attrNameLst>
                                          <p:attrName>ppt_w</p:attrName>
                                        </p:attrNameLst>
                                      </p:cBhvr>
                                      <p:tavLst>
                                        <p:tav tm="0">
                                          <p:val>
                                            <p:fltVal val="0"/>
                                          </p:val>
                                        </p:tav>
                                        <p:tav tm="100000">
                                          <p:val>
                                            <p:strVal val="#ppt_w"/>
                                          </p:val>
                                        </p:tav>
                                      </p:tavLst>
                                    </p:anim>
                                    <p:anim calcmode="lin" valueType="num">
                                      <p:cBhvr>
                                        <p:cTn id="42" dur="500" fill="hold"/>
                                        <p:tgtEl>
                                          <p:spTgt spid="108"/>
                                        </p:tgtEl>
                                        <p:attrNameLst>
                                          <p:attrName>ppt_h</p:attrName>
                                        </p:attrNameLst>
                                      </p:cBhvr>
                                      <p:tavLst>
                                        <p:tav tm="0">
                                          <p:val>
                                            <p:fltVal val="0"/>
                                          </p:val>
                                        </p:tav>
                                        <p:tav tm="100000">
                                          <p:val>
                                            <p:strVal val="#ppt_h"/>
                                          </p:val>
                                        </p:tav>
                                      </p:tavLst>
                                    </p:anim>
                                    <p:animEffect transition="in" filter="fade">
                                      <p:cBhvr>
                                        <p:cTn id="43" dur="500"/>
                                        <p:tgtEl>
                                          <p:spTgt spid="108"/>
                                        </p:tgtEl>
                                      </p:cBhvr>
                                    </p:animEffect>
                                  </p:childTnLst>
                                </p:cTn>
                              </p:par>
                            </p:childTnLst>
                          </p:cTn>
                        </p:par>
                        <p:par>
                          <p:cTn id="44" fill="hold">
                            <p:stCondLst>
                              <p:cond delay="4000"/>
                            </p:stCondLst>
                            <p:childTnLst>
                              <p:par>
                                <p:cTn id="45" presetID="21" presetClass="entr" presetSubtype="1"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heel(1)">
                                      <p:cBhvr>
                                        <p:cTn id="47" dur="2000"/>
                                        <p:tgtEl>
                                          <p:spTgt spid="2"/>
                                        </p:tgtEl>
                                      </p:cBhvr>
                                    </p:animEffect>
                                  </p:childTnLst>
                                </p:cTn>
                              </p:par>
                              <p:par>
                                <p:cTn id="48" presetID="21" presetClass="entr" presetSubtype="1" fill="hold" nodeType="with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wheel(1)">
                                      <p:cBhvr>
                                        <p:cTn id="50" dur="2000"/>
                                        <p:tgtEl>
                                          <p:spTgt spid="3"/>
                                        </p:tgtEl>
                                      </p:cBhvr>
                                    </p:animEffect>
                                  </p:childTnLst>
                                </p:cTn>
                              </p:par>
                              <p:par>
                                <p:cTn id="51" presetID="21" presetClass="entr" presetSubtype="1" fill="hold" nodeType="with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wheel(1)">
                                      <p:cBhvr>
                                        <p:cTn id="53" dur="2000"/>
                                        <p:tgtEl>
                                          <p:spTgt spid="4"/>
                                        </p:tgtEl>
                                      </p:cBhvr>
                                    </p:animEffect>
                                  </p:childTnLst>
                                </p:cTn>
                              </p:par>
                              <p:par>
                                <p:cTn id="54" presetID="21" presetClass="entr" presetSubtype="1" fill="hold" nodeType="with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heel(1)">
                                      <p:cBhvr>
                                        <p:cTn id="56" dur="2000"/>
                                        <p:tgtEl>
                                          <p:spTgt spid="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0"/>
                                        </p:tgtEl>
                                        <p:attrNameLst>
                                          <p:attrName>style.visibility</p:attrName>
                                        </p:attrNameLst>
                                      </p:cBhvr>
                                      <p:to>
                                        <p:strVal val="visible"/>
                                      </p:to>
                                    </p:set>
                                    <p:animEffect transition="in" filter="fade">
                                      <p:cBhvr>
                                        <p:cTn id="59" dur="500"/>
                                        <p:tgtEl>
                                          <p:spTgt spid="10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2"/>
                                        </p:tgtEl>
                                        <p:attrNameLst>
                                          <p:attrName>style.visibility</p:attrName>
                                        </p:attrNameLst>
                                      </p:cBhvr>
                                      <p:to>
                                        <p:strVal val="visible"/>
                                      </p:to>
                                    </p:set>
                                    <p:animEffect transition="in" filter="fade">
                                      <p:cBhvr>
                                        <p:cTn id="62" dur="500"/>
                                        <p:tgtEl>
                                          <p:spTgt spid="10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4"/>
                                        </p:tgtEl>
                                        <p:attrNameLst>
                                          <p:attrName>style.visibility</p:attrName>
                                        </p:attrNameLst>
                                      </p:cBhvr>
                                      <p:to>
                                        <p:strVal val="visible"/>
                                      </p:to>
                                    </p:set>
                                    <p:animEffect transition="in" filter="fade">
                                      <p:cBhvr>
                                        <p:cTn id="65" dur="500"/>
                                        <p:tgtEl>
                                          <p:spTgt spid="10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06"/>
                                        </p:tgtEl>
                                        <p:attrNameLst>
                                          <p:attrName>style.visibility</p:attrName>
                                        </p:attrNameLst>
                                      </p:cBhvr>
                                      <p:to>
                                        <p:strVal val="visible"/>
                                      </p:to>
                                    </p:set>
                                    <p:animEffect transition="in" filter="fade">
                                      <p:cBhvr>
                                        <p:cTn id="68"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8" grpId="0" animBg="1"/>
      <p:bldP spid="59" grpId="0" animBg="1"/>
      <p:bldP spid="86" grpId="0" animBg="1"/>
      <p:bldP spid="100" grpId="0"/>
      <p:bldP spid="102" grpId="0"/>
      <p:bldP spid="104" grpId="0"/>
      <p:bldP spid="106" grpId="0"/>
      <p:bldP spid="10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259"/>
          <p:cNvSpPr>
            <a:spLocks noChangeArrowheads="1"/>
          </p:cNvSpPr>
          <p:nvPr/>
        </p:nvSpPr>
        <p:spPr bwMode="auto">
          <a:xfrm>
            <a:off x="3710256" y="2372125"/>
            <a:ext cx="2683703" cy="37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buNone/>
            </a:pPr>
            <a:r>
              <a:rPr lang="zh-CN" altLang="en-US" sz="2000" b="1" dirty="0">
                <a:solidFill>
                  <a:schemeClr val="accent1"/>
                </a:solidFill>
              </a:rPr>
              <a:t>市场分析</a:t>
            </a:r>
            <a:endParaRPr lang="zh-CN" altLang="en-US" sz="2000" b="1" dirty="0">
              <a:solidFill>
                <a:schemeClr val="accent1"/>
              </a:solidFill>
            </a:endParaRPr>
          </a:p>
        </p:txBody>
      </p:sp>
      <p:sp>
        <p:nvSpPr>
          <p:cNvPr id="20" name="矩形 259"/>
          <p:cNvSpPr>
            <a:spLocks noChangeArrowheads="1"/>
          </p:cNvSpPr>
          <p:nvPr/>
        </p:nvSpPr>
        <p:spPr bwMode="auto">
          <a:xfrm>
            <a:off x="2984028" y="2817246"/>
            <a:ext cx="4188475" cy="2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buNone/>
            </a:pPr>
            <a:r>
              <a:rPr lang="en-US" altLang="zh-CN" sz="1050" cap="all" dirty="0">
                <a:solidFill>
                  <a:schemeClr val="tx1">
                    <a:lumMod val="50000"/>
                    <a:lumOff val="50000"/>
                  </a:schemeClr>
                </a:solidFill>
                <a:latin typeface="Agency FB" panose="020B0503020202020204" pitchFamily="34" charset="0"/>
                <a:cs typeface="Arial" panose="020B0604020202020204" pitchFamily="34" charset="0"/>
              </a:rPr>
              <a:t>Apply to the reporting on activities report meeting</a:t>
            </a:r>
            <a:endParaRPr lang="zh-CN" altLang="en-US" sz="1050" cap="all" dirty="0">
              <a:solidFill>
                <a:schemeClr val="tx1">
                  <a:lumMod val="50000"/>
                  <a:lumOff val="50000"/>
                </a:schemeClr>
              </a:solidFill>
              <a:latin typeface="Agency FB" panose="020B0503020202020204" pitchFamily="34" charset="0"/>
              <a:cs typeface="Arial" panose="020B0604020202020204" pitchFamily="34" charset="0"/>
            </a:endParaRPr>
          </a:p>
        </p:txBody>
      </p:sp>
      <p:sp>
        <p:nvSpPr>
          <p:cNvPr id="21" name="矩形 20"/>
          <p:cNvSpPr/>
          <p:nvPr/>
        </p:nvSpPr>
        <p:spPr>
          <a:xfrm>
            <a:off x="4535996" y="1248100"/>
            <a:ext cx="1032223" cy="1327551"/>
          </a:xfrm>
          <a:prstGeom prst="rect">
            <a:avLst/>
          </a:prstGeom>
          <a:effectLst/>
        </p:spPr>
        <p:txBody>
          <a:bodyPr wrap="none" lIns="65032" tIns="32516" rIns="65032" bIns="32516">
            <a:spAutoFit/>
          </a:bodyPr>
          <a:lstStyle/>
          <a:p>
            <a:pPr algn="ctr"/>
            <a:r>
              <a:rPr lang="en-US" altLang="zh-CN" sz="8200" dirty="0">
                <a:solidFill>
                  <a:schemeClr val="accent1"/>
                </a:solidFill>
                <a:latin typeface="Agency FB" panose="020B0503020202020204" pitchFamily="34" charset="0"/>
                <a:ea typeface="微软雅黑" panose="020B0503020204020204" pitchFamily="34" charset="-122"/>
                <a:cs typeface="Arial" panose="020B0604020202020204" pitchFamily="34" charset="0"/>
              </a:rPr>
              <a:t>03</a:t>
            </a:r>
            <a:endParaRPr lang="zh-CN" altLang="en-US" sz="8200" dirty="0">
              <a:solidFill>
                <a:schemeClr val="accent1"/>
              </a:solidFill>
              <a:latin typeface="Agency FB" panose="020B0503020202020204" pitchFamily="34" charset="0"/>
              <a:ea typeface="微软雅黑" panose="020B0503020204020204" pitchFamily="34" charset="-122"/>
              <a:cs typeface="Arial" panose="020B0604020202020204" pitchFamily="34" charset="0"/>
            </a:endParaRPr>
          </a:p>
        </p:txBody>
      </p:sp>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l="42820" b="37103"/>
          <a:stretch>
            <a:fillRect/>
          </a:stretch>
        </p:blipFill>
        <p:spPr>
          <a:xfrm>
            <a:off x="1159360" y="772344"/>
            <a:ext cx="2138026" cy="3824464"/>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9"/>
                                        </p:tgtEl>
                                        <p:attrNameLst>
                                          <p:attrName>ppt_y</p:attrName>
                                        </p:attrNameLst>
                                      </p:cBhvr>
                                      <p:tavLst>
                                        <p:tav tm="0">
                                          <p:val>
                                            <p:strVal val="#ppt_y"/>
                                          </p:val>
                                        </p:tav>
                                        <p:tav tm="100000">
                                          <p:val>
                                            <p:strVal val="#ppt_y"/>
                                          </p:val>
                                        </p:tav>
                                      </p:tavLst>
                                    </p:anim>
                                    <p:anim calcmode="lin" valueType="num">
                                      <p:cBhvr>
                                        <p:cTn id="15"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9"/>
                                        </p:tgtEl>
                                      </p:cBhvr>
                                    </p:animEffect>
                                  </p:childTnLst>
                                </p:cTn>
                              </p:par>
                            </p:childTnLst>
                          </p:cTn>
                        </p:par>
                        <p:par>
                          <p:cTn id="18" fill="hold">
                            <p:stCondLst>
                              <p:cond delay="1149"/>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19"/>
                                        </p:tgtEl>
                                      </p:cBhvr>
                                    </p:animEffect>
                                    <p:animScale>
                                      <p:cBhvr>
                                        <p:cTn id="21" dur="250" autoRev="1" fill="hold"/>
                                        <p:tgtEl>
                                          <p:spTgt spid="19"/>
                                        </p:tgtEl>
                                      </p:cBhvr>
                                      <p:by x="105000" y="105000"/>
                                    </p:animScale>
                                  </p:childTnLst>
                                </p:cTn>
                              </p:par>
                            </p:childTnLst>
                          </p:cTn>
                        </p:par>
                        <p:par>
                          <p:cTn id="22" fill="hold">
                            <p:stCondLst>
                              <p:cond delay="1649"/>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0"/>
                                        </p:tgtEl>
                                        <p:attrNameLst>
                                          <p:attrName>ppt_y</p:attrName>
                                        </p:attrNameLst>
                                      </p:cBhvr>
                                      <p:tavLst>
                                        <p:tav tm="0">
                                          <p:val>
                                            <p:strVal val="#ppt_y"/>
                                          </p:val>
                                        </p:tav>
                                        <p:tav tm="100000">
                                          <p:val>
                                            <p:strVal val="#ppt_y"/>
                                          </p:val>
                                        </p:tav>
                                      </p:tavLst>
                                    </p:anim>
                                    <p:anim calcmode="lin" valueType="num">
                                      <p:cBhvr>
                                        <p:cTn id="27"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0"/>
                                        </p:tgtEl>
                                      </p:cBhvr>
                                    </p:animEffect>
                                  </p:childTnLst>
                                </p:cTn>
                              </p:par>
                            </p:childTnLst>
                          </p:cTn>
                        </p:par>
                        <p:par>
                          <p:cTn id="30" fill="hold">
                            <p:stCondLst>
                              <p:cond delay="465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20"/>
                                        </p:tgtEl>
                                      </p:cBhvr>
                                    </p:animEffect>
                                    <p:animScale>
                                      <p:cBhvr>
                                        <p:cTn id="33" dur="250" autoRev="1" fill="hold"/>
                                        <p:tgtEl>
                                          <p:spTgt spid="20"/>
                                        </p:tgtEl>
                                      </p:cBhvr>
                                      <p:by x="105000" y="105000"/>
                                    </p:animScale>
                                  </p:childTnLst>
                                </p:cTn>
                              </p:par>
                              <p:par>
                                <p:cTn id="34" presetID="47" presetClass="entr" presetSubtype="0" fill="hold" nodeType="withEffect">
                                  <p:stCondLst>
                                    <p:cond delay="7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20" grpId="0"/>
      <p:bldP spid="20" grpId="1"/>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6514966" y="196097"/>
            <a:ext cx="2450399" cy="241047"/>
          </a:xfrm>
          <a:prstGeom prst="rect">
            <a:avLst/>
          </a:prstGeom>
          <a:noFill/>
        </p:spPr>
        <p:txBody>
          <a:bodyPr wrap="square" lIns="71076" tIns="35538" rIns="71076" bIns="35538" rtlCol="0">
            <a:spAutoFit/>
          </a:bodyPr>
          <a:lstStyle/>
          <a:p>
            <a:r>
              <a:rPr lang="en-US" altLang="zh-CN" sz="1100" dirty="0">
                <a:solidFill>
                  <a:schemeClr val="bg1"/>
                </a:solidFill>
                <a:latin typeface="微软雅黑" panose="020B0503020204020204" pitchFamily="34" charset="-122"/>
                <a:ea typeface="微软雅黑" panose="020B0503020204020204" pitchFamily="34" charset="-122"/>
              </a:rPr>
              <a:t>LOGO     </a:t>
            </a:r>
            <a:r>
              <a:rPr lang="zh-CN" altLang="en-US" sz="1100" dirty="0">
                <a:solidFill>
                  <a:schemeClr val="bg1"/>
                </a:solidFill>
                <a:latin typeface="微软雅黑" panose="020B0503020204020204" pitchFamily="34" charset="-122"/>
                <a:ea typeface="微软雅黑" panose="020B0503020204020204" pitchFamily="34" charset="-122"/>
              </a:rPr>
              <a:t>翼宁机械设备有限公司</a:t>
            </a:r>
            <a:endParaRPr lang="zh-CN" altLang="en-US" sz="1100" dirty="0">
              <a:solidFill>
                <a:schemeClr val="bg1"/>
              </a:solidFill>
              <a:latin typeface="微软雅黑" panose="020B0503020204020204" pitchFamily="34" charset="-122"/>
              <a:ea typeface="微软雅黑" panose="020B0503020204020204" pitchFamily="34" charset="-122"/>
            </a:endParaRPr>
          </a:p>
        </p:txBody>
      </p:sp>
      <p:pic>
        <p:nvPicPr>
          <p:cNvPr id="6146"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458261" y="1265381"/>
            <a:ext cx="4793384" cy="3198495"/>
          </a:xfrm>
          <a:prstGeom prst="rect">
            <a:avLst/>
          </a:prstGeom>
          <a:blipFill>
            <a:blip r:embed="rId2"/>
            <a:stretch>
              <a:fillRect/>
            </a:stretch>
          </a:blipFill>
        </p:spPr>
      </p:pic>
      <p:grpSp>
        <p:nvGrpSpPr>
          <p:cNvPr id="3" name="组合 37"/>
          <p:cNvGrpSpPr/>
          <p:nvPr/>
        </p:nvGrpSpPr>
        <p:grpSpPr>
          <a:xfrm>
            <a:off x="6012160" y="1362991"/>
            <a:ext cx="1966007" cy="880772"/>
            <a:chOff x="8784483" y="2133651"/>
            <a:chExt cx="2477305" cy="1174273"/>
          </a:xfrm>
        </p:grpSpPr>
        <p:sp>
          <p:nvSpPr>
            <p:cNvPr id="39" name="TextBox 38"/>
            <p:cNvSpPr txBox="1"/>
            <p:nvPr/>
          </p:nvSpPr>
          <p:spPr>
            <a:xfrm>
              <a:off x="8785373" y="2637706"/>
              <a:ext cx="2133943" cy="670218"/>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55"/>
                </a:lnSpc>
              </a:pPr>
              <a:r>
                <a:rPr lang="zh-CN" altLang="en-US" sz="1100" dirty="0">
                  <a:solidFill>
                    <a:schemeClr val="tx1">
                      <a:lumMod val="65000"/>
                      <a:lumOff val="35000"/>
                    </a:schemeClr>
                  </a:solidFill>
                </a:rPr>
                <a:t>点击此处添加内容</a:t>
              </a:r>
              <a:endParaRPr lang="zh-CN" altLang="en-US" sz="1100" dirty="0">
                <a:solidFill>
                  <a:schemeClr val="tx1">
                    <a:lumMod val="65000"/>
                    <a:lumOff val="35000"/>
                  </a:schemeClr>
                </a:solidFill>
              </a:endParaRPr>
            </a:p>
            <a:p>
              <a:pPr>
                <a:lnSpc>
                  <a:spcPts val="1555"/>
                </a:lnSpc>
              </a:pPr>
              <a:r>
                <a:rPr lang="zh-CN" altLang="en-US" sz="1100" dirty="0">
                  <a:solidFill>
                    <a:schemeClr val="tx1">
                      <a:lumMod val="65000"/>
                      <a:lumOff val="35000"/>
                    </a:schemeClr>
                  </a:solidFill>
                </a:rPr>
                <a:t>点击此处添加内容</a:t>
              </a:r>
              <a:endParaRPr lang="zh-CN" altLang="en-US" sz="1100" dirty="0">
                <a:solidFill>
                  <a:schemeClr val="tx1">
                    <a:lumMod val="65000"/>
                    <a:lumOff val="35000"/>
                  </a:schemeClr>
                </a:solidFill>
              </a:endParaRPr>
            </a:p>
          </p:txBody>
        </p:sp>
        <p:sp>
          <p:nvSpPr>
            <p:cNvPr id="41" name="TextBox 40"/>
            <p:cNvSpPr txBox="1"/>
            <p:nvPr/>
          </p:nvSpPr>
          <p:spPr>
            <a:xfrm>
              <a:off x="8784483" y="2133651"/>
              <a:ext cx="2477305" cy="512922"/>
            </a:xfrm>
            <a:prstGeom prst="rect">
              <a:avLst/>
            </a:prstGeom>
            <a:noFill/>
          </p:spPr>
          <p:txBody>
            <a:bodyPr wrap="square" rtlCol="0">
              <a:spAutoFit/>
            </a:bodyPr>
            <a:lstStyle/>
            <a:p>
              <a:r>
                <a:rPr lang="zh-CN" altLang="en-US" sz="1900" dirty="0">
                  <a:solidFill>
                    <a:schemeClr val="accent1"/>
                  </a:solidFill>
                  <a:latin typeface="微软雅黑" panose="020B0503020204020204" pitchFamily="34" charset="-122"/>
                  <a:ea typeface="微软雅黑" panose="020B0503020204020204" pitchFamily="34" charset="-122"/>
                </a:rPr>
                <a:t>点击输入小标题</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grpSp>
      <p:grpSp>
        <p:nvGrpSpPr>
          <p:cNvPr id="4" name="组合 41"/>
          <p:cNvGrpSpPr/>
          <p:nvPr/>
        </p:nvGrpSpPr>
        <p:grpSpPr>
          <a:xfrm>
            <a:off x="6012160" y="2281163"/>
            <a:ext cx="1966007" cy="880772"/>
            <a:chOff x="8784483" y="2133651"/>
            <a:chExt cx="2477305" cy="1174273"/>
          </a:xfrm>
        </p:grpSpPr>
        <p:sp>
          <p:nvSpPr>
            <p:cNvPr id="43" name="TextBox 42"/>
            <p:cNvSpPr txBox="1"/>
            <p:nvPr/>
          </p:nvSpPr>
          <p:spPr>
            <a:xfrm>
              <a:off x="8785373" y="2637706"/>
              <a:ext cx="2133943" cy="670218"/>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55"/>
                </a:lnSpc>
              </a:pPr>
              <a:r>
                <a:rPr lang="zh-CN" altLang="en-US" sz="1100" dirty="0">
                  <a:solidFill>
                    <a:schemeClr val="tx1">
                      <a:lumMod val="65000"/>
                      <a:lumOff val="35000"/>
                    </a:schemeClr>
                  </a:solidFill>
                </a:rPr>
                <a:t>点击此处添加内容</a:t>
              </a:r>
              <a:endParaRPr lang="zh-CN" altLang="en-US" sz="1100" dirty="0">
                <a:solidFill>
                  <a:schemeClr val="tx1">
                    <a:lumMod val="65000"/>
                    <a:lumOff val="35000"/>
                  </a:schemeClr>
                </a:solidFill>
              </a:endParaRPr>
            </a:p>
            <a:p>
              <a:pPr>
                <a:lnSpc>
                  <a:spcPts val="1555"/>
                </a:lnSpc>
              </a:pPr>
              <a:r>
                <a:rPr lang="zh-CN" altLang="en-US" sz="1100" dirty="0">
                  <a:solidFill>
                    <a:schemeClr val="tx1">
                      <a:lumMod val="65000"/>
                      <a:lumOff val="35000"/>
                    </a:schemeClr>
                  </a:solidFill>
                </a:rPr>
                <a:t>点击此处添加内容</a:t>
              </a:r>
              <a:endParaRPr lang="zh-CN" altLang="en-US" sz="1100" dirty="0">
                <a:solidFill>
                  <a:schemeClr val="tx1">
                    <a:lumMod val="65000"/>
                    <a:lumOff val="35000"/>
                  </a:schemeClr>
                </a:solidFill>
              </a:endParaRPr>
            </a:p>
          </p:txBody>
        </p:sp>
        <p:sp>
          <p:nvSpPr>
            <p:cNvPr id="45" name="TextBox 44"/>
            <p:cNvSpPr txBox="1"/>
            <p:nvPr/>
          </p:nvSpPr>
          <p:spPr>
            <a:xfrm>
              <a:off x="8784483" y="2133651"/>
              <a:ext cx="2477305" cy="512922"/>
            </a:xfrm>
            <a:prstGeom prst="rect">
              <a:avLst/>
            </a:prstGeom>
            <a:noFill/>
          </p:spPr>
          <p:txBody>
            <a:bodyPr wrap="square" rtlCol="0">
              <a:spAutoFit/>
            </a:bodyPr>
            <a:lstStyle/>
            <a:p>
              <a:r>
                <a:rPr lang="zh-CN" altLang="en-US" sz="1900" dirty="0">
                  <a:solidFill>
                    <a:schemeClr val="accent1"/>
                  </a:solidFill>
                  <a:latin typeface="微软雅黑" panose="020B0503020204020204" pitchFamily="34" charset="-122"/>
                  <a:ea typeface="微软雅黑" panose="020B0503020204020204" pitchFamily="34" charset="-122"/>
                </a:rPr>
                <a:t>点击输入小标题</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grpSp>
      <p:grpSp>
        <p:nvGrpSpPr>
          <p:cNvPr id="5" name="组合 45"/>
          <p:cNvGrpSpPr/>
          <p:nvPr/>
        </p:nvGrpSpPr>
        <p:grpSpPr>
          <a:xfrm>
            <a:off x="6012160" y="3220665"/>
            <a:ext cx="1966007" cy="880772"/>
            <a:chOff x="8784483" y="2133651"/>
            <a:chExt cx="2477305" cy="1174273"/>
          </a:xfrm>
        </p:grpSpPr>
        <p:sp>
          <p:nvSpPr>
            <p:cNvPr id="47" name="TextBox 46"/>
            <p:cNvSpPr txBox="1"/>
            <p:nvPr/>
          </p:nvSpPr>
          <p:spPr>
            <a:xfrm>
              <a:off x="8785373" y="2637706"/>
              <a:ext cx="2133943" cy="670218"/>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55"/>
                </a:lnSpc>
              </a:pPr>
              <a:r>
                <a:rPr lang="zh-CN" altLang="en-US" sz="1100" dirty="0">
                  <a:solidFill>
                    <a:schemeClr val="tx1">
                      <a:lumMod val="65000"/>
                      <a:lumOff val="35000"/>
                    </a:schemeClr>
                  </a:solidFill>
                </a:rPr>
                <a:t>点击此处添加内容</a:t>
              </a:r>
              <a:endParaRPr lang="zh-CN" altLang="en-US" sz="1100" dirty="0">
                <a:solidFill>
                  <a:schemeClr val="tx1">
                    <a:lumMod val="65000"/>
                    <a:lumOff val="35000"/>
                  </a:schemeClr>
                </a:solidFill>
              </a:endParaRPr>
            </a:p>
            <a:p>
              <a:pPr>
                <a:lnSpc>
                  <a:spcPts val="1555"/>
                </a:lnSpc>
              </a:pPr>
              <a:r>
                <a:rPr lang="zh-CN" altLang="en-US" sz="1100" dirty="0">
                  <a:solidFill>
                    <a:schemeClr val="tx1">
                      <a:lumMod val="65000"/>
                      <a:lumOff val="35000"/>
                    </a:schemeClr>
                  </a:solidFill>
                </a:rPr>
                <a:t>点击此处添加内容</a:t>
              </a:r>
              <a:endParaRPr lang="zh-CN" altLang="en-US" sz="1100" dirty="0">
                <a:solidFill>
                  <a:schemeClr val="tx1">
                    <a:lumMod val="65000"/>
                    <a:lumOff val="35000"/>
                  </a:schemeClr>
                </a:solidFill>
              </a:endParaRPr>
            </a:p>
          </p:txBody>
        </p:sp>
        <p:sp>
          <p:nvSpPr>
            <p:cNvPr id="49" name="TextBox 48"/>
            <p:cNvSpPr txBox="1"/>
            <p:nvPr/>
          </p:nvSpPr>
          <p:spPr>
            <a:xfrm>
              <a:off x="8784483" y="2133651"/>
              <a:ext cx="2477305" cy="512922"/>
            </a:xfrm>
            <a:prstGeom prst="rect">
              <a:avLst/>
            </a:prstGeom>
            <a:noFill/>
          </p:spPr>
          <p:txBody>
            <a:bodyPr wrap="square" rtlCol="0">
              <a:spAutoFit/>
            </a:bodyPr>
            <a:lstStyle/>
            <a:p>
              <a:r>
                <a:rPr lang="zh-CN" altLang="en-US" sz="1900" dirty="0">
                  <a:solidFill>
                    <a:schemeClr val="accent1"/>
                  </a:solidFill>
                  <a:latin typeface="微软雅黑" panose="020B0503020204020204" pitchFamily="34" charset="-122"/>
                  <a:ea typeface="微软雅黑" panose="020B0503020204020204" pitchFamily="34" charset="-122"/>
                </a:rPr>
                <a:t>点击输入小标题</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grpSp>
      <p:sp>
        <p:nvSpPr>
          <p:cNvPr id="21" name="矩形 20"/>
          <p:cNvSpPr/>
          <p:nvPr/>
        </p:nvSpPr>
        <p:spPr>
          <a:xfrm>
            <a:off x="453830" y="808348"/>
            <a:ext cx="4802246" cy="10441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37"/>
          <p:cNvGrpSpPr/>
          <p:nvPr/>
        </p:nvGrpSpPr>
        <p:grpSpPr>
          <a:xfrm>
            <a:off x="971600" y="1168388"/>
            <a:ext cx="3817748" cy="502702"/>
            <a:chOff x="8784483" y="2565666"/>
            <a:chExt cx="4810627" cy="670218"/>
          </a:xfrm>
        </p:grpSpPr>
        <p:sp>
          <p:nvSpPr>
            <p:cNvPr id="24" name="TextBox 23"/>
            <p:cNvSpPr txBox="1"/>
            <p:nvPr/>
          </p:nvSpPr>
          <p:spPr>
            <a:xfrm>
              <a:off x="11461168" y="2565666"/>
              <a:ext cx="2133942" cy="670218"/>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55"/>
                </a:lnSpc>
              </a:pPr>
              <a:r>
                <a:rPr lang="zh-CN" altLang="en-US" sz="1100" dirty="0">
                  <a:solidFill>
                    <a:schemeClr val="bg1"/>
                  </a:solidFill>
                </a:rPr>
                <a:t>点击此处添加内容</a:t>
              </a:r>
              <a:endParaRPr lang="zh-CN" altLang="en-US" sz="1100" dirty="0">
                <a:solidFill>
                  <a:schemeClr val="bg1"/>
                </a:solidFill>
              </a:endParaRPr>
            </a:p>
            <a:p>
              <a:pPr>
                <a:lnSpc>
                  <a:spcPts val="1555"/>
                </a:lnSpc>
              </a:pPr>
              <a:r>
                <a:rPr lang="zh-CN" altLang="en-US" sz="1100" dirty="0">
                  <a:solidFill>
                    <a:schemeClr val="bg1"/>
                  </a:solidFill>
                </a:rPr>
                <a:t>点击此处添加内容</a:t>
              </a:r>
              <a:endParaRPr lang="zh-CN" altLang="en-US" sz="1100" dirty="0">
                <a:solidFill>
                  <a:schemeClr val="bg1"/>
                </a:solidFill>
              </a:endParaRPr>
            </a:p>
          </p:txBody>
        </p:sp>
        <p:sp>
          <p:nvSpPr>
            <p:cNvPr id="25" name="TextBox 24"/>
            <p:cNvSpPr txBox="1"/>
            <p:nvPr/>
          </p:nvSpPr>
          <p:spPr>
            <a:xfrm>
              <a:off x="8784483" y="2565666"/>
              <a:ext cx="2477305" cy="512922"/>
            </a:xfrm>
            <a:prstGeom prst="rect">
              <a:avLst/>
            </a:prstGeom>
            <a:noFill/>
          </p:spPr>
          <p:txBody>
            <a:bodyPr wrap="square" rtlCol="0">
              <a:spAutoFit/>
            </a:bodyPr>
            <a:lstStyle/>
            <a:p>
              <a:r>
                <a:rPr lang="zh-CN" altLang="en-US" sz="1900" dirty="0">
                  <a:solidFill>
                    <a:schemeClr val="bg1"/>
                  </a:solidFill>
                  <a:latin typeface="微软雅黑" panose="020B0503020204020204" pitchFamily="34" charset="-122"/>
                  <a:ea typeface="微软雅黑" panose="020B0503020204020204" pitchFamily="34" charset="-122"/>
                </a:rPr>
                <a:t>点击输入小标题</a:t>
              </a:r>
              <a:endParaRPr lang="zh-CN" altLang="zh-CN" sz="19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750" fill="hold"/>
                                        <p:tgtEl>
                                          <p:spTgt spid="6146"/>
                                        </p:tgtEl>
                                        <p:attrNameLst>
                                          <p:attrName>ppt_w</p:attrName>
                                        </p:attrNameLst>
                                      </p:cBhvr>
                                      <p:tavLst>
                                        <p:tav tm="0">
                                          <p:val>
                                            <p:fltVal val="0"/>
                                          </p:val>
                                        </p:tav>
                                        <p:tav tm="100000">
                                          <p:val>
                                            <p:strVal val="#ppt_w"/>
                                          </p:val>
                                        </p:tav>
                                      </p:tavLst>
                                    </p:anim>
                                    <p:anim calcmode="lin" valueType="num">
                                      <p:cBhvr>
                                        <p:cTn id="8" dur="750" fill="hold"/>
                                        <p:tgtEl>
                                          <p:spTgt spid="6146"/>
                                        </p:tgtEl>
                                        <p:attrNameLst>
                                          <p:attrName>ppt_h</p:attrName>
                                        </p:attrNameLst>
                                      </p:cBhvr>
                                      <p:tavLst>
                                        <p:tav tm="0">
                                          <p:val>
                                            <p:fltVal val="0"/>
                                          </p:val>
                                        </p:tav>
                                        <p:tav tm="100000">
                                          <p:val>
                                            <p:strVal val="#ppt_h"/>
                                          </p:val>
                                        </p:tav>
                                      </p:tavLst>
                                    </p:anim>
                                    <p:anim calcmode="lin" valueType="num">
                                      <p:cBhvr>
                                        <p:cTn id="9" dur="750" fill="hold"/>
                                        <p:tgtEl>
                                          <p:spTgt spid="6146"/>
                                        </p:tgtEl>
                                        <p:attrNameLst>
                                          <p:attrName>style.rotation</p:attrName>
                                        </p:attrNameLst>
                                      </p:cBhvr>
                                      <p:tavLst>
                                        <p:tav tm="0">
                                          <p:val>
                                            <p:fltVal val="90"/>
                                          </p:val>
                                        </p:tav>
                                        <p:tav tm="100000">
                                          <p:val>
                                            <p:fltVal val="0"/>
                                          </p:val>
                                        </p:tav>
                                      </p:tavLst>
                                    </p:anim>
                                    <p:animEffect transition="in" filter="fade">
                                      <p:cBhvr>
                                        <p:cTn id="10" dur="750"/>
                                        <p:tgtEl>
                                          <p:spTgt spid="6146"/>
                                        </p:tgtEl>
                                      </p:cBhvr>
                                    </p:animEffect>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slide(fromBottom)">
                                      <p:cBhvr>
                                        <p:cTn id="14" dur="500"/>
                                        <p:tgtEl>
                                          <p:spTgt spid="21"/>
                                        </p:tgtEl>
                                      </p:cBhvr>
                                    </p:animEffect>
                                  </p:childTnLst>
                                </p:cTn>
                              </p:par>
                            </p:childTnLst>
                          </p:cTn>
                        </p:par>
                        <p:par>
                          <p:cTn id="15" fill="hold">
                            <p:stCondLst>
                              <p:cond delay="1500"/>
                            </p:stCondLst>
                            <p:childTnLst>
                              <p:par>
                                <p:cTn id="16" presetID="31" presetClass="entr" presetSubtype="0"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p:cTn id="18" dur="500" fill="hold"/>
                                        <p:tgtEl>
                                          <p:spTgt spid="22"/>
                                        </p:tgtEl>
                                        <p:attrNameLst>
                                          <p:attrName>ppt_w</p:attrName>
                                        </p:attrNameLst>
                                      </p:cBhvr>
                                      <p:tavLst>
                                        <p:tav tm="0">
                                          <p:val>
                                            <p:fltVal val="0"/>
                                          </p:val>
                                        </p:tav>
                                        <p:tav tm="100000">
                                          <p:val>
                                            <p:strVal val="#ppt_w"/>
                                          </p:val>
                                        </p:tav>
                                      </p:tavLst>
                                    </p:anim>
                                    <p:anim calcmode="lin" valueType="num">
                                      <p:cBhvr>
                                        <p:cTn id="19" dur="500" fill="hold"/>
                                        <p:tgtEl>
                                          <p:spTgt spid="22"/>
                                        </p:tgtEl>
                                        <p:attrNameLst>
                                          <p:attrName>ppt_h</p:attrName>
                                        </p:attrNameLst>
                                      </p:cBhvr>
                                      <p:tavLst>
                                        <p:tav tm="0">
                                          <p:val>
                                            <p:fltVal val="0"/>
                                          </p:val>
                                        </p:tav>
                                        <p:tav tm="100000">
                                          <p:val>
                                            <p:strVal val="#ppt_h"/>
                                          </p:val>
                                        </p:tav>
                                      </p:tavLst>
                                    </p:anim>
                                    <p:anim calcmode="lin" valueType="num">
                                      <p:cBhvr>
                                        <p:cTn id="20" dur="500" fill="hold"/>
                                        <p:tgtEl>
                                          <p:spTgt spid="22"/>
                                        </p:tgtEl>
                                        <p:attrNameLst>
                                          <p:attrName>style.rotation</p:attrName>
                                        </p:attrNameLst>
                                      </p:cBhvr>
                                      <p:tavLst>
                                        <p:tav tm="0">
                                          <p:val>
                                            <p:fltVal val="90"/>
                                          </p:val>
                                        </p:tav>
                                        <p:tav tm="100000">
                                          <p:val>
                                            <p:fltVal val="0"/>
                                          </p:val>
                                        </p:tav>
                                      </p:tavLst>
                                    </p:anim>
                                    <p:animEffect transition="in" filter="fade">
                                      <p:cBhvr>
                                        <p:cTn id="21" dur="500"/>
                                        <p:tgtEl>
                                          <p:spTgt spid="22"/>
                                        </p:tgtEl>
                                      </p:cBhvr>
                                    </p:animEffect>
                                  </p:childTnLst>
                                </p:cTn>
                              </p:par>
                            </p:childTnLst>
                          </p:cTn>
                        </p:par>
                        <p:par>
                          <p:cTn id="22" fill="hold">
                            <p:stCondLst>
                              <p:cond delay="2000"/>
                            </p:stCondLst>
                            <p:childTnLst>
                              <p:par>
                                <p:cTn id="23" presetID="31" presetClass="entr" presetSubtype="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 calcmode="lin" valueType="num">
                                      <p:cBhvr>
                                        <p:cTn id="27" dur="500" fill="hold"/>
                                        <p:tgtEl>
                                          <p:spTgt spid="3"/>
                                        </p:tgtEl>
                                        <p:attrNameLst>
                                          <p:attrName>style.rotation</p:attrName>
                                        </p:attrNameLst>
                                      </p:cBhvr>
                                      <p:tavLst>
                                        <p:tav tm="0">
                                          <p:val>
                                            <p:fltVal val="90"/>
                                          </p:val>
                                        </p:tav>
                                        <p:tav tm="100000">
                                          <p:val>
                                            <p:fltVal val="0"/>
                                          </p:val>
                                        </p:tav>
                                      </p:tavLst>
                                    </p:anim>
                                    <p:animEffect transition="in" filter="fade">
                                      <p:cBhvr>
                                        <p:cTn id="28" dur="500"/>
                                        <p:tgtEl>
                                          <p:spTgt spid="3"/>
                                        </p:tgtEl>
                                      </p:cBhvr>
                                    </p:animEffect>
                                  </p:childTnLst>
                                </p:cTn>
                              </p:par>
                            </p:childTnLst>
                          </p:cTn>
                        </p:par>
                        <p:par>
                          <p:cTn id="29" fill="hold">
                            <p:stCondLst>
                              <p:cond delay="2500"/>
                            </p:stCondLst>
                            <p:childTnLst>
                              <p:par>
                                <p:cTn id="30" presetID="31" presetClass="entr" presetSubtype="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 calcmode="lin" valueType="num">
                                      <p:cBhvr>
                                        <p:cTn id="34" dur="500" fill="hold"/>
                                        <p:tgtEl>
                                          <p:spTgt spid="4"/>
                                        </p:tgtEl>
                                        <p:attrNameLst>
                                          <p:attrName>style.rotation</p:attrName>
                                        </p:attrNameLst>
                                      </p:cBhvr>
                                      <p:tavLst>
                                        <p:tav tm="0">
                                          <p:val>
                                            <p:fltVal val="90"/>
                                          </p:val>
                                        </p:tav>
                                        <p:tav tm="100000">
                                          <p:val>
                                            <p:fltVal val="0"/>
                                          </p:val>
                                        </p:tav>
                                      </p:tavLst>
                                    </p:anim>
                                    <p:animEffect transition="in" filter="fade">
                                      <p:cBhvr>
                                        <p:cTn id="35" dur="500"/>
                                        <p:tgtEl>
                                          <p:spTgt spid="4"/>
                                        </p:tgtEl>
                                      </p:cBhvr>
                                    </p:animEffect>
                                  </p:childTnLst>
                                </p:cTn>
                              </p:par>
                            </p:childTnLst>
                          </p:cTn>
                        </p:par>
                        <p:par>
                          <p:cTn id="36" fill="hold">
                            <p:stCondLst>
                              <p:cond delay="3000"/>
                            </p:stCondLst>
                            <p:childTnLst>
                              <p:par>
                                <p:cTn id="37" presetID="31" presetClass="entr" presetSubtype="0"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 calcmode="lin" valueType="num">
                                      <p:cBhvr>
                                        <p:cTn id="41" dur="500" fill="hold"/>
                                        <p:tgtEl>
                                          <p:spTgt spid="5"/>
                                        </p:tgtEl>
                                        <p:attrNameLst>
                                          <p:attrName>style.rotation</p:attrName>
                                        </p:attrNameLst>
                                      </p:cBhvr>
                                      <p:tavLst>
                                        <p:tav tm="0">
                                          <p:val>
                                            <p:fltVal val="90"/>
                                          </p:val>
                                        </p:tav>
                                        <p:tav tm="100000">
                                          <p:val>
                                            <p:fltVal val="0"/>
                                          </p:val>
                                        </p:tav>
                                      </p:tavLst>
                                    </p:anim>
                                    <p:animEffect transition="in" filter="fade">
                                      <p:cBhvr>
                                        <p:cTn id="4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7"/>
          <p:cNvCxnSpPr>
            <a:stCxn id="5" idx="6"/>
            <a:endCxn id="8" idx="2"/>
          </p:cNvCxnSpPr>
          <p:nvPr/>
        </p:nvCxnSpPr>
        <p:spPr>
          <a:xfrm>
            <a:off x="996907" y="3674295"/>
            <a:ext cx="7160522" cy="1589"/>
          </a:xfrm>
          <a:prstGeom prst="line">
            <a:avLst/>
          </a:prstGeom>
          <a:ln w="12700" cap="flat">
            <a:solidFill>
              <a:schemeClr val="tx1">
                <a:lumMod val="85000"/>
                <a:lumOff val="15000"/>
              </a:schemeClr>
            </a:solidFill>
            <a:prstDash val="sysDash"/>
            <a:round/>
          </a:ln>
        </p:spPr>
        <p:style>
          <a:lnRef idx="1">
            <a:schemeClr val="accent1"/>
          </a:lnRef>
          <a:fillRef idx="0">
            <a:schemeClr val="accent1"/>
          </a:fillRef>
          <a:effectRef idx="0">
            <a:schemeClr val="accent1"/>
          </a:effectRef>
          <a:fontRef idx="minor">
            <a:schemeClr val="tx1"/>
          </a:fontRef>
        </p:style>
      </p:cxnSp>
      <p:grpSp>
        <p:nvGrpSpPr>
          <p:cNvPr id="4" name="Group 69"/>
          <p:cNvGrpSpPr/>
          <p:nvPr/>
        </p:nvGrpSpPr>
        <p:grpSpPr>
          <a:xfrm>
            <a:off x="300274" y="3325744"/>
            <a:ext cx="696635" cy="697102"/>
            <a:chOff x="255774" y="3805440"/>
            <a:chExt cx="696726" cy="696726"/>
          </a:xfrm>
        </p:grpSpPr>
        <p:sp>
          <p:nvSpPr>
            <p:cNvPr id="5" name="Oval 9"/>
            <p:cNvSpPr/>
            <p:nvPr/>
          </p:nvSpPr>
          <p:spPr>
            <a:xfrm>
              <a:off x="255774" y="3805440"/>
              <a:ext cx="696726" cy="696726"/>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 name="Isosceles Triangle 40"/>
            <p:cNvSpPr/>
            <p:nvPr/>
          </p:nvSpPr>
          <p:spPr>
            <a:xfrm rot="5400000">
              <a:off x="493716" y="4019782"/>
              <a:ext cx="279448" cy="240904"/>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7" name="Group 70"/>
          <p:cNvGrpSpPr/>
          <p:nvPr/>
        </p:nvGrpSpPr>
        <p:grpSpPr>
          <a:xfrm>
            <a:off x="8157431" y="3325744"/>
            <a:ext cx="696635" cy="697102"/>
            <a:chOff x="8113954" y="3805440"/>
            <a:chExt cx="696726" cy="696726"/>
          </a:xfrm>
        </p:grpSpPr>
        <p:sp>
          <p:nvSpPr>
            <p:cNvPr id="8" name="Oval 20"/>
            <p:cNvSpPr/>
            <p:nvPr/>
          </p:nvSpPr>
          <p:spPr>
            <a:xfrm>
              <a:off x="8113954" y="3805440"/>
              <a:ext cx="696726" cy="696726"/>
            </a:xfrm>
            <a:prstGeom prst="ellipse">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Rectangle 42"/>
            <p:cNvSpPr/>
            <p:nvPr/>
          </p:nvSpPr>
          <p:spPr>
            <a:xfrm>
              <a:off x="8358214" y="4048124"/>
              <a:ext cx="238120" cy="2381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0" name="Rectangle 45"/>
          <p:cNvSpPr/>
          <p:nvPr/>
        </p:nvSpPr>
        <p:spPr>
          <a:xfrm>
            <a:off x="1044503" y="3735349"/>
            <a:ext cx="492379" cy="277150"/>
          </a:xfrm>
          <a:prstGeom prst="rect">
            <a:avLst/>
          </a:prstGeom>
        </p:spPr>
        <p:txBody>
          <a:bodyPr wrap="none" lIns="91438" tIns="45719" rIns="91438" bIns="45719">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开始</a:t>
            </a:r>
            <a:endParaRPr lang="en-US" sz="1200"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Rectangle 46"/>
          <p:cNvSpPr/>
          <p:nvPr/>
        </p:nvSpPr>
        <p:spPr>
          <a:xfrm>
            <a:off x="7544515" y="3735349"/>
            <a:ext cx="492379" cy="277150"/>
          </a:xfrm>
          <a:prstGeom prst="rect">
            <a:avLst/>
          </a:prstGeom>
        </p:spPr>
        <p:txBody>
          <a:bodyPr wrap="none" lIns="91438" tIns="45719" rIns="91438" bIns="45719">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理念</a:t>
            </a:r>
            <a:endParaRPr lang="en-US" sz="1200"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2" name="Group 61"/>
          <p:cNvGrpSpPr/>
          <p:nvPr/>
        </p:nvGrpSpPr>
        <p:grpSpPr>
          <a:xfrm>
            <a:off x="2058485" y="1180081"/>
            <a:ext cx="1271735" cy="2598373"/>
            <a:chOff x="2014215" y="1660936"/>
            <a:chExt cx="1271901" cy="2596970"/>
          </a:xfrm>
        </p:grpSpPr>
        <p:sp>
          <p:nvSpPr>
            <p:cNvPr id="13" name="Oval 12"/>
            <p:cNvSpPr/>
            <p:nvPr/>
          </p:nvSpPr>
          <p:spPr>
            <a:xfrm>
              <a:off x="2111286" y="4049700"/>
              <a:ext cx="208206" cy="20820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4" name="Group 66"/>
            <p:cNvGrpSpPr/>
            <p:nvPr/>
          </p:nvGrpSpPr>
          <p:grpSpPr>
            <a:xfrm>
              <a:off x="2285984" y="2214560"/>
              <a:ext cx="1000132" cy="1552832"/>
              <a:chOff x="2285984" y="2214560"/>
              <a:chExt cx="1000132" cy="1552832"/>
            </a:xfrm>
          </p:grpSpPr>
          <p:sp>
            <p:nvSpPr>
              <p:cNvPr id="19" name="Rectangle 43"/>
              <p:cNvSpPr/>
              <p:nvPr/>
            </p:nvSpPr>
            <p:spPr>
              <a:xfrm>
                <a:off x="2285984" y="2428874"/>
                <a:ext cx="1000132" cy="1338518"/>
              </a:xfrm>
              <a:prstGeom prst="rect">
                <a:avLst/>
              </a:prstGeom>
            </p:spPr>
            <p:txBody>
              <a:bodyPr wrap="square">
                <a:spAutoFit/>
              </a:bodyPr>
              <a:lstStyle/>
              <a:p>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anose="020B0306030504020204" pitchFamily="34" charset="0"/>
                  </a:rPr>
                  <a:t>此处添加详细文本描述，建议与标题相关并符合整体语言风格，语言描述尽量简洁生动。尽量将每页幻灯片的字数控制在</a:t>
                </a:r>
                <a:r>
                  <a:rPr lang="en-US" altLang="zh-CN" sz="8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anose="020B0306030504020204" pitchFamily="34" charset="0"/>
                  </a:rPr>
                  <a:t>200</a:t>
                </a: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anose="020B0306030504020204" pitchFamily="34" charset="0"/>
                  </a:rPr>
                  <a:t>字以内，据统计每页幻灯片的最好控制在</a:t>
                </a:r>
                <a:r>
                  <a:rPr lang="en-US" altLang="zh-CN" sz="8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anose="020B0306030504020204" pitchFamily="34" charset="0"/>
                  </a:rPr>
                  <a:t>5</a:t>
                </a: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anose="020B0306030504020204" pitchFamily="34" charset="0"/>
                  </a:rPr>
                  <a:t>分钟之内。</a:t>
                </a:r>
                <a:endParaRPr lang="ms-MY" sz="8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20" name="Rectangle 44"/>
              <p:cNvSpPr/>
              <p:nvPr/>
            </p:nvSpPr>
            <p:spPr>
              <a:xfrm>
                <a:off x="2285984" y="2214560"/>
                <a:ext cx="697718" cy="246164"/>
              </a:xfrm>
              <a:prstGeom prst="rect">
                <a:avLst/>
              </a:prstGeom>
            </p:spPr>
            <p:txBody>
              <a:bodyPr wrap="none">
                <a:spAutoFit/>
              </a:bodyPr>
              <a:lstStyle/>
              <a:p>
                <a:r>
                  <a:rPr lang="zh-CN" altLang="en-US" sz="10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sz="10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cxnSp>
          <p:nvCxnSpPr>
            <p:cNvPr id="15" name="Straight Connector 26"/>
            <p:cNvCxnSpPr/>
            <p:nvPr/>
          </p:nvCxnSpPr>
          <p:spPr>
            <a:xfrm rot="16200000" flipH="1">
              <a:off x="1337273" y="3163270"/>
              <a:ext cx="1763355" cy="8809"/>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16" name="Group 59"/>
            <p:cNvGrpSpPr/>
            <p:nvPr/>
          </p:nvGrpSpPr>
          <p:grpSpPr>
            <a:xfrm>
              <a:off x="2014215" y="1660936"/>
              <a:ext cx="418280" cy="418280"/>
              <a:chOff x="2014215" y="1660936"/>
              <a:chExt cx="418280" cy="418280"/>
            </a:xfrm>
          </p:grpSpPr>
          <p:sp>
            <p:nvSpPr>
              <p:cNvPr id="17" name="Teardrop 25"/>
              <p:cNvSpPr/>
              <p:nvPr/>
            </p:nvSpPr>
            <p:spPr>
              <a:xfrm rot="8100000">
                <a:off x="2014215" y="1660936"/>
                <a:ext cx="418280" cy="418280"/>
              </a:xfrm>
              <a:prstGeom prst="teardrop">
                <a:avLst>
                  <a:gd name="adj" fmla="val 13161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Freeform 63"/>
              <p:cNvSpPr>
                <a:spLocks noEditPoints="1"/>
              </p:cNvSpPr>
              <p:nvPr/>
            </p:nvSpPr>
            <p:spPr bwMode="auto">
              <a:xfrm>
                <a:off x="2115407" y="1762183"/>
                <a:ext cx="199914" cy="171356"/>
              </a:xfrm>
              <a:custGeom>
                <a:avLst/>
                <a:gdLst/>
                <a:ahLst/>
                <a:cxnLst>
                  <a:cxn ang="0">
                    <a:pos x="15" y="2"/>
                  </a:cxn>
                  <a:cxn ang="0">
                    <a:pos x="0" y="4"/>
                  </a:cxn>
                  <a:cxn ang="0">
                    <a:pos x="0" y="62"/>
                  </a:cxn>
                  <a:cxn ang="0">
                    <a:pos x="9" y="71"/>
                  </a:cxn>
                  <a:cxn ang="0">
                    <a:pos x="53" y="45"/>
                  </a:cxn>
                  <a:cxn ang="0">
                    <a:pos x="58" y="31"/>
                  </a:cxn>
                  <a:cxn ang="0">
                    <a:pos x="307" y="11"/>
                  </a:cxn>
                  <a:cxn ang="0">
                    <a:pos x="95" y="11"/>
                  </a:cxn>
                  <a:cxn ang="0">
                    <a:pos x="85" y="27"/>
                  </a:cxn>
                  <a:cxn ang="0">
                    <a:pos x="85" y="51"/>
                  </a:cxn>
                  <a:cxn ang="0">
                    <a:pos x="102" y="62"/>
                  </a:cxn>
                  <a:cxn ang="0">
                    <a:pos x="314" y="60"/>
                  </a:cxn>
                  <a:cxn ang="0">
                    <a:pos x="323" y="43"/>
                  </a:cxn>
                  <a:cxn ang="0">
                    <a:pos x="323" y="20"/>
                  </a:cxn>
                  <a:cxn ang="0">
                    <a:pos x="307" y="11"/>
                  </a:cxn>
                  <a:cxn ang="0">
                    <a:pos x="53" y="147"/>
                  </a:cxn>
                  <a:cxn ang="0">
                    <a:pos x="60" y="138"/>
                  </a:cxn>
                  <a:cxn ang="0">
                    <a:pos x="15" y="112"/>
                  </a:cxn>
                  <a:cxn ang="0">
                    <a:pos x="4" y="111"/>
                  </a:cxn>
                  <a:cxn ang="0">
                    <a:pos x="0" y="163"/>
                  </a:cxn>
                  <a:cxn ang="0">
                    <a:pos x="4" y="172"/>
                  </a:cxn>
                  <a:cxn ang="0">
                    <a:pos x="15" y="172"/>
                  </a:cxn>
                  <a:cxn ang="0">
                    <a:pos x="102" y="112"/>
                  </a:cxn>
                  <a:cxn ang="0">
                    <a:pos x="85" y="123"/>
                  </a:cxn>
                  <a:cxn ang="0">
                    <a:pos x="85" y="147"/>
                  </a:cxn>
                  <a:cxn ang="0">
                    <a:pos x="95" y="163"/>
                  </a:cxn>
                  <a:cxn ang="0">
                    <a:pos x="307" y="163"/>
                  </a:cxn>
                  <a:cxn ang="0">
                    <a:pos x="323" y="154"/>
                  </a:cxn>
                  <a:cxn ang="0">
                    <a:pos x="323" y="129"/>
                  </a:cxn>
                  <a:cxn ang="0">
                    <a:pos x="314" y="114"/>
                  </a:cxn>
                  <a:cxn ang="0">
                    <a:pos x="53" y="232"/>
                  </a:cxn>
                  <a:cxn ang="0">
                    <a:pos x="9" y="205"/>
                  </a:cxn>
                  <a:cxn ang="0">
                    <a:pos x="0" y="214"/>
                  </a:cxn>
                  <a:cxn ang="0">
                    <a:pos x="0" y="272"/>
                  </a:cxn>
                  <a:cxn ang="0">
                    <a:pos x="15" y="274"/>
                  </a:cxn>
                  <a:cxn ang="0">
                    <a:pos x="58" y="245"/>
                  </a:cxn>
                  <a:cxn ang="0">
                    <a:pos x="53" y="232"/>
                  </a:cxn>
                  <a:cxn ang="0">
                    <a:pos x="102" y="214"/>
                  </a:cxn>
                  <a:cxn ang="0">
                    <a:pos x="91" y="219"/>
                  </a:cxn>
                  <a:cxn ang="0">
                    <a:pos x="85" y="248"/>
                  </a:cxn>
                  <a:cxn ang="0">
                    <a:pos x="91" y="261"/>
                  </a:cxn>
                  <a:cxn ang="0">
                    <a:pos x="307" y="266"/>
                  </a:cxn>
                  <a:cxn ang="0">
                    <a:pos x="319" y="261"/>
                  </a:cxn>
                  <a:cxn ang="0">
                    <a:pos x="323" y="232"/>
                  </a:cxn>
                  <a:cxn ang="0">
                    <a:pos x="319" y="219"/>
                  </a:cxn>
                  <a:cxn ang="0">
                    <a:pos x="307" y="214"/>
                  </a:cxn>
                </a:cxnLst>
                <a:rect l="0" t="0" r="r" b="b"/>
                <a:pathLst>
                  <a:path w="323" h="275">
                    <a:moveTo>
                      <a:pt x="53" y="27"/>
                    </a:moveTo>
                    <a:lnTo>
                      <a:pt x="15" y="2"/>
                    </a:lnTo>
                    <a:lnTo>
                      <a:pt x="15" y="2"/>
                    </a:lnTo>
                    <a:lnTo>
                      <a:pt x="9" y="0"/>
                    </a:lnTo>
                    <a:lnTo>
                      <a:pt x="4" y="0"/>
                    </a:lnTo>
                    <a:lnTo>
                      <a:pt x="0" y="4"/>
                    </a:lnTo>
                    <a:lnTo>
                      <a:pt x="0" y="11"/>
                    </a:lnTo>
                    <a:lnTo>
                      <a:pt x="0" y="62"/>
                    </a:lnTo>
                    <a:lnTo>
                      <a:pt x="0" y="62"/>
                    </a:lnTo>
                    <a:lnTo>
                      <a:pt x="0" y="67"/>
                    </a:lnTo>
                    <a:lnTo>
                      <a:pt x="4" y="71"/>
                    </a:lnTo>
                    <a:lnTo>
                      <a:pt x="9" y="71"/>
                    </a:lnTo>
                    <a:lnTo>
                      <a:pt x="15" y="69"/>
                    </a:lnTo>
                    <a:lnTo>
                      <a:pt x="53" y="45"/>
                    </a:lnTo>
                    <a:lnTo>
                      <a:pt x="53" y="45"/>
                    </a:lnTo>
                    <a:lnTo>
                      <a:pt x="58" y="40"/>
                    </a:lnTo>
                    <a:lnTo>
                      <a:pt x="60" y="36"/>
                    </a:lnTo>
                    <a:lnTo>
                      <a:pt x="58" y="31"/>
                    </a:lnTo>
                    <a:lnTo>
                      <a:pt x="53" y="27"/>
                    </a:lnTo>
                    <a:lnTo>
                      <a:pt x="53" y="27"/>
                    </a:lnTo>
                    <a:close/>
                    <a:moveTo>
                      <a:pt x="307" y="11"/>
                    </a:moveTo>
                    <a:lnTo>
                      <a:pt x="102" y="11"/>
                    </a:lnTo>
                    <a:lnTo>
                      <a:pt x="102" y="11"/>
                    </a:lnTo>
                    <a:lnTo>
                      <a:pt x="95" y="11"/>
                    </a:lnTo>
                    <a:lnTo>
                      <a:pt x="91" y="14"/>
                    </a:lnTo>
                    <a:lnTo>
                      <a:pt x="85" y="20"/>
                    </a:lnTo>
                    <a:lnTo>
                      <a:pt x="85" y="27"/>
                    </a:lnTo>
                    <a:lnTo>
                      <a:pt x="85" y="43"/>
                    </a:lnTo>
                    <a:lnTo>
                      <a:pt x="85" y="43"/>
                    </a:lnTo>
                    <a:lnTo>
                      <a:pt x="85" y="51"/>
                    </a:lnTo>
                    <a:lnTo>
                      <a:pt x="91" y="56"/>
                    </a:lnTo>
                    <a:lnTo>
                      <a:pt x="95" y="60"/>
                    </a:lnTo>
                    <a:lnTo>
                      <a:pt x="102" y="62"/>
                    </a:lnTo>
                    <a:lnTo>
                      <a:pt x="307" y="62"/>
                    </a:lnTo>
                    <a:lnTo>
                      <a:pt x="307" y="62"/>
                    </a:lnTo>
                    <a:lnTo>
                      <a:pt x="314" y="60"/>
                    </a:lnTo>
                    <a:lnTo>
                      <a:pt x="319" y="56"/>
                    </a:lnTo>
                    <a:lnTo>
                      <a:pt x="323" y="51"/>
                    </a:lnTo>
                    <a:lnTo>
                      <a:pt x="323" y="43"/>
                    </a:lnTo>
                    <a:lnTo>
                      <a:pt x="323" y="27"/>
                    </a:lnTo>
                    <a:lnTo>
                      <a:pt x="323" y="27"/>
                    </a:lnTo>
                    <a:lnTo>
                      <a:pt x="323" y="20"/>
                    </a:lnTo>
                    <a:lnTo>
                      <a:pt x="319" y="14"/>
                    </a:lnTo>
                    <a:lnTo>
                      <a:pt x="314" y="11"/>
                    </a:lnTo>
                    <a:lnTo>
                      <a:pt x="307" y="11"/>
                    </a:lnTo>
                    <a:lnTo>
                      <a:pt x="307" y="11"/>
                    </a:lnTo>
                    <a:close/>
                    <a:moveTo>
                      <a:pt x="15" y="172"/>
                    </a:moveTo>
                    <a:lnTo>
                      <a:pt x="53" y="147"/>
                    </a:lnTo>
                    <a:lnTo>
                      <a:pt x="53" y="147"/>
                    </a:lnTo>
                    <a:lnTo>
                      <a:pt x="58" y="143"/>
                    </a:lnTo>
                    <a:lnTo>
                      <a:pt x="60" y="138"/>
                    </a:lnTo>
                    <a:lnTo>
                      <a:pt x="58" y="134"/>
                    </a:lnTo>
                    <a:lnTo>
                      <a:pt x="53" y="130"/>
                    </a:lnTo>
                    <a:lnTo>
                      <a:pt x="15" y="112"/>
                    </a:lnTo>
                    <a:lnTo>
                      <a:pt x="15" y="112"/>
                    </a:lnTo>
                    <a:lnTo>
                      <a:pt x="9" y="111"/>
                    </a:lnTo>
                    <a:lnTo>
                      <a:pt x="4" y="111"/>
                    </a:lnTo>
                    <a:lnTo>
                      <a:pt x="0" y="114"/>
                    </a:lnTo>
                    <a:lnTo>
                      <a:pt x="0" y="121"/>
                    </a:lnTo>
                    <a:lnTo>
                      <a:pt x="0" y="163"/>
                    </a:lnTo>
                    <a:lnTo>
                      <a:pt x="0" y="163"/>
                    </a:lnTo>
                    <a:lnTo>
                      <a:pt x="0" y="170"/>
                    </a:lnTo>
                    <a:lnTo>
                      <a:pt x="4" y="172"/>
                    </a:lnTo>
                    <a:lnTo>
                      <a:pt x="9" y="174"/>
                    </a:lnTo>
                    <a:lnTo>
                      <a:pt x="15" y="172"/>
                    </a:lnTo>
                    <a:lnTo>
                      <a:pt x="15" y="172"/>
                    </a:lnTo>
                    <a:close/>
                    <a:moveTo>
                      <a:pt x="307" y="112"/>
                    </a:moveTo>
                    <a:lnTo>
                      <a:pt x="102" y="112"/>
                    </a:lnTo>
                    <a:lnTo>
                      <a:pt x="102" y="112"/>
                    </a:lnTo>
                    <a:lnTo>
                      <a:pt x="95" y="114"/>
                    </a:lnTo>
                    <a:lnTo>
                      <a:pt x="91" y="118"/>
                    </a:lnTo>
                    <a:lnTo>
                      <a:pt x="85" y="123"/>
                    </a:lnTo>
                    <a:lnTo>
                      <a:pt x="85" y="129"/>
                    </a:lnTo>
                    <a:lnTo>
                      <a:pt x="85" y="147"/>
                    </a:lnTo>
                    <a:lnTo>
                      <a:pt x="85" y="147"/>
                    </a:lnTo>
                    <a:lnTo>
                      <a:pt x="85" y="154"/>
                    </a:lnTo>
                    <a:lnTo>
                      <a:pt x="91" y="159"/>
                    </a:lnTo>
                    <a:lnTo>
                      <a:pt x="95" y="163"/>
                    </a:lnTo>
                    <a:lnTo>
                      <a:pt x="102" y="163"/>
                    </a:lnTo>
                    <a:lnTo>
                      <a:pt x="307" y="163"/>
                    </a:lnTo>
                    <a:lnTo>
                      <a:pt x="307" y="163"/>
                    </a:lnTo>
                    <a:lnTo>
                      <a:pt x="314" y="163"/>
                    </a:lnTo>
                    <a:lnTo>
                      <a:pt x="319" y="159"/>
                    </a:lnTo>
                    <a:lnTo>
                      <a:pt x="323" y="154"/>
                    </a:lnTo>
                    <a:lnTo>
                      <a:pt x="323" y="147"/>
                    </a:lnTo>
                    <a:lnTo>
                      <a:pt x="323" y="129"/>
                    </a:lnTo>
                    <a:lnTo>
                      <a:pt x="323" y="129"/>
                    </a:lnTo>
                    <a:lnTo>
                      <a:pt x="323" y="123"/>
                    </a:lnTo>
                    <a:lnTo>
                      <a:pt x="319" y="118"/>
                    </a:lnTo>
                    <a:lnTo>
                      <a:pt x="314" y="114"/>
                    </a:lnTo>
                    <a:lnTo>
                      <a:pt x="307" y="112"/>
                    </a:lnTo>
                    <a:lnTo>
                      <a:pt x="307" y="112"/>
                    </a:lnTo>
                    <a:close/>
                    <a:moveTo>
                      <a:pt x="53" y="232"/>
                    </a:moveTo>
                    <a:lnTo>
                      <a:pt x="15" y="207"/>
                    </a:lnTo>
                    <a:lnTo>
                      <a:pt x="15" y="207"/>
                    </a:lnTo>
                    <a:lnTo>
                      <a:pt x="9" y="205"/>
                    </a:lnTo>
                    <a:lnTo>
                      <a:pt x="4" y="205"/>
                    </a:lnTo>
                    <a:lnTo>
                      <a:pt x="0" y="208"/>
                    </a:lnTo>
                    <a:lnTo>
                      <a:pt x="0" y="214"/>
                    </a:lnTo>
                    <a:lnTo>
                      <a:pt x="0" y="266"/>
                    </a:lnTo>
                    <a:lnTo>
                      <a:pt x="0" y="266"/>
                    </a:lnTo>
                    <a:lnTo>
                      <a:pt x="0" y="272"/>
                    </a:lnTo>
                    <a:lnTo>
                      <a:pt x="4" y="275"/>
                    </a:lnTo>
                    <a:lnTo>
                      <a:pt x="9" y="275"/>
                    </a:lnTo>
                    <a:lnTo>
                      <a:pt x="15" y="274"/>
                    </a:lnTo>
                    <a:lnTo>
                      <a:pt x="53" y="250"/>
                    </a:lnTo>
                    <a:lnTo>
                      <a:pt x="53" y="250"/>
                    </a:lnTo>
                    <a:lnTo>
                      <a:pt x="58" y="245"/>
                    </a:lnTo>
                    <a:lnTo>
                      <a:pt x="60" y="241"/>
                    </a:lnTo>
                    <a:lnTo>
                      <a:pt x="58" y="236"/>
                    </a:lnTo>
                    <a:lnTo>
                      <a:pt x="53" y="232"/>
                    </a:lnTo>
                    <a:lnTo>
                      <a:pt x="53" y="232"/>
                    </a:lnTo>
                    <a:close/>
                    <a:moveTo>
                      <a:pt x="307" y="214"/>
                    </a:moveTo>
                    <a:lnTo>
                      <a:pt x="102" y="214"/>
                    </a:lnTo>
                    <a:lnTo>
                      <a:pt x="102" y="214"/>
                    </a:lnTo>
                    <a:lnTo>
                      <a:pt x="95" y="216"/>
                    </a:lnTo>
                    <a:lnTo>
                      <a:pt x="91" y="219"/>
                    </a:lnTo>
                    <a:lnTo>
                      <a:pt x="85" y="225"/>
                    </a:lnTo>
                    <a:lnTo>
                      <a:pt x="85" y="232"/>
                    </a:lnTo>
                    <a:lnTo>
                      <a:pt x="85" y="248"/>
                    </a:lnTo>
                    <a:lnTo>
                      <a:pt x="85" y="248"/>
                    </a:lnTo>
                    <a:lnTo>
                      <a:pt x="85" y="256"/>
                    </a:lnTo>
                    <a:lnTo>
                      <a:pt x="91" y="261"/>
                    </a:lnTo>
                    <a:lnTo>
                      <a:pt x="95" y="265"/>
                    </a:lnTo>
                    <a:lnTo>
                      <a:pt x="102" y="266"/>
                    </a:lnTo>
                    <a:lnTo>
                      <a:pt x="307" y="266"/>
                    </a:lnTo>
                    <a:lnTo>
                      <a:pt x="307" y="266"/>
                    </a:lnTo>
                    <a:lnTo>
                      <a:pt x="314" y="265"/>
                    </a:lnTo>
                    <a:lnTo>
                      <a:pt x="319" y="261"/>
                    </a:lnTo>
                    <a:lnTo>
                      <a:pt x="323" y="256"/>
                    </a:lnTo>
                    <a:lnTo>
                      <a:pt x="323" y="248"/>
                    </a:lnTo>
                    <a:lnTo>
                      <a:pt x="323" y="232"/>
                    </a:lnTo>
                    <a:lnTo>
                      <a:pt x="323" y="232"/>
                    </a:lnTo>
                    <a:lnTo>
                      <a:pt x="323" y="225"/>
                    </a:lnTo>
                    <a:lnTo>
                      <a:pt x="319" y="219"/>
                    </a:lnTo>
                    <a:lnTo>
                      <a:pt x="314" y="216"/>
                    </a:lnTo>
                    <a:lnTo>
                      <a:pt x="307" y="214"/>
                    </a:lnTo>
                    <a:lnTo>
                      <a:pt x="307" y="214"/>
                    </a:lnTo>
                    <a:close/>
                  </a:path>
                </a:pathLst>
              </a:custGeom>
              <a:solidFill>
                <a:schemeClr val="bg1"/>
              </a:solidFill>
              <a:ln w="9525">
                <a:noFill/>
                <a:round/>
              </a:ln>
            </p:spPr>
            <p:txBody>
              <a:bodyPr vert="horz" wrap="square" lIns="91440" tIns="45720" rIns="91440" bIns="45720" numCol="1" anchor="t" anchorCtr="0" compatLnSpc="1"/>
              <a:lstStyle/>
              <a:p>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nvGrpSpPr>
          <p:cNvPr id="21" name="Group 72"/>
          <p:cNvGrpSpPr/>
          <p:nvPr/>
        </p:nvGrpSpPr>
        <p:grpSpPr>
          <a:xfrm>
            <a:off x="5121618" y="1156745"/>
            <a:ext cx="1351464" cy="2621710"/>
            <a:chOff x="5077748" y="1637612"/>
            <a:chExt cx="1351640" cy="2620294"/>
          </a:xfrm>
        </p:grpSpPr>
        <p:sp>
          <p:nvSpPr>
            <p:cNvPr id="22" name="Oval 16"/>
            <p:cNvSpPr/>
            <p:nvPr/>
          </p:nvSpPr>
          <p:spPr>
            <a:xfrm>
              <a:off x="5183120" y="4049700"/>
              <a:ext cx="208206" cy="20820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23" name="Straight Connector 38"/>
            <p:cNvCxnSpPr/>
            <p:nvPr/>
          </p:nvCxnSpPr>
          <p:spPr>
            <a:xfrm rot="16200000" flipH="1">
              <a:off x="4409107" y="3163270"/>
              <a:ext cx="1763355" cy="8809"/>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24" name="Group 67"/>
            <p:cNvGrpSpPr/>
            <p:nvPr/>
          </p:nvGrpSpPr>
          <p:grpSpPr>
            <a:xfrm>
              <a:off x="5429256" y="2214560"/>
              <a:ext cx="1000132" cy="1552832"/>
              <a:chOff x="5429256" y="2214560"/>
              <a:chExt cx="1000132" cy="1552832"/>
            </a:xfrm>
          </p:grpSpPr>
          <p:sp>
            <p:nvSpPr>
              <p:cNvPr id="28" name="Rectangle 49"/>
              <p:cNvSpPr/>
              <p:nvPr/>
            </p:nvSpPr>
            <p:spPr>
              <a:xfrm>
                <a:off x="5429256" y="2428874"/>
                <a:ext cx="1000132" cy="1338518"/>
              </a:xfrm>
              <a:prstGeom prst="rect">
                <a:avLst/>
              </a:prstGeom>
            </p:spPr>
            <p:txBody>
              <a:bodyPr wrap="square">
                <a:spAutoFit/>
              </a:bodyPr>
              <a:lstStyle/>
              <a:p>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anose="020B0306030504020204" pitchFamily="34" charset="0"/>
                  </a:rPr>
                  <a:t>此处添加详细文本描述，建议与标题相关并符合整体语言风格，语言描述尽量简洁生动。尽量将每页幻灯片的字数控制在</a:t>
                </a:r>
                <a:r>
                  <a:rPr lang="en-US" altLang="zh-CN" sz="8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anose="020B0306030504020204" pitchFamily="34" charset="0"/>
                  </a:rPr>
                  <a:t>200</a:t>
                </a: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anose="020B0306030504020204" pitchFamily="34" charset="0"/>
                  </a:rPr>
                  <a:t>字以内，据统计每页幻灯片的最好控制在</a:t>
                </a:r>
                <a:r>
                  <a:rPr lang="en-US" altLang="zh-CN" sz="8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anose="020B0306030504020204" pitchFamily="34" charset="0"/>
                  </a:rPr>
                  <a:t>5</a:t>
                </a: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anose="020B0306030504020204" pitchFamily="34" charset="0"/>
                  </a:rPr>
                  <a:t>分钟之内。</a:t>
                </a:r>
                <a:endParaRPr lang="ms-MY" altLang="zh-CN" sz="8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29" name="Rectangle 50"/>
              <p:cNvSpPr/>
              <p:nvPr/>
            </p:nvSpPr>
            <p:spPr>
              <a:xfrm>
                <a:off x="5429256" y="2214560"/>
                <a:ext cx="697718" cy="246164"/>
              </a:xfrm>
              <a:prstGeom prst="rect">
                <a:avLst/>
              </a:prstGeom>
            </p:spPr>
            <p:txBody>
              <a:bodyPr wrap="none">
                <a:spAutoFit/>
              </a:bodyPr>
              <a:lstStyle/>
              <a:p>
                <a:r>
                  <a:rPr lang="zh-CN" altLang="en-US" sz="10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sz="10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5" name="Group 63"/>
            <p:cNvGrpSpPr/>
            <p:nvPr/>
          </p:nvGrpSpPr>
          <p:grpSpPr>
            <a:xfrm>
              <a:off x="5077748" y="1637612"/>
              <a:ext cx="418280" cy="418280"/>
              <a:chOff x="5077748" y="1637612"/>
              <a:chExt cx="418280" cy="418280"/>
            </a:xfrm>
          </p:grpSpPr>
          <p:sp>
            <p:nvSpPr>
              <p:cNvPr id="26" name="Teardrop 37"/>
              <p:cNvSpPr/>
              <p:nvPr/>
            </p:nvSpPr>
            <p:spPr>
              <a:xfrm rot="8100000">
                <a:off x="5077748" y="1637612"/>
                <a:ext cx="418280" cy="418280"/>
              </a:xfrm>
              <a:prstGeom prst="teardrop">
                <a:avLst>
                  <a:gd name="adj" fmla="val 13161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Freeform 100"/>
              <p:cNvSpPr/>
              <p:nvPr/>
            </p:nvSpPr>
            <p:spPr bwMode="auto">
              <a:xfrm>
                <a:off x="5169641" y="1770740"/>
                <a:ext cx="176324" cy="198674"/>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ln>
            </p:spPr>
            <p:txBody>
              <a:bodyPr vert="horz" wrap="square" lIns="91440" tIns="45720" rIns="91440" bIns="45720" numCol="1" anchor="t" anchorCtr="0" compatLnSpc="1"/>
              <a:lstStyle/>
              <a:p>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nvGrpSpPr>
          <p:cNvPr id="30" name="Group 71"/>
          <p:cNvGrpSpPr/>
          <p:nvPr/>
        </p:nvGrpSpPr>
        <p:grpSpPr>
          <a:xfrm>
            <a:off x="3550886" y="1963634"/>
            <a:ext cx="1279337" cy="1814821"/>
            <a:chOff x="3506811" y="2444065"/>
            <a:chExt cx="1279503" cy="1813841"/>
          </a:xfrm>
        </p:grpSpPr>
        <p:sp>
          <p:nvSpPr>
            <p:cNvPr id="31" name="Oval 14"/>
            <p:cNvSpPr/>
            <p:nvPr/>
          </p:nvSpPr>
          <p:spPr>
            <a:xfrm>
              <a:off x="3611484" y="4049700"/>
              <a:ext cx="208206" cy="20820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32" name="Straight Connector 34"/>
            <p:cNvCxnSpPr/>
            <p:nvPr/>
          </p:nvCxnSpPr>
          <p:spPr>
            <a:xfrm rot="5400000">
              <a:off x="3251191" y="3584212"/>
              <a:ext cx="928694" cy="158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33" name="Group 65"/>
            <p:cNvGrpSpPr/>
            <p:nvPr/>
          </p:nvGrpSpPr>
          <p:grpSpPr>
            <a:xfrm>
              <a:off x="3786182" y="3000378"/>
              <a:ext cx="1000132" cy="922200"/>
              <a:chOff x="3786182" y="3000378"/>
              <a:chExt cx="1000132" cy="922200"/>
            </a:xfrm>
          </p:grpSpPr>
          <p:sp>
            <p:nvSpPr>
              <p:cNvPr id="37" name="Rectangle 47"/>
              <p:cNvSpPr/>
              <p:nvPr/>
            </p:nvSpPr>
            <p:spPr>
              <a:xfrm>
                <a:off x="3786182" y="3214692"/>
                <a:ext cx="1000132" cy="707886"/>
              </a:xfrm>
              <a:prstGeom prst="rect">
                <a:avLst/>
              </a:prstGeom>
            </p:spPr>
            <p:txBody>
              <a:bodyPr wrap="square">
                <a:spAutoFit/>
              </a:bodyPr>
              <a:lstStyle/>
              <a:p>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anose="020B0306030504020204" pitchFamily="34" charset="0"/>
                  </a:rPr>
                  <a:t>此处添加详细文本描述，建议与标题相关并符合整体语言风格，语言描述尽量简洁生动。</a:t>
                </a:r>
                <a:endParaRPr lang="ms-MY" sz="8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38" name="Rectangle 48"/>
              <p:cNvSpPr/>
              <p:nvPr/>
            </p:nvSpPr>
            <p:spPr>
              <a:xfrm>
                <a:off x="3786182" y="3000378"/>
                <a:ext cx="697718" cy="246164"/>
              </a:xfrm>
              <a:prstGeom prst="rect">
                <a:avLst/>
              </a:prstGeom>
            </p:spPr>
            <p:txBody>
              <a:bodyPr wrap="none">
                <a:spAutoFit/>
              </a:bodyPr>
              <a:lstStyle/>
              <a:p>
                <a:r>
                  <a:rPr lang="zh-CN" altLang="en-US" sz="10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sz="10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4" name="Group 62"/>
            <p:cNvGrpSpPr/>
            <p:nvPr/>
          </p:nvGrpSpPr>
          <p:grpSpPr>
            <a:xfrm>
              <a:off x="3506811" y="2444065"/>
              <a:ext cx="418280" cy="418280"/>
              <a:chOff x="3506811" y="2444065"/>
              <a:chExt cx="418280" cy="418280"/>
            </a:xfrm>
          </p:grpSpPr>
          <p:sp>
            <p:nvSpPr>
              <p:cNvPr id="35" name="Teardrop 33"/>
              <p:cNvSpPr/>
              <p:nvPr/>
            </p:nvSpPr>
            <p:spPr>
              <a:xfrm rot="8100000">
                <a:off x="3506811" y="2444065"/>
                <a:ext cx="418280" cy="418280"/>
              </a:xfrm>
              <a:prstGeom prst="teardrop">
                <a:avLst>
                  <a:gd name="adj" fmla="val 13161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Freeform 103"/>
              <p:cNvSpPr/>
              <p:nvPr/>
            </p:nvSpPr>
            <p:spPr bwMode="auto">
              <a:xfrm>
                <a:off x="3628143" y="2604458"/>
                <a:ext cx="187500" cy="166390"/>
              </a:xfrm>
              <a:custGeom>
                <a:avLst/>
                <a:gdLst/>
                <a:ahLst/>
                <a:cxnLst>
                  <a:cxn ang="0">
                    <a:pos x="300" y="79"/>
                  </a:cxn>
                  <a:cxn ang="0">
                    <a:pos x="220" y="1"/>
                  </a:cxn>
                  <a:cxn ang="0">
                    <a:pos x="220" y="1"/>
                  </a:cxn>
                  <a:cxn ang="0">
                    <a:pos x="218" y="0"/>
                  </a:cxn>
                  <a:cxn ang="0">
                    <a:pos x="218" y="0"/>
                  </a:cxn>
                  <a:cxn ang="0">
                    <a:pos x="216" y="3"/>
                  </a:cxn>
                  <a:cxn ang="0">
                    <a:pos x="216" y="47"/>
                  </a:cxn>
                  <a:cxn ang="0">
                    <a:pos x="216" y="47"/>
                  </a:cxn>
                  <a:cxn ang="0">
                    <a:pos x="200" y="49"/>
                  </a:cxn>
                  <a:cxn ang="0">
                    <a:pos x="185" y="50"/>
                  </a:cxn>
                  <a:cxn ang="0">
                    <a:pos x="155" y="56"/>
                  </a:cxn>
                  <a:cxn ang="0">
                    <a:pos x="127" y="67"/>
                  </a:cxn>
                  <a:cxn ang="0">
                    <a:pos x="102" y="81"/>
                  </a:cxn>
                  <a:cxn ang="0">
                    <a:pos x="102" y="81"/>
                  </a:cxn>
                  <a:cxn ang="0">
                    <a:pos x="87" y="90"/>
                  </a:cxn>
                  <a:cxn ang="0">
                    <a:pos x="75" y="101"/>
                  </a:cxn>
                  <a:cxn ang="0">
                    <a:pos x="62" y="114"/>
                  </a:cxn>
                  <a:cxn ang="0">
                    <a:pos x="49" y="127"/>
                  </a:cxn>
                  <a:cxn ang="0">
                    <a:pos x="49" y="127"/>
                  </a:cxn>
                  <a:cxn ang="0">
                    <a:pos x="39" y="141"/>
                  </a:cxn>
                  <a:cxn ang="0">
                    <a:pos x="29" y="157"/>
                  </a:cxn>
                  <a:cxn ang="0">
                    <a:pos x="20" y="172"/>
                  </a:cxn>
                  <a:cxn ang="0">
                    <a:pos x="15" y="190"/>
                  </a:cxn>
                  <a:cxn ang="0">
                    <a:pos x="10" y="206"/>
                  </a:cxn>
                  <a:cxn ang="0">
                    <a:pos x="4" y="224"/>
                  </a:cxn>
                  <a:cxn ang="0">
                    <a:pos x="2" y="244"/>
                  </a:cxn>
                  <a:cxn ang="0">
                    <a:pos x="0" y="263"/>
                  </a:cxn>
                  <a:cxn ang="0">
                    <a:pos x="0" y="263"/>
                  </a:cxn>
                  <a:cxn ang="0">
                    <a:pos x="2" y="266"/>
                  </a:cxn>
                  <a:cxn ang="0">
                    <a:pos x="4" y="266"/>
                  </a:cxn>
                  <a:cxn ang="0">
                    <a:pos x="64" y="266"/>
                  </a:cxn>
                  <a:cxn ang="0">
                    <a:pos x="64" y="266"/>
                  </a:cxn>
                  <a:cxn ang="0">
                    <a:pos x="66" y="266"/>
                  </a:cxn>
                  <a:cxn ang="0">
                    <a:pos x="66" y="266"/>
                  </a:cxn>
                  <a:cxn ang="0">
                    <a:pos x="66" y="263"/>
                  </a:cxn>
                  <a:cxn ang="0">
                    <a:pos x="66" y="263"/>
                  </a:cxn>
                  <a:cxn ang="0">
                    <a:pos x="68" y="250"/>
                  </a:cxn>
                  <a:cxn ang="0">
                    <a:pos x="69" y="237"/>
                  </a:cxn>
                  <a:cxn ang="0">
                    <a:pos x="71" y="223"/>
                  </a:cxn>
                  <a:cxn ang="0">
                    <a:pos x="77" y="212"/>
                  </a:cxn>
                  <a:cxn ang="0">
                    <a:pos x="80" y="199"/>
                  </a:cxn>
                  <a:cxn ang="0">
                    <a:pos x="87" y="188"/>
                  </a:cxn>
                  <a:cxn ang="0">
                    <a:pos x="102" y="166"/>
                  </a:cxn>
                  <a:cxn ang="0">
                    <a:pos x="102" y="166"/>
                  </a:cxn>
                  <a:cxn ang="0">
                    <a:pos x="113" y="154"/>
                  </a:cxn>
                  <a:cxn ang="0">
                    <a:pos x="126" y="145"/>
                  </a:cxn>
                  <a:cxn ang="0">
                    <a:pos x="138" y="134"/>
                  </a:cxn>
                  <a:cxn ang="0">
                    <a:pos x="153" y="127"/>
                  </a:cxn>
                  <a:cxn ang="0">
                    <a:pos x="153" y="127"/>
                  </a:cxn>
                  <a:cxn ang="0">
                    <a:pos x="167" y="121"/>
                  </a:cxn>
                  <a:cxn ang="0">
                    <a:pos x="184" y="116"/>
                  </a:cxn>
                  <a:cxn ang="0">
                    <a:pos x="198" y="114"/>
                  </a:cxn>
                  <a:cxn ang="0">
                    <a:pos x="216" y="112"/>
                  </a:cxn>
                  <a:cxn ang="0">
                    <a:pos x="216" y="161"/>
                  </a:cxn>
                  <a:cxn ang="0">
                    <a:pos x="216" y="161"/>
                  </a:cxn>
                  <a:cxn ang="0">
                    <a:pos x="218" y="165"/>
                  </a:cxn>
                  <a:cxn ang="0">
                    <a:pos x="218" y="165"/>
                  </a:cxn>
                  <a:cxn ang="0">
                    <a:pos x="220" y="165"/>
                  </a:cxn>
                  <a:cxn ang="0">
                    <a:pos x="300" y="85"/>
                  </a:cxn>
                  <a:cxn ang="0">
                    <a:pos x="300" y="85"/>
                  </a:cxn>
                  <a:cxn ang="0">
                    <a:pos x="301" y="83"/>
                  </a:cxn>
                  <a:cxn ang="0">
                    <a:pos x="300" y="79"/>
                  </a:cxn>
                  <a:cxn ang="0">
                    <a:pos x="300" y="79"/>
                  </a:cxn>
                </a:cxnLst>
                <a:rect l="0" t="0" r="r" b="b"/>
                <a:pathLst>
                  <a:path w="301" h="266">
                    <a:moveTo>
                      <a:pt x="300" y="79"/>
                    </a:moveTo>
                    <a:lnTo>
                      <a:pt x="220" y="1"/>
                    </a:lnTo>
                    <a:lnTo>
                      <a:pt x="220" y="1"/>
                    </a:lnTo>
                    <a:lnTo>
                      <a:pt x="218" y="0"/>
                    </a:lnTo>
                    <a:lnTo>
                      <a:pt x="218" y="0"/>
                    </a:lnTo>
                    <a:lnTo>
                      <a:pt x="216" y="3"/>
                    </a:lnTo>
                    <a:lnTo>
                      <a:pt x="216" y="47"/>
                    </a:lnTo>
                    <a:lnTo>
                      <a:pt x="216" y="47"/>
                    </a:lnTo>
                    <a:lnTo>
                      <a:pt x="200" y="49"/>
                    </a:lnTo>
                    <a:lnTo>
                      <a:pt x="185" y="50"/>
                    </a:lnTo>
                    <a:lnTo>
                      <a:pt x="155" y="56"/>
                    </a:lnTo>
                    <a:lnTo>
                      <a:pt x="127" y="67"/>
                    </a:lnTo>
                    <a:lnTo>
                      <a:pt x="102" y="81"/>
                    </a:lnTo>
                    <a:lnTo>
                      <a:pt x="102" y="81"/>
                    </a:lnTo>
                    <a:lnTo>
                      <a:pt x="87" y="90"/>
                    </a:lnTo>
                    <a:lnTo>
                      <a:pt x="75" y="101"/>
                    </a:lnTo>
                    <a:lnTo>
                      <a:pt x="62" y="114"/>
                    </a:lnTo>
                    <a:lnTo>
                      <a:pt x="49" y="127"/>
                    </a:lnTo>
                    <a:lnTo>
                      <a:pt x="49" y="127"/>
                    </a:lnTo>
                    <a:lnTo>
                      <a:pt x="39" y="141"/>
                    </a:lnTo>
                    <a:lnTo>
                      <a:pt x="29" y="157"/>
                    </a:lnTo>
                    <a:lnTo>
                      <a:pt x="20" y="172"/>
                    </a:lnTo>
                    <a:lnTo>
                      <a:pt x="15" y="190"/>
                    </a:lnTo>
                    <a:lnTo>
                      <a:pt x="10" y="206"/>
                    </a:lnTo>
                    <a:lnTo>
                      <a:pt x="4" y="224"/>
                    </a:lnTo>
                    <a:lnTo>
                      <a:pt x="2" y="244"/>
                    </a:lnTo>
                    <a:lnTo>
                      <a:pt x="0" y="263"/>
                    </a:lnTo>
                    <a:lnTo>
                      <a:pt x="0" y="263"/>
                    </a:lnTo>
                    <a:lnTo>
                      <a:pt x="2" y="266"/>
                    </a:lnTo>
                    <a:lnTo>
                      <a:pt x="4" y="266"/>
                    </a:lnTo>
                    <a:lnTo>
                      <a:pt x="64" y="266"/>
                    </a:lnTo>
                    <a:lnTo>
                      <a:pt x="64" y="266"/>
                    </a:lnTo>
                    <a:lnTo>
                      <a:pt x="66" y="266"/>
                    </a:lnTo>
                    <a:lnTo>
                      <a:pt x="66" y="266"/>
                    </a:lnTo>
                    <a:lnTo>
                      <a:pt x="66" y="263"/>
                    </a:lnTo>
                    <a:lnTo>
                      <a:pt x="66" y="263"/>
                    </a:lnTo>
                    <a:lnTo>
                      <a:pt x="68" y="250"/>
                    </a:lnTo>
                    <a:lnTo>
                      <a:pt x="69" y="237"/>
                    </a:lnTo>
                    <a:lnTo>
                      <a:pt x="71" y="223"/>
                    </a:lnTo>
                    <a:lnTo>
                      <a:pt x="77" y="212"/>
                    </a:lnTo>
                    <a:lnTo>
                      <a:pt x="80" y="199"/>
                    </a:lnTo>
                    <a:lnTo>
                      <a:pt x="87" y="188"/>
                    </a:lnTo>
                    <a:lnTo>
                      <a:pt x="102" y="166"/>
                    </a:lnTo>
                    <a:lnTo>
                      <a:pt x="102" y="166"/>
                    </a:lnTo>
                    <a:lnTo>
                      <a:pt x="113" y="154"/>
                    </a:lnTo>
                    <a:lnTo>
                      <a:pt x="126" y="145"/>
                    </a:lnTo>
                    <a:lnTo>
                      <a:pt x="138" y="134"/>
                    </a:lnTo>
                    <a:lnTo>
                      <a:pt x="153" y="127"/>
                    </a:lnTo>
                    <a:lnTo>
                      <a:pt x="153" y="127"/>
                    </a:lnTo>
                    <a:lnTo>
                      <a:pt x="167" y="121"/>
                    </a:lnTo>
                    <a:lnTo>
                      <a:pt x="184" y="116"/>
                    </a:lnTo>
                    <a:lnTo>
                      <a:pt x="198" y="114"/>
                    </a:lnTo>
                    <a:lnTo>
                      <a:pt x="216" y="112"/>
                    </a:lnTo>
                    <a:lnTo>
                      <a:pt x="216" y="161"/>
                    </a:lnTo>
                    <a:lnTo>
                      <a:pt x="216" y="161"/>
                    </a:lnTo>
                    <a:lnTo>
                      <a:pt x="218" y="165"/>
                    </a:lnTo>
                    <a:lnTo>
                      <a:pt x="218" y="165"/>
                    </a:lnTo>
                    <a:lnTo>
                      <a:pt x="220" y="165"/>
                    </a:lnTo>
                    <a:lnTo>
                      <a:pt x="300" y="85"/>
                    </a:lnTo>
                    <a:lnTo>
                      <a:pt x="300" y="85"/>
                    </a:lnTo>
                    <a:lnTo>
                      <a:pt x="301" y="83"/>
                    </a:lnTo>
                    <a:lnTo>
                      <a:pt x="300" y="79"/>
                    </a:lnTo>
                    <a:lnTo>
                      <a:pt x="300" y="79"/>
                    </a:lnTo>
                    <a:close/>
                  </a:path>
                </a:pathLst>
              </a:custGeom>
              <a:solidFill>
                <a:schemeClr val="bg1"/>
              </a:solidFill>
              <a:ln w="9525">
                <a:noFill/>
                <a:round/>
              </a:ln>
            </p:spPr>
            <p:txBody>
              <a:bodyPr vert="horz" wrap="square" lIns="91440" tIns="45720" rIns="91440" bIns="45720" numCol="1" anchor="t" anchorCtr="0" compatLnSpc="1"/>
              <a:lstStyle/>
              <a:p>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nvGrpSpPr>
          <p:cNvPr id="39" name="Group 73"/>
          <p:cNvGrpSpPr/>
          <p:nvPr/>
        </p:nvGrpSpPr>
        <p:grpSpPr>
          <a:xfrm>
            <a:off x="6693750" y="1963634"/>
            <a:ext cx="1279337" cy="1814821"/>
            <a:chOff x="6650083" y="2444065"/>
            <a:chExt cx="1279503" cy="1813841"/>
          </a:xfrm>
        </p:grpSpPr>
        <p:sp>
          <p:nvSpPr>
            <p:cNvPr id="40" name="Oval 18"/>
            <p:cNvSpPr/>
            <p:nvPr/>
          </p:nvSpPr>
          <p:spPr>
            <a:xfrm>
              <a:off x="6754756" y="4049700"/>
              <a:ext cx="208206" cy="20820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41" name="Straight Connector 24"/>
            <p:cNvCxnSpPr/>
            <p:nvPr/>
          </p:nvCxnSpPr>
          <p:spPr>
            <a:xfrm rot="5400000">
              <a:off x="6394463" y="3584212"/>
              <a:ext cx="928694" cy="158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42" name="Group 68"/>
            <p:cNvGrpSpPr/>
            <p:nvPr/>
          </p:nvGrpSpPr>
          <p:grpSpPr>
            <a:xfrm>
              <a:off x="6929454" y="3000378"/>
              <a:ext cx="1000132" cy="922200"/>
              <a:chOff x="6929454" y="3000378"/>
              <a:chExt cx="1000132" cy="922200"/>
            </a:xfrm>
          </p:grpSpPr>
          <p:sp>
            <p:nvSpPr>
              <p:cNvPr id="48" name="Rectangle 51"/>
              <p:cNvSpPr/>
              <p:nvPr/>
            </p:nvSpPr>
            <p:spPr>
              <a:xfrm>
                <a:off x="6929454" y="3214692"/>
                <a:ext cx="1000132" cy="707886"/>
              </a:xfrm>
              <a:prstGeom prst="rect">
                <a:avLst/>
              </a:prstGeom>
            </p:spPr>
            <p:txBody>
              <a:bodyPr wrap="square">
                <a:spAutoFit/>
              </a:bodyPr>
              <a:lstStyle/>
              <a:p>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anose="020B0306030504020204" pitchFamily="34" charset="0"/>
                  </a:rPr>
                  <a:t>此处添加详细文本描述，建议与标题相关并符合整体语言风格，语言描述尽量简洁生动。</a:t>
                </a:r>
                <a:endParaRPr lang="ms-MY" sz="8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49" name="Rectangle 52"/>
              <p:cNvSpPr/>
              <p:nvPr/>
            </p:nvSpPr>
            <p:spPr>
              <a:xfrm>
                <a:off x="6929454" y="3000378"/>
                <a:ext cx="697718" cy="246164"/>
              </a:xfrm>
              <a:prstGeom prst="rect">
                <a:avLst/>
              </a:prstGeom>
            </p:spPr>
            <p:txBody>
              <a:bodyPr wrap="none">
                <a:spAutoFit/>
              </a:bodyPr>
              <a:lstStyle/>
              <a:p>
                <a:r>
                  <a:rPr lang="zh-CN" altLang="en-US" sz="10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sz="10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43" name="Group 64"/>
            <p:cNvGrpSpPr/>
            <p:nvPr/>
          </p:nvGrpSpPr>
          <p:grpSpPr>
            <a:xfrm>
              <a:off x="6650083" y="2444065"/>
              <a:ext cx="418280" cy="418280"/>
              <a:chOff x="6650083" y="2444065"/>
              <a:chExt cx="418280" cy="418280"/>
            </a:xfrm>
          </p:grpSpPr>
          <p:sp>
            <p:nvSpPr>
              <p:cNvPr id="44" name="Teardrop 21"/>
              <p:cNvSpPr/>
              <p:nvPr/>
            </p:nvSpPr>
            <p:spPr>
              <a:xfrm rot="8100000">
                <a:off x="6650083" y="2444065"/>
                <a:ext cx="418280" cy="418280"/>
              </a:xfrm>
              <a:prstGeom prst="teardrop">
                <a:avLst>
                  <a:gd name="adj" fmla="val 13161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45" name="Group 58"/>
              <p:cNvGrpSpPr/>
              <p:nvPr/>
            </p:nvGrpSpPr>
            <p:grpSpPr>
              <a:xfrm>
                <a:off x="6760454" y="2563811"/>
                <a:ext cx="188740" cy="250826"/>
                <a:chOff x="8429652" y="3143254"/>
                <a:chExt cx="241300" cy="320675"/>
              </a:xfrm>
              <a:solidFill>
                <a:schemeClr val="bg1"/>
              </a:solidFill>
            </p:grpSpPr>
            <p:sp>
              <p:nvSpPr>
                <p:cNvPr id="46" name="Freeform 108"/>
                <p:cNvSpPr>
                  <a:spLocks noEditPoints="1"/>
                </p:cNvSpPr>
                <p:nvPr/>
              </p:nvSpPr>
              <p:spPr bwMode="auto">
                <a:xfrm>
                  <a:off x="8429652" y="3143254"/>
                  <a:ext cx="241300" cy="320675"/>
                </a:xfrm>
                <a:custGeom>
                  <a:avLst/>
                  <a:gdLst/>
                  <a:ahLst/>
                  <a:cxnLst>
                    <a:cxn ang="0">
                      <a:pos x="136" y="2"/>
                    </a:cxn>
                    <a:cxn ang="0">
                      <a:pos x="92" y="13"/>
                    </a:cxn>
                    <a:cxn ang="0">
                      <a:pos x="56" y="35"/>
                    </a:cxn>
                    <a:cxn ang="0">
                      <a:pos x="25" y="67"/>
                    </a:cxn>
                    <a:cxn ang="0">
                      <a:pos x="7" y="107"/>
                    </a:cxn>
                    <a:cxn ang="0">
                      <a:pos x="0" y="153"/>
                    </a:cxn>
                    <a:cxn ang="0">
                      <a:pos x="5" y="187"/>
                    </a:cxn>
                    <a:cxn ang="0">
                      <a:pos x="25" y="236"/>
                    </a:cxn>
                    <a:cxn ang="0">
                      <a:pos x="63" y="274"/>
                    </a:cxn>
                    <a:cxn ang="0">
                      <a:pos x="69" y="278"/>
                    </a:cxn>
                    <a:cxn ang="0">
                      <a:pos x="76" y="301"/>
                    </a:cxn>
                    <a:cxn ang="0">
                      <a:pos x="76" y="354"/>
                    </a:cxn>
                    <a:cxn ang="0">
                      <a:pos x="83" y="372"/>
                    </a:cxn>
                    <a:cxn ang="0">
                      <a:pos x="140" y="401"/>
                    </a:cxn>
                    <a:cxn ang="0">
                      <a:pos x="150" y="405"/>
                    </a:cxn>
                    <a:cxn ang="0">
                      <a:pos x="214" y="376"/>
                    </a:cxn>
                    <a:cxn ang="0">
                      <a:pos x="225" y="367"/>
                    </a:cxn>
                    <a:cxn ang="0">
                      <a:pos x="228" y="303"/>
                    </a:cxn>
                    <a:cxn ang="0">
                      <a:pos x="230" y="289"/>
                    </a:cxn>
                    <a:cxn ang="0">
                      <a:pos x="243" y="270"/>
                    </a:cxn>
                    <a:cxn ang="0">
                      <a:pos x="261" y="256"/>
                    </a:cxn>
                    <a:cxn ang="0">
                      <a:pos x="288" y="216"/>
                    </a:cxn>
                    <a:cxn ang="0">
                      <a:pos x="301" y="169"/>
                    </a:cxn>
                    <a:cxn ang="0">
                      <a:pos x="301" y="136"/>
                    </a:cxn>
                    <a:cxn ang="0">
                      <a:pos x="290" y="93"/>
                    </a:cxn>
                    <a:cxn ang="0">
                      <a:pos x="268" y="57"/>
                    </a:cxn>
                    <a:cxn ang="0">
                      <a:pos x="236" y="28"/>
                    </a:cxn>
                    <a:cxn ang="0">
                      <a:pos x="196" y="8"/>
                    </a:cxn>
                    <a:cxn ang="0">
                      <a:pos x="150" y="0"/>
                    </a:cxn>
                    <a:cxn ang="0">
                      <a:pos x="100" y="354"/>
                    </a:cxn>
                    <a:cxn ang="0">
                      <a:pos x="203" y="303"/>
                    </a:cxn>
                    <a:cxn ang="0">
                      <a:pos x="100" y="303"/>
                    </a:cxn>
                    <a:cxn ang="0">
                      <a:pos x="203" y="303"/>
                    </a:cxn>
                    <a:cxn ang="0">
                      <a:pos x="230" y="249"/>
                    </a:cxn>
                    <a:cxn ang="0">
                      <a:pos x="210" y="270"/>
                    </a:cxn>
                    <a:cxn ang="0">
                      <a:pos x="96" y="278"/>
                    </a:cxn>
                    <a:cxn ang="0">
                      <a:pos x="85" y="260"/>
                    </a:cxn>
                    <a:cxn ang="0">
                      <a:pos x="67" y="245"/>
                    </a:cxn>
                    <a:cxn ang="0">
                      <a:pos x="40" y="211"/>
                    </a:cxn>
                    <a:cxn ang="0">
                      <a:pos x="27" y="167"/>
                    </a:cxn>
                    <a:cxn ang="0">
                      <a:pos x="25" y="140"/>
                    </a:cxn>
                    <a:cxn ang="0">
                      <a:pos x="36" y="104"/>
                    </a:cxn>
                    <a:cxn ang="0">
                      <a:pos x="54" y="71"/>
                    </a:cxn>
                    <a:cxn ang="0">
                      <a:pos x="82" y="47"/>
                    </a:cxn>
                    <a:cxn ang="0">
                      <a:pos x="114" y="31"/>
                    </a:cxn>
                    <a:cxn ang="0">
                      <a:pos x="150" y="26"/>
                    </a:cxn>
                    <a:cxn ang="0">
                      <a:pos x="176" y="29"/>
                    </a:cxn>
                    <a:cxn ang="0">
                      <a:pos x="212" y="42"/>
                    </a:cxn>
                    <a:cxn ang="0">
                      <a:pos x="239" y="64"/>
                    </a:cxn>
                    <a:cxn ang="0">
                      <a:pos x="261" y="93"/>
                    </a:cxn>
                    <a:cxn ang="0">
                      <a:pos x="274" y="127"/>
                    </a:cxn>
                    <a:cxn ang="0">
                      <a:pos x="277" y="153"/>
                    </a:cxn>
                    <a:cxn ang="0">
                      <a:pos x="270" y="192"/>
                    </a:cxn>
                    <a:cxn ang="0">
                      <a:pos x="250" y="229"/>
                    </a:cxn>
                    <a:cxn ang="0">
                      <a:pos x="232" y="249"/>
                    </a:cxn>
                  </a:cxnLst>
                  <a:rect l="0" t="0" r="r" b="b"/>
                  <a:pathLst>
                    <a:path w="303" h="405">
                      <a:moveTo>
                        <a:pt x="150" y="0"/>
                      </a:moveTo>
                      <a:lnTo>
                        <a:pt x="150" y="0"/>
                      </a:lnTo>
                      <a:lnTo>
                        <a:pt x="136" y="2"/>
                      </a:lnTo>
                      <a:lnTo>
                        <a:pt x="121" y="4"/>
                      </a:lnTo>
                      <a:lnTo>
                        <a:pt x="107" y="8"/>
                      </a:lnTo>
                      <a:lnTo>
                        <a:pt x="92" y="13"/>
                      </a:lnTo>
                      <a:lnTo>
                        <a:pt x="80" y="18"/>
                      </a:lnTo>
                      <a:lnTo>
                        <a:pt x="67" y="28"/>
                      </a:lnTo>
                      <a:lnTo>
                        <a:pt x="56" y="35"/>
                      </a:lnTo>
                      <a:lnTo>
                        <a:pt x="45" y="46"/>
                      </a:lnTo>
                      <a:lnTo>
                        <a:pt x="34" y="57"/>
                      </a:lnTo>
                      <a:lnTo>
                        <a:pt x="25" y="67"/>
                      </a:lnTo>
                      <a:lnTo>
                        <a:pt x="18" y="80"/>
                      </a:lnTo>
                      <a:lnTo>
                        <a:pt x="13" y="93"/>
                      </a:lnTo>
                      <a:lnTo>
                        <a:pt x="7" y="107"/>
                      </a:lnTo>
                      <a:lnTo>
                        <a:pt x="4" y="122"/>
                      </a:lnTo>
                      <a:lnTo>
                        <a:pt x="2" y="136"/>
                      </a:lnTo>
                      <a:lnTo>
                        <a:pt x="0" y="153"/>
                      </a:lnTo>
                      <a:lnTo>
                        <a:pt x="0" y="153"/>
                      </a:lnTo>
                      <a:lnTo>
                        <a:pt x="2" y="171"/>
                      </a:lnTo>
                      <a:lnTo>
                        <a:pt x="5" y="187"/>
                      </a:lnTo>
                      <a:lnTo>
                        <a:pt x="9" y="205"/>
                      </a:lnTo>
                      <a:lnTo>
                        <a:pt x="16" y="221"/>
                      </a:lnTo>
                      <a:lnTo>
                        <a:pt x="25" y="236"/>
                      </a:lnTo>
                      <a:lnTo>
                        <a:pt x="36" y="251"/>
                      </a:lnTo>
                      <a:lnTo>
                        <a:pt x="49" y="263"/>
                      </a:lnTo>
                      <a:lnTo>
                        <a:pt x="63" y="274"/>
                      </a:lnTo>
                      <a:lnTo>
                        <a:pt x="65" y="276"/>
                      </a:lnTo>
                      <a:lnTo>
                        <a:pt x="65" y="276"/>
                      </a:lnTo>
                      <a:lnTo>
                        <a:pt x="69" y="278"/>
                      </a:lnTo>
                      <a:lnTo>
                        <a:pt x="71" y="281"/>
                      </a:lnTo>
                      <a:lnTo>
                        <a:pt x="74" y="290"/>
                      </a:lnTo>
                      <a:lnTo>
                        <a:pt x="76" y="301"/>
                      </a:lnTo>
                      <a:lnTo>
                        <a:pt x="76" y="303"/>
                      </a:lnTo>
                      <a:lnTo>
                        <a:pt x="76" y="354"/>
                      </a:lnTo>
                      <a:lnTo>
                        <a:pt x="76" y="354"/>
                      </a:lnTo>
                      <a:lnTo>
                        <a:pt x="76" y="359"/>
                      </a:lnTo>
                      <a:lnTo>
                        <a:pt x="80" y="367"/>
                      </a:lnTo>
                      <a:lnTo>
                        <a:pt x="83" y="372"/>
                      </a:lnTo>
                      <a:lnTo>
                        <a:pt x="89" y="376"/>
                      </a:lnTo>
                      <a:lnTo>
                        <a:pt x="140" y="401"/>
                      </a:lnTo>
                      <a:lnTo>
                        <a:pt x="140" y="401"/>
                      </a:lnTo>
                      <a:lnTo>
                        <a:pt x="145" y="403"/>
                      </a:lnTo>
                      <a:lnTo>
                        <a:pt x="150" y="405"/>
                      </a:lnTo>
                      <a:lnTo>
                        <a:pt x="150" y="405"/>
                      </a:lnTo>
                      <a:lnTo>
                        <a:pt x="158" y="403"/>
                      </a:lnTo>
                      <a:lnTo>
                        <a:pt x="163" y="401"/>
                      </a:lnTo>
                      <a:lnTo>
                        <a:pt x="214" y="376"/>
                      </a:lnTo>
                      <a:lnTo>
                        <a:pt x="214" y="376"/>
                      </a:lnTo>
                      <a:lnTo>
                        <a:pt x="219" y="372"/>
                      </a:lnTo>
                      <a:lnTo>
                        <a:pt x="225" y="367"/>
                      </a:lnTo>
                      <a:lnTo>
                        <a:pt x="227" y="359"/>
                      </a:lnTo>
                      <a:lnTo>
                        <a:pt x="228" y="354"/>
                      </a:lnTo>
                      <a:lnTo>
                        <a:pt x="228" y="303"/>
                      </a:lnTo>
                      <a:lnTo>
                        <a:pt x="228" y="303"/>
                      </a:lnTo>
                      <a:lnTo>
                        <a:pt x="228" y="296"/>
                      </a:lnTo>
                      <a:lnTo>
                        <a:pt x="230" y="289"/>
                      </a:lnTo>
                      <a:lnTo>
                        <a:pt x="236" y="278"/>
                      </a:lnTo>
                      <a:lnTo>
                        <a:pt x="241" y="272"/>
                      </a:lnTo>
                      <a:lnTo>
                        <a:pt x="243" y="270"/>
                      </a:lnTo>
                      <a:lnTo>
                        <a:pt x="248" y="267"/>
                      </a:lnTo>
                      <a:lnTo>
                        <a:pt x="248" y="267"/>
                      </a:lnTo>
                      <a:lnTo>
                        <a:pt x="261" y="256"/>
                      </a:lnTo>
                      <a:lnTo>
                        <a:pt x="272" y="243"/>
                      </a:lnTo>
                      <a:lnTo>
                        <a:pt x="281" y="231"/>
                      </a:lnTo>
                      <a:lnTo>
                        <a:pt x="288" y="216"/>
                      </a:lnTo>
                      <a:lnTo>
                        <a:pt x="294" y="200"/>
                      </a:lnTo>
                      <a:lnTo>
                        <a:pt x="299" y="185"/>
                      </a:lnTo>
                      <a:lnTo>
                        <a:pt x="301" y="169"/>
                      </a:lnTo>
                      <a:lnTo>
                        <a:pt x="303" y="153"/>
                      </a:lnTo>
                      <a:lnTo>
                        <a:pt x="303" y="153"/>
                      </a:lnTo>
                      <a:lnTo>
                        <a:pt x="301" y="136"/>
                      </a:lnTo>
                      <a:lnTo>
                        <a:pt x="299" y="122"/>
                      </a:lnTo>
                      <a:lnTo>
                        <a:pt x="295" y="107"/>
                      </a:lnTo>
                      <a:lnTo>
                        <a:pt x="290" y="93"/>
                      </a:lnTo>
                      <a:lnTo>
                        <a:pt x="285" y="80"/>
                      </a:lnTo>
                      <a:lnTo>
                        <a:pt x="275" y="67"/>
                      </a:lnTo>
                      <a:lnTo>
                        <a:pt x="268" y="57"/>
                      </a:lnTo>
                      <a:lnTo>
                        <a:pt x="257" y="46"/>
                      </a:lnTo>
                      <a:lnTo>
                        <a:pt x="246" y="35"/>
                      </a:lnTo>
                      <a:lnTo>
                        <a:pt x="236" y="28"/>
                      </a:lnTo>
                      <a:lnTo>
                        <a:pt x="223" y="18"/>
                      </a:lnTo>
                      <a:lnTo>
                        <a:pt x="210" y="13"/>
                      </a:lnTo>
                      <a:lnTo>
                        <a:pt x="196" y="8"/>
                      </a:lnTo>
                      <a:lnTo>
                        <a:pt x="181" y="4"/>
                      </a:lnTo>
                      <a:lnTo>
                        <a:pt x="167" y="2"/>
                      </a:lnTo>
                      <a:lnTo>
                        <a:pt x="150" y="0"/>
                      </a:lnTo>
                      <a:lnTo>
                        <a:pt x="150" y="0"/>
                      </a:lnTo>
                      <a:close/>
                      <a:moveTo>
                        <a:pt x="150" y="379"/>
                      </a:moveTo>
                      <a:lnTo>
                        <a:pt x="100" y="354"/>
                      </a:lnTo>
                      <a:lnTo>
                        <a:pt x="203" y="354"/>
                      </a:lnTo>
                      <a:lnTo>
                        <a:pt x="150" y="379"/>
                      </a:lnTo>
                      <a:close/>
                      <a:moveTo>
                        <a:pt x="203" y="303"/>
                      </a:moveTo>
                      <a:lnTo>
                        <a:pt x="203" y="328"/>
                      </a:lnTo>
                      <a:lnTo>
                        <a:pt x="100" y="328"/>
                      </a:lnTo>
                      <a:lnTo>
                        <a:pt x="100" y="303"/>
                      </a:lnTo>
                      <a:lnTo>
                        <a:pt x="100" y="303"/>
                      </a:lnTo>
                      <a:lnTo>
                        <a:pt x="203" y="303"/>
                      </a:lnTo>
                      <a:lnTo>
                        <a:pt x="203" y="303"/>
                      </a:lnTo>
                      <a:close/>
                      <a:moveTo>
                        <a:pt x="232" y="249"/>
                      </a:moveTo>
                      <a:lnTo>
                        <a:pt x="232" y="249"/>
                      </a:lnTo>
                      <a:lnTo>
                        <a:pt x="230" y="249"/>
                      </a:lnTo>
                      <a:lnTo>
                        <a:pt x="223" y="254"/>
                      </a:lnTo>
                      <a:lnTo>
                        <a:pt x="214" y="263"/>
                      </a:lnTo>
                      <a:lnTo>
                        <a:pt x="210" y="270"/>
                      </a:lnTo>
                      <a:lnTo>
                        <a:pt x="207" y="278"/>
                      </a:lnTo>
                      <a:lnTo>
                        <a:pt x="96" y="278"/>
                      </a:lnTo>
                      <a:lnTo>
                        <a:pt x="96" y="278"/>
                      </a:lnTo>
                      <a:lnTo>
                        <a:pt x="94" y="270"/>
                      </a:lnTo>
                      <a:lnTo>
                        <a:pt x="91" y="265"/>
                      </a:lnTo>
                      <a:lnTo>
                        <a:pt x="85" y="260"/>
                      </a:lnTo>
                      <a:lnTo>
                        <a:pt x="78" y="254"/>
                      </a:lnTo>
                      <a:lnTo>
                        <a:pt x="78" y="254"/>
                      </a:lnTo>
                      <a:lnTo>
                        <a:pt x="67" y="245"/>
                      </a:lnTo>
                      <a:lnTo>
                        <a:pt x="56" y="234"/>
                      </a:lnTo>
                      <a:lnTo>
                        <a:pt x="47" y="223"/>
                      </a:lnTo>
                      <a:lnTo>
                        <a:pt x="40" y="211"/>
                      </a:lnTo>
                      <a:lnTo>
                        <a:pt x="34" y="196"/>
                      </a:lnTo>
                      <a:lnTo>
                        <a:pt x="29" y="182"/>
                      </a:lnTo>
                      <a:lnTo>
                        <a:pt x="27" y="167"/>
                      </a:lnTo>
                      <a:lnTo>
                        <a:pt x="25" y="153"/>
                      </a:lnTo>
                      <a:lnTo>
                        <a:pt x="25" y="153"/>
                      </a:lnTo>
                      <a:lnTo>
                        <a:pt x="25" y="140"/>
                      </a:lnTo>
                      <a:lnTo>
                        <a:pt x="27" y="127"/>
                      </a:lnTo>
                      <a:lnTo>
                        <a:pt x="31" y="115"/>
                      </a:lnTo>
                      <a:lnTo>
                        <a:pt x="36" y="104"/>
                      </a:lnTo>
                      <a:lnTo>
                        <a:pt x="40" y="93"/>
                      </a:lnTo>
                      <a:lnTo>
                        <a:pt x="47" y="82"/>
                      </a:lnTo>
                      <a:lnTo>
                        <a:pt x="54" y="71"/>
                      </a:lnTo>
                      <a:lnTo>
                        <a:pt x="62" y="64"/>
                      </a:lnTo>
                      <a:lnTo>
                        <a:pt x="71" y="55"/>
                      </a:lnTo>
                      <a:lnTo>
                        <a:pt x="82" y="47"/>
                      </a:lnTo>
                      <a:lnTo>
                        <a:pt x="91" y="42"/>
                      </a:lnTo>
                      <a:lnTo>
                        <a:pt x="101" y="37"/>
                      </a:lnTo>
                      <a:lnTo>
                        <a:pt x="114" y="31"/>
                      </a:lnTo>
                      <a:lnTo>
                        <a:pt x="125" y="29"/>
                      </a:lnTo>
                      <a:lnTo>
                        <a:pt x="138" y="28"/>
                      </a:lnTo>
                      <a:lnTo>
                        <a:pt x="150" y="26"/>
                      </a:lnTo>
                      <a:lnTo>
                        <a:pt x="150" y="26"/>
                      </a:lnTo>
                      <a:lnTo>
                        <a:pt x="165" y="28"/>
                      </a:lnTo>
                      <a:lnTo>
                        <a:pt x="176" y="29"/>
                      </a:lnTo>
                      <a:lnTo>
                        <a:pt x="188" y="31"/>
                      </a:lnTo>
                      <a:lnTo>
                        <a:pt x="199" y="37"/>
                      </a:lnTo>
                      <a:lnTo>
                        <a:pt x="212" y="42"/>
                      </a:lnTo>
                      <a:lnTo>
                        <a:pt x="221" y="47"/>
                      </a:lnTo>
                      <a:lnTo>
                        <a:pt x="232" y="55"/>
                      </a:lnTo>
                      <a:lnTo>
                        <a:pt x="239" y="64"/>
                      </a:lnTo>
                      <a:lnTo>
                        <a:pt x="248" y="71"/>
                      </a:lnTo>
                      <a:lnTo>
                        <a:pt x="256" y="82"/>
                      </a:lnTo>
                      <a:lnTo>
                        <a:pt x="261" y="93"/>
                      </a:lnTo>
                      <a:lnTo>
                        <a:pt x="266" y="104"/>
                      </a:lnTo>
                      <a:lnTo>
                        <a:pt x="272" y="115"/>
                      </a:lnTo>
                      <a:lnTo>
                        <a:pt x="274" y="127"/>
                      </a:lnTo>
                      <a:lnTo>
                        <a:pt x="275" y="140"/>
                      </a:lnTo>
                      <a:lnTo>
                        <a:pt x="277" y="153"/>
                      </a:lnTo>
                      <a:lnTo>
                        <a:pt x="277" y="153"/>
                      </a:lnTo>
                      <a:lnTo>
                        <a:pt x="275" y="165"/>
                      </a:lnTo>
                      <a:lnTo>
                        <a:pt x="274" y="180"/>
                      </a:lnTo>
                      <a:lnTo>
                        <a:pt x="270" y="192"/>
                      </a:lnTo>
                      <a:lnTo>
                        <a:pt x="265" y="205"/>
                      </a:lnTo>
                      <a:lnTo>
                        <a:pt x="259" y="218"/>
                      </a:lnTo>
                      <a:lnTo>
                        <a:pt x="250" y="229"/>
                      </a:lnTo>
                      <a:lnTo>
                        <a:pt x="243" y="240"/>
                      </a:lnTo>
                      <a:lnTo>
                        <a:pt x="232" y="249"/>
                      </a:lnTo>
                      <a:lnTo>
                        <a:pt x="232" y="249"/>
                      </a:lnTo>
                      <a:close/>
                    </a:path>
                  </a:pathLst>
                </a:custGeom>
                <a:grpFill/>
                <a:ln w="9525">
                  <a:noFill/>
                  <a:round/>
                </a:ln>
              </p:spPr>
              <p:txBody>
                <a:bodyPr vert="horz" wrap="square" lIns="91440" tIns="45720" rIns="91440" bIns="45720" numCol="1" anchor="t" anchorCtr="0" compatLnSpc="1"/>
                <a:lstStyle/>
                <a:p>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7" name="Freeform 109"/>
                <p:cNvSpPr/>
                <p:nvPr/>
              </p:nvSpPr>
              <p:spPr bwMode="auto">
                <a:xfrm>
                  <a:off x="8550302" y="3184529"/>
                  <a:ext cx="79375" cy="79375"/>
                </a:xfrm>
                <a:custGeom>
                  <a:avLst/>
                  <a:gdLst/>
                  <a:ahLst/>
                  <a:cxnLst>
                    <a:cxn ang="0">
                      <a:pos x="13" y="0"/>
                    </a:cxn>
                    <a:cxn ang="0">
                      <a:pos x="13" y="0"/>
                    </a:cxn>
                    <a:cxn ang="0">
                      <a:pos x="9" y="2"/>
                    </a:cxn>
                    <a:cxn ang="0">
                      <a:pos x="4" y="4"/>
                    </a:cxn>
                    <a:cxn ang="0">
                      <a:pos x="2" y="7"/>
                    </a:cxn>
                    <a:cxn ang="0">
                      <a:pos x="0" y="13"/>
                    </a:cxn>
                    <a:cxn ang="0">
                      <a:pos x="0" y="13"/>
                    </a:cxn>
                    <a:cxn ang="0">
                      <a:pos x="2" y="18"/>
                    </a:cxn>
                    <a:cxn ang="0">
                      <a:pos x="4" y="22"/>
                    </a:cxn>
                    <a:cxn ang="0">
                      <a:pos x="9" y="24"/>
                    </a:cxn>
                    <a:cxn ang="0">
                      <a:pos x="13" y="25"/>
                    </a:cxn>
                    <a:cxn ang="0">
                      <a:pos x="13" y="25"/>
                    </a:cxn>
                    <a:cxn ang="0">
                      <a:pos x="24" y="27"/>
                    </a:cxn>
                    <a:cxn ang="0">
                      <a:pos x="35" y="31"/>
                    </a:cxn>
                    <a:cxn ang="0">
                      <a:pos x="46" y="36"/>
                    </a:cxn>
                    <a:cxn ang="0">
                      <a:pos x="57" y="44"/>
                    </a:cxn>
                    <a:cxn ang="0">
                      <a:pos x="64" y="53"/>
                    </a:cxn>
                    <a:cxn ang="0">
                      <a:pos x="71" y="64"/>
                    </a:cxn>
                    <a:cxn ang="0">
                      <a:pos x="75" y="76"/>
                    </a:cxn>
                    <a:cxn ang="0">
                      <a:pos x="77" y="89"/>
                    </a:cxn>
                    <a:cxn ang="0">
                      <a:pos x="77" y="89"/>
                    </a:cxn>
                    <a:cxn ang="0">
                      <a:pos x="78" y="94"/>
                    </a:cxn>
                    <a:cxn ang="0">
                      <a:pos x="80" y="98"/>
                    </a:cxn>
                    <a:cxn ang="0">
                      <a:pos x="84" y="102"/>
                    </a:cxn>
                    <a:cxn ang="0">
                      <a:pos x="89" y="102"/>
                    </a:cxn>
                    <a:cxn ang="0">
                      <a:pos x="89" y="102"/>
                    </a:cxn>
                    <a:cxn ang="0">
                      <a:pos x="95" y="102"/>
                    </a:cxn>
                    <a:cxn ang="0">
                      <a:pos x="98" y="98"/>
                    </a:cxn>
                    <a:cxn ang="0">
                      <a:pos x="100" y="94"/>
                    </a:cxn>
                    <a:cxn ang="0">
                      <a:pos x="102" y="89"/>
                    </a:cxn>
                    <a:cxn ang="0">
                      <a:pos x="102" y="89"/>
                    </a:cxn>
                    <a:cxn ang="0">
                      <a:pos x="100" y="69"/>
                    </a:cxn>
                    <a:cxn ang="0">
                      <a:pos x="95" y="51"/>
                    </a:cxn>
                    <a:cxn ang="0">
                      <a:pos x="86" y="36"/>
                    </a:cxn>
                    <a:cxn ang="0">
                      <a:pos x="75" y="24"/>
                    </a:cxn>
                    <a:cxn ang="0">
                      <a:pos x="60" y="13"/>
                    </a:cxn>
                    <a:cxn ang="0">
                      <a:pos x="46" y="6"/>
                    </a:cxn>
                    <a:cxn ang="0">
                      <a:pos x="29" y="2"/>
                    </a:cxn>
                    <a:cxn ang="0">
                      <a:pos x="13" y="0"/>
                    </a:cxn>
                    <a:cxn ang="0">
                      <a:pos x="13" y="0"/>
                    </a:cxn>
                  </a:cxnLst>
                  <a:rect l="0" t="0" r="r" b="b"/>
                  <a:pathLst>
                    <a:path w="102" h="102">
                      <a:moveTo>
                        <a:pt x="13" y="0"/>
                      </a:moveTo>
                      <a:lnTo>
                        <a:pt x="13" y="0"/>
                      </a:lnTo>
                      <a:lnTo>
                        <a:pt x="9" y="2"/>
                      </a:lnTo>
                      <a:lnTo>
                        <a:pt x="4" y="4"/>
                      </a:lnTo>
                      <a:lnTo>
                        <a:pt x="2" y="7"/>
                      </a:lnTo>
                      <a:lnTo>
                        <a:pt x="0" y="13"/>
                      </a:lnTo>
                      <a:lnTo>
                        <a:pt x="0" y="13"/>
                      </a:lnTo>
                      <a:lnTo>
                        <a:pt x="2" y="18"/>
                      </a:lnTo>
                      <a:lnTo>
                        <a:pt x="4" y="22"/>
                      </a:lnTo>
                      <a:lnTo>
                        <a:pt x="9" y="24"/>
                      </a:lnTo>
                      <a:lnTo>
                        <a:pt x="13" y="25"/>
                      </a:lnTo>
                      <a:lnTo>
                        <a:pt x="13" y="25"/>
                      </a:lnTo>
                      <a:lnTo>
                        <a:pt x="24" y="27"/>
                      </a:lnTo>
                      <a:lnTo>
                        <a:pt x="35" y="31"/>
                      </a:lnTo>
                      <a:lnTo>
                        <a:pt x="46" y="36"/>
                      </a:lnTo>
                      <a:lnTo>
                        <a:pt x="57" y="44"/>
                      </a:lnTo>
                      <a:lnTo>
                        <a:pt x="64" y="53"/>
                      </a:lnTo>
                      <a:lnTo>
                        <a:pt x="71" y="64"/>
                      </a:lnTo>
                      <a:lnTo>
                        <a:pt x="75" y="76"/>
                      </a:lnTo>
                      <a:lnTo>
                        <a:pt x="77" y="89"/>
                      </a:lnTo>
                      <a:lnTo>
                        <a:pt x="77" y="89"/>
                      </a:lnTo>
                      <a:lnTo>
                        <a:pt x="78" y="94"/>
                      </a:lnTo>
                      <a:lnTo>
                        <a:pt x="80" y="98"/>
                      </a:lnTo>
                      <a:lnTo>
                        <a:pt x="84" y="102"/>
                      </a:lnTo>
                      <a:lnTo>
                        <a:pt x="89" y="102"/>
                      </a:lnTo>
                      <a:lnTo>
                        <a:pt x="89" y="102"/>
                      </a:lnTo>
                      <a:lnTo>
                        <a:pt x="95" y="102"/>
                      </a:lnTo>
                      <a:lnTo>
                        <a:pt x="98" y="98"/>
                      </a:lnTo>
                      <a:lnTo>
                        <a:pt x="100" y="94"/>
                      </a:lnTo>
                      <a:lnTo>
                        <a:pt x="102" y="89"/>
                      </a:lnTo>
                      <a:lnTo>
                        <a:pt x="102" y="89"/>
                      </a:lnTo>
                      <a:lnTo>
                        <a:pt x="100" y="69"/>
                      </a:lnTo>
                      <a:lnTo>
                        <a:pt x="95" y="51"/>
                      </a:lnTo>
                      <a:lnTo>
                        <a:pt x="86" y="36"/>
                      </a:lnTo>
                      <a:lnTo>
                        <a:pt x="75" y="24"/>
                      </a:lnTo>
                      <a:lnTo>
                        <a:pt x="60" y="13"/>
                      </a:lnTo>
                      <a:lnTo>
                        <a:pt x="46" y="6"/>
                      </a:lnTo>
                      <a:lnTo>
                        <a:pt x="29" y="2"/>
                      </a:lnTo>
                      <a:lnTo>
                        <a:pt x="13" y="0"/>
                      </a:lnTo>
                      <a:lnTo>
                        <a:pt x="13" y="0"/>
                      </a:lnTo>
                      <a:close/>
                    </a:path>
                  </a:pathLst>
                </a:custGeom>
                <a:grpFill/>
                <a:ln w="9525">
                  <a:noFill/>
                  <a:round/>
                </a:ln>
              </p:spPr>
              <p:txBody>
                <a:bodyPr vert="horz" wrap="square" lIns="91440" tIns="45720" rIns="91440" bIns="45720" numCol="1" anchor="t" anchorCtr="0" compatLnSpc="1"/>
                <a:lstStyle/>
                <a:p>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Left)">
                                      <p:cBhvr>
                                        <p:cTn id="7" dur="500"/>
                                        <p:tgtEl>
                                          <p:spTgt spid="4"/>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slide(fromLeft)">
                                      <p:cBhvr>
                                        <p:cTn id="10" dur="500"/>
                                        <p:tgtEl>
                                          <p:spTgt spid="10"/>
                                        </p:tgtEl>
                                      </p:cBhvr>
                                    </p:animEffect>
                                  </p:childTnLst>
                                </p:cTn>
                              </p:par>
                            </p:childTnLst>
                          </p:cTn>
                        </p:par>
                        <p:par>
                          <p:cTn id="11" fill="hold">
                            <p:stCondLst>
                              <p:cond delay="500"/>
                            </p:stCondLst>
                            <p:childTnLst>
                              <p:par>
                                <p:cTn id="12" presetID="12" presetClass="entr" presetSubtype="8"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slide(fromLeft)">
                                      <p:cBhvr>
                                        <p:cTn id="14" dur="500"/>
                                        <p:tgtEl>
                                          <p:spTgt spid="3"/>
                                        </p:tgtEl>
                                      </p:cBhvr>
                                    </p:animEffect>
                                  </p:childTnLst>
                                </p:cTn>
                              </p:par>
                            </p:childTnLst>
                          </p:cTn>
                        </p:par>
                        <p:par>
                          <p:cTn id="15" fill="hold">
                            <p:stCondLst>
                              <p:cond delay="1000"/>
                            </p:stCondLst>
                            <p:childTnLst>
                              <p:par>
                                <p:cTn id="16" presetID="12" presetClass="entr" presetSubtype="4"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slide(fromBottom)">
                                      <p:cBhvr>
                                        <p:cTn id="18" dur="500"/>
                                        <p:tgtEl>
                                          <p:spTgt spid="12"/>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slide(fromBottom)">
                                      <p:cBhvr>
                                        <p:cTn id="22" dur="500"/>
                                        <p:tgtEl>
                                          <p:spTgt spid="30"/>
                                        </p:tgtEl>
                                      </p:cBhvr>
                                    </p:animEffect>
                                  </p:childTnLst>
                                </p:cTn>
                              </p:par>
                            </p:childTnLst>
                          </p:cTn>
                        </p:par>
                        <p:par>
                          <p:cTn id="23" fill="hold">
                            <p:stCondLst>
                              <p:cond delay="2000"/>
                            </p:stCondLst>
                            <p:childTnLst>
                              <p:par>
                                <p:cTn id="24" presetID="12" presetClass="entr" presetSubtype="4"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slide(fromBottom)">
                                      <p:cBhvr>
                                        <p:cTn id="26" dur="500"/>
                                        <p:tgtEl>
                                          <p:spTgt spid="21"/>
                                        </p:tgtEl>
                                      </p:cBhvr>
                                    </p:animEffect>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slide(fromBottom)">
                                      <p:cBhvr>
                                        <p:cTn id="30" dur="500"/>
                                        <p:tgtEl>
                                          <p:spTgt spid="39"/>
                                        </p:tgtEl>
                                      </p:cBhvr>
                                    </p:animEffect>
                                  </p:childTnLst>
                                </p:cTn>
                              </p:par>
                            </p:childTnLst>
                          </p:cTn>
                        </p:par>
                        <p:par>
                          <p:cTn id="31" fill="hold">
                            <p:stCondLst>
                              <p:cond delay="3000"/>
                            </p:stCondLst>
                            <p:childTnLst>
                              <p:par>
                                <p:cTn id="32" presetID="12" presetClass="entr" presetSubtype="8"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slide(fromLeft)">
                                      <p:cBhvr>
                                        <p:cTn id="34" dur="500"/>
                                        <p:tgtEl>
                                          <p:spTgt spid="7"/>
                                        </p:tgtEl>
                                      </p:cBhvr>
                                    </p:animEffect>
                                  </p:childTnLst>
                                </p:cTn>
                              </p:par>
                              <p:par>
                                <p:cTn id="35" presetID="12" presetClass="entr" presetSubtype="8"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slide(fromLeft)">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27"/>
          <p:cNvSpPr/>
          <p:nvPr/>
        </p:nvSpPr>
        <p:spPr>
          <a:xfrm>
            <a:off x="1365293" y="1634738"/>
            <a:ext cx="933042" cy="1390328"/>
          </a:xfrm>
          <a:prstGeom prst="roundRect">
            <a:avLst>
              <a:gd name="adj" fmla="val 14445"/>
            </a:avLst>
          </a:prstGeom>
          <a:solidFill>
            <a:schemeClr val="accent1"/>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35" b="1"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Oval 28"/>
          <p:cNvSpPr/>
          <p:nvPr/>
        </p:nvSpPr>
        <p:spPr>
          <a:xfrm>
            <a:off x="1449897" y="1749583"/>
            <a:ext cx="764931" cy="7649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505" dirty="0">
                <a:solidFill>
                  <a:schemeClr val="tx2">
                    <a:lumMod val="60000"/>
                    <a:lumOff val="40000"/>
                  </a:schemeClr>
                </a:solidFill>
                <a:latin typeface="Arial" panose="020B0604020202020204" pitchFamily="34" charset="0"/>
                <a:ea typeface="微软雅黑" panose="020B0503020204020204" pitchFamily="34" charset="-122"/>
                <a:sym typeface="Arial" panose="020B0604020202020204" pitchFamily="34" charset="0"/>
              </a:rPr>
              <a:t></a:t>
            </a:r>
            <a:endParaRPr lang="en-US" sz="505" dirty="0">
              <a:solidFill>
                <a:schemeClr val="tx2">
                  <a:lumMod val="60000"/>
                  <a:lumOff val="4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 Placeholder 7"/>
          <p:cNvSpPr txBox="1"/>
          <p:nvPr/>
        </p:nvSpPr>
        <p:spPr>
          <a:xfrm>
            <a:off x="1381532" y="2611973"/>
            <a:ext cx="916804" cy="244406"/>
          </a:xfrm>
          <a:prstGeom prst="rect">
            <a:avLst/>
          </a:prstGeom>
        </p:spPr>
        <p:txBody>
          <a:bodyPr vert="horz" lIns="0" tIns="55397" rIns="0" bIns="55397" anchor="ctr"/>
          <a:lstStyle>
            <a:lvl1pPr marL="0" indent="0" algn="ctr" defTabSz="914400" rtl="0" eaLnBrk="1" latinLnBrk="0" hangingPunct="1">
              <a:lnSpc>
                <a:spcPct val="100000"/>
              </a:lnSpc>
              <a:spcBef>
                <a:spcPts val="0"/>
              </a:spcBef>
              <a:spcAft>
                <a:spcPts val="0"/>
              </a:spcAft>
              <a:buFont typeface="Arial" panose="020B0604020202020204" pitchFamily="34" charset="0"/>
              <a:buNone/>
              <a:defRPr sz="1485" b="1" kern="1200">
                <a:solidFill>
                  <a:schemeClr val="bg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790" b="0">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790" b="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Text Placeholder 7"/>
          <p:cNvSpPr txBox="1"/>
          <p:nvPr/>
        </p:nvSpPr>
        <p:spPr>
          <a:xfrm>
            <a:off x="1547219" y="1897058"/>
            <a:ext cx="591853" cy="470463"/>
          </a:xfrm>
          <a:prstGeom prst="rect">
            <a:avLst/>
          </a:prstGeom>
        </p:spPr>
        <p:txBody>
          <a:bodyPr vert="horz" lIns="0" tIns="55397" rIns="0" bIns="55397" anchor="ctr"/>
          <a:lstStyle>
            <a:lvl1pPr marL="0" indent="0" algn="ctr" defTabSz="914400" rtl="0" eaLnBrk="1" latinLnBrk="0" hangingPunct="1">
              <a:lnSpc>
                <a:spcPct val="100000"/>
              </a:lnSpc>
              <a:spcBef>
                <a:spcPts val="0"/>
              </a:spcBef>
              <a:buFont typeface="Arial" panose="020B0604020202020204" pitchFamily="34" charset="0"/>
              <a:buNone/>
              <a:defRPr sz="2370" b="1" kern="1200">
                <a:solidFill>
                  <a:schemeClr val="accent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14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01</a:t>
            </a:r>
            <a:endParaRPr lang="es-ES_tradnl" sz="114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Rounded Rectangle 31"/>
          <p:cNvSpPr/>
          <p:nvPr/>
        </p:nvSpPr>
        <p:spPr>
          <a:xfrm>
            <a:off x="2447495" y="1634738"/>
            <a:ext cx="933042" cy="1390328"/>
          </a:xfrm>
          <a:prstGeom prst="roundRect">
            <a:avLst>
              <a:gd name="adj" fmla="val 14445"/>
            </a:avLst>
          </a:prstGeom>
          <a:solidFill>
            <a:schemeClr val="accent2"/>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35" b="1"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Oval 32"/>
          <p:cNvSpPr/>
          <p:nvPr/>
        </p:nvSpPr>
        <p:spPr>
          <a:xfrm>
            <a:off x="2532099" y="1749583"/>
            <a:ext cx="764931" cy="7649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505" dirty="0">
                <a:solidFill>
                  <a:schemeClr val="tx2">
                    <a:lumMod val="60000"/>
                    <a:lumOff val="40000"/>
                  </a:schemeClr>
                </a:solidFill>
                <a:latin typeface="Arial" panose="020B0604020202020204" pitchFamily="34" charset="0"/>
                <a:ea typeface="微软雅黑" panose="020B0503020204020204" pitchFamily="34" charset="-122"/>
                <a:sym typeface="Arial" panose="020B0604020202020204" pitchFamily="34" charset="0"/>
              </a:rPr>
              <a:t></a:t>
            </a:r>
            <a:endParaRPr lang="en-US" sz="505" dirty="0">
              <a:solidFill>
                <a:schemeClr val="tx2">
                  <a:lumMod val="60000"/>
                  <a:lumOff val="4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 Placeholder 7"/>
          <p:cNvSpPr txBox="1"/>
          <p:nvPr/>
        </p:nvSpPr>
        <p:spPr>
          <a:xfrm>
            <a:off x="2463734" y="2611973"/>
            <a:ext cx="916804" cy="244406"/>
          </a:xfrm>
          <a:prstGeom prst="rect">
            <a:avLst/>
          </a:prstGeom>
        </p:spPr>
        <p:txBody>
          <a:bodyPr vert="horz" lIns="0" tIns="55397" rIns="0" bIns="55397" anchor="ctr"/>
          <a:lstStyle>
            <a:lvl1pPr marL="0" indent="0" algn="ctr" defTabSz="914400" rtl="0" eaLnBrk="1" latinLnBrk="0" hangingPunct="1">
              <a:lnSpc>
                <a:spcPct val="100000"/>
              </a:lnSpc>
              <a:spcBef>
                <a:spcPts val="0"/>
              </a:spcBef>
              <a:spcAft>
                <a:spcPts val="0"/>
              </a:spcAft>
              <a:buFont typeface="Arial" panose="020B0604020202020204" pitchFamily="34" charset="0"/>
              <a:buNone/>
              <a:defRPr sz="1485" b="1" kern="1200">
                <a:solidFill>
                  <a:schemeClr val="bg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790" b="0">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790" b="0"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Text Placeholder 7"/>
          <p:cNvSpPr txBox="1"/>
          <p:nvPr/>
        </p:nvSpPr>
        <p:spPr>
          <a:xfrm>
            <a:off x="2629421" y="1897058"/>
            <a:ext cx="591853" cy="470463"/>
          </a:xfrm>
          <a:prstGeom prst="rect">
            <a:avLst/>
          </a:prstGeom>
        </p:spPr>
        <p:txBody>
          <a:bodyPr vert="horz" lIns="0" tIns="55397" rIns="0" bIns="55397" anchor="ctr"/>
          <a:lstStyle>
            <a:lvl1pPr marL="0" indent="0" algn="ctr" defTabSz="914400" rtl="0" eaLnBrk="1" latinLnBrk="0" hangingPunct="1">
              <a:lnSpc>
                <a:spcPct val="100000"/>
              </a:lnSpc>
              <a:spcBef>
                <a:spcPts val="0"/>
              </a:spcBef>
              <a:buFont typeface="Arial" panose="020B0604020202020204" pitchFamily="34" charset="0"/>
              <a:buNone/>
              <a:defRPr sz="2370" b="1" kern="1200">
                <a:solidFill>
                  <a:schemeClr val="accent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14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02</a:t>
            </a:r>
            <a:endParaRPr lang="es-ES_tradnl" sz="114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Rounded Rectangle 35"/>
          <p:cNvSpPr/>
          <p:nvPr/>
        </p:nvSpPr>
        <p:spPr>
          <a:xfrm>
            <a:off x="3529698" y="1634738"/>
            <a:ext cx="933042" cy="1390328"/>
          </a:xfrm>
          <a:prstGeom prst="roundRect">
            <a:avLst>
              <a:gd name="adj" fmla="val 14445"/>
            </a:avLst>
          </a:prstGeom>
          <a:solidFill>
            <a:schemeClr val="accent3"/>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35" b="1"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Oval 36"/>
          <p:cNvSpPr/>
          <p:nvPr/>
        </p:nvSpPr>
        <p:spPr>
          <a:xfrm>
            <a:off x="3614302" y="1749583"/>
            <a:ext cx="764931" cy="7649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505" dirty="0">
                <a:solidFill>
                  <a:schemeClr val="tx2">
                    <a:lumMod val="60000"/>
                    <a:lumOff val="40000"/>
                  </a:schemeClr>
                </a:solidFill>
                <a:latin typeface="Arial" panose="020B0604020202020204" pitchFamily="34" charset="0"/>
                <a:ea typeface="微软雅黑" panose="020B0503020204020204" pitchFamily="34" charset="-122"/>
                <a:sym typeface="Arial" panose="020B0604020202020204" pitchFamily="34" charset="0"/>
              </a:rPr>
              <a:t></a:t>
            </a:r>
            <a:endParaRPr lang="en-US" sz="505" dirty="0">
              <a:solidFill>
                <a:schemeClr val="tx2">
                  <a:lumMod val="60000"/>
                  <a:lumOff val="4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 Placeholder 7"/>
          <p:cNvSpPr txBox="1"/>
          <p:nvPr/>
        </p:nvSpPr>
        <p:spPr>
          <a:xfrm>
            <a:off x="3545938" y="2611973"/>
            <a:ext cx="916804" cy="244406"/>
          </a:xfrm>
          <a:prstGeom prst="rect">
            <a:avLst/>
          </a:prstGeom>
        </p:spPr>
        <p:txBody>
          <a:bodyPr vert="horz" lIns="0" tIns="55397" rIns="0" bIns="55397" anchor="ctr"/>
          <a:lstStyle>
            <a:lvl1pPr marL="0" indent="0" algn="ctr" defTabSz="914400" rtl="0" eaLnBrk="1" latinLnBrk="0" hangingPunct="1">
              <a:lnSpc>
                <a:spcPct val="100000"/>
              </a:lnSpc>
              <a:spcBef>
                <a:spcPts val="0"/>
              </a:spcBef>
              <a:spcAft>
                <a:spcPts val="0"/>
              </a:spcAft>
              <a:buFont typeface="Arial" panose="020B0604020202020204" pitchFamily="34" charset="0"/>
              <a:buNone/>
              <a:defRPr sz="1485" b="1" kern="1200">
                <a:solidFill>
                  <a:schemeClr val="bg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790" b="0">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790" b="0"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Text Placeholder 7"/>
          <p:cNvSpPr txBox="1"/>
          <p:nvPr/>
        </p:nvSpPr>
        <p:spPr>
          <a:xfrm>
            <a:off x="3711625" y="1897058"/>
            <a:ext cx="591853" cy="470463"/>
          </a:xfrm>
          <a:prstGeom prst="rect">
            <a:avLst/>
          </a:prstGeom>
        </p:spPr>
        <p:txBody>
          <a:bodyPr vert="horz" lIns="0" tIns="55397" rIns="0" bIns="55397" anchor="ctr"/>
          <a:lstStyle>
            <a:lvl1pPr marL="0" indent="0" algn="ctr" defTabSz="914400" rtl="0" eaLnBrk="1" latinLnBrk="0" hangingPunct="1">
              <a:lnSpc>
                <a:spcPct val="100000"/>
              </a:lnSpc>
              <a:spcBef>
                <a:spcPts val="0"/>
              </a:spcBef>
              <a:buFont typeface="Arial" panose="020B0604020202020204" pitchFamily="34" charset="0"/>
              <a:buNone/>
              <a:defRPr sz="2370" b="1" kern="1200">
                <a:solidFill>
                  <a:schemeClr val="accent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14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03</a:t>
            </a:r>
            <a:endParaRPr lang="es-ES_tradnl" sz="114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Rounded Rectangle 39"/>
          <p:cNvSpPr/>
          <p:nvPr/>
        </p:nvSpPr>
        <p:spPr>
          <a:xfrm>
            <a:off x="4601079" y="1634738"/>
            <a:ext cx="933042" cy="1390328"/>
          </a:xfrm>
          <a:prstGeom prst="roundRect">
            <a:avLst>
              <a:gd name="adj" fmla="val 14445"/>
            </a:avLst>
          </a:prstGeom>
          <a:solidFill>
            <a:schemeClr val="accent4"/>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35" b="1"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Oval 40"/>
          <p:cNvSpPr/>
          <p:nvPr/>
        </p:nvSpPr>
        <p:spPr>
          <a:xfrm>
            <a:off x="4685683" y="1749583"/>
            <a:ext cx="764931" cy="7649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505" dirty="0">
                <a:solidFill>
                  <a:schemeClr val="tx2">
                    <a:lumMod val="60000"/>
                    <a:lumOff val="40000"/>
                  </a:schemeClr>
                </a:solidFill>
                <a:latin typeface="Arial" panose="020B0604020202020204" pitchFamily="34" charset="0"/>
                <a:ea typeface="微软雅黑" panose="020B0503020204020204" pitchFamily="34" charset="-122"/>
                <a:sym typeface="Arial" panose="020B0604020202020204" pitchFamily="34" charset="0"/>
              </a:rPr>
              <a:t></a:t>
            </a:r>
            <a:endParaRPr lang="en-US" sz="505" dirty="0">
              <a:solidFill>
                <a:schemeClr val="tx2">
                  <a:lumMod val="60000"/>
                  <a:lumOff val="4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 Placeholder 7"/>
          <p:cNvSpPr txBox="1"/>
          <p:nvPr/>
        </p:nvSpPr>
        <p:spPr>
          <a:xfrm>
            <a:off x="4617319" y="2611973"/>
            <a:ext cx="916804" cy="244406"/>
          </a:xfrm>
          <a:prstGeom prst="rect">
            <a:avLst/>
          </a:prstGeom>
        </p:spPr>
        <p:txBody>
          <a:bodyPr vert="horz" lIns="0" tIns="55397" rIns="0" bIns="55397" anchor="ctr"/>
          <a:lstStyle>
            <a:lvl1pPr marL="0" indent="0" algn="ctr" defTabSz="914400" rtl="0" eaLnBrk="1" latinLnBrk="0" hangingPunct="1">
              <a:lnSpc>
                <a:spcPct val="100000"/>
              </a:lnSpc>
              <a:spcBef>
                <a:spcPts val="0"/>
              </a:spcBef>
              <a:spcAft>
                <a:spcPts val="0"/>
              </a:spcAft>
              <a:buFont typeface="Arial" panose="020B0604020202020204" pitchFamily="34" charset="0"/>
              <a:buNone/>
              <a:defRPr sz="1485" b="1" kern="1200">
                <a:solidFill>
                  <a:schemeClr val="bg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790" b="0">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790" b="0"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Text Placeholder 7"/>
          <p:cNvSpPr txBox="1"/>
          <p:nvPr/>
        </p:nvSpPr>
        <p:spPr>
          <a:xfrm>
            <a:off x="4783006" y="1897058"/>
            <a:ext cx="591853" cy="470463"/>
          </a:xfrm>
          <a:prstGeom prst="rect">
            <a:avLst/>
          </a:prstGeom>
        </p:spPr>
        <p:txBody>
          <a:bodyPr vert="horz" lIns="0" tIns="55397" rIns="0" bIns="55397" anchor="ctr"/>
          <a:lstStyle>
            <a:lvl1pPr marL="0" indent="0" algn="ctr" defTabSz="914400" rtl="0" eaLnBrk="1" latinLnBrk="0" hangingPunct="1">
              <a:lnSpc>
                <a:spcPct val="100000"/>
              </a:lnSpc>
              <a:spcBef>
                <a:spcPts val="0"/>
              </a:spcBef>
              <a:buFont typeface="Arial" panose="020B0604020202020204" pitchFamily="34" charset="0"/>
              <a:buNone/>
              <a:defRPr sz="2370" b="1" kern="1200">
                <a:solidFill>
                  <a:schemeClr val="accent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14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04</a:t>
            </a:r>
            <a:endParaRPr lang="es-ES_tradnl" sz="114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Rounded Rectangle 43"/>
          <p:cNvSpPr/>
          <p:nvPr/>
        </p:nvSpPr>
        <p:spPr>
          <a:xfrm>
            <a:off x="5715746" y="1634738"/>
            <a:ext cx="933042" cy="1390328"/>
          </a:xfrm>
          <a:prstGeom prst="roundRect">
            <a:avLst>
              <a:gd name="adj" fmla="val 14445"/>
            </a:avLst>
          </a:prstGeom>
          <a:solidFill>
            <a:schemeClr val="accent5"/>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35" b="1"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Oval 44"/>
          <p:cNvSpPr/>
          <p:nvPr/>
        </p:nvSpPr>
        <p:spPr>
          <a:xfrm>
            <a:off x="5800351" y="1749583"/>
            <a:ext cx="764931" cy="7649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505" dirty="0">
                <a:solidFill>
                  <a:schemeClr val="tx2">
                    <a:lumMod val="60000"/>
                    <a:lumOff val="40000"/>
                  </a:schemeClr>
                </a:solidFill>
                <a:latin typeface="Arial" panose="020B0604020202020204" pitchFamily="34" charset="0"/>
                <a:ea typeface="微软雅黑" panose="020B0503020204020204" pitchFamily="34" charset="-122"/>
                <a:sym typeface="Arial" panose="020B0604020202020204" pitchFamily="34" charset="0"/>
              </a:rPr>
              <a:t></a:t>
            </a:r>
            <a:endParaRPr lang="en-US" sz="505" dirty="0">
              <a:solidFill>
                <a:schemeClr val="tx2">
                  <a:lumMod val="60000"/>
                  <a:lumOff val="4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 Placeholder 7"/>
          <p:cNvSpPr txBox="1"/>
          <p:nvPr/>
        </p:nvSpPr>
        <p:spPr>
          <a:xfrm>
            <a:off x="5731986" y="2611973"/>
            <a:ext cx="916804" cy="244406"/>
          </a:xfrm>
          <a:prstGeom prst="rect">
            <a:avLst/>
          </a:prstGeom>
        </p:spPr>
        <p:txBody>
          <a:bodyPr vert="horz" lIns="0" tIns="55397" rIns="0" bIns="55397" anchor="ctr"/>
          <a:lstStyle>
            <a:lvl1pPr marL="0" indent="0" algn="ctr" defTabSz="914400" rtl="0" eaLnBrk="1" latinLnBrk="0" hangingPunct="1">
              <a:lnSpc>
                <a:spcPct val="100000"/>
              </a:lnSpc>
              <a:spcBef>
                <a:spcPts val="0"/>
              </a:spcBef>
              <a:spcAft>
                <a:spcPts val="0"/>
              </a:spcAft>
              <a:buFont typeface="Arial" panose="020B0604020202020204" pitchFamily="34" charset="0"/>
              <a:buNone/>
              <a:defRPr sz="1485" b="1" kern="1200">
                <a:solidFill>
                  <a:schemeClr val="bg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790" b="0">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790" b="0" dirty="0">
              <a:latin typeface="Arial" panose="020B0604020202020204" pitchFamily="34" charset="0"/>
              <a:ea typeface="微软雅黑" panose="020B0503020204020204" pitchFamily="34" charset="-122"/>
              <a:sym typeface="Arial" panose="020B0604020202020204" pitchFamily="34" charset="0"/>
            </a:endParaRPr>
          </a:p>
        </p:txBody>
      </p:sp>
      <p:sp>
        <p:nvSpPr>
          <p:cNvPr id="53" name="Text Placeholder 7"/>
          <p:cNvSpPr txBox="1"/>
          <p:nvPr/>
        </p:nvSpPr>
        <p:spPr>
          <a:xfrm>
            <a:off x="5897674" y="1897058"/>
            <a:ext cx="591853" cy="470463"/>
          </a:xfrm>
          <a:prstGeom prst="rect">
            <a:avLst/>
          </a:prstGeom>
        </p:spPr>
        <p:txBody>
          <a:bodyPr vert="horz" lIns="0" tIns="55397" rIns="0" bIns="55397" anchor="ctr"/>
          <a:lstStyle>
            <a:lvl1pPr marL="0" indent="0" algn="ctr" defTabSz="914400" rtl="0" eaLnBrk="1" latinLnBrk="0" hangingPunct="1">
              <a:lnSpc>
                <a:spcPct val="100000"/>
              </a:lnSpc>
              <a:spcBef>
                <a:spcPts val="0"/>
              </a:spcBef>
              <a:buFont typeface="Arial" panose="020B0604020202020204" pitchFamily="34" charset="0"/>
              <a:buNone/>
              <a:defRPr sz="2370" b="1" kern="1200">
                <a:solidFill>
                  <a:schemeClr val="accent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14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05</a:t>
            </a:r>
            <a:endParaRPr lang="es-ES_tradnl" sz="114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Rounded Rectangle 47"/>
          <p:cNvSpPr/>
          <p:nvPr/>
        </p:nvSpPr>
        <p:spPr>
          <a:xfrm>
            <a:off x="6844308" y="1634738"/>
            <a:ext cx="933042" cy="1390328"/>
          </a:xfrm>
          <a:prstGeom prst="roundRect">
            <a:avLst>
              <a:gd name="adj" fmla="val 14445"/>
            </a:avLst>
          </a:prstGeom>
          <a:solidFill>
            <a:schemeClr val="accent2"/>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35" b="1" dirty="0">
              <a:latin typeface="Arial" panose="020B0604020202020204" pitchFamily="34" charset="0"/>
              <a:ea typeface="微软雅黑" panose="020B0503020204020204" pitchFamily="34" charset="-122"/>
              <a:sym typeface="Arial" panose="020B0604020202020204" pitchFamily="34" charset="0"/>
            </a:endParaRPr>
          </a:p>
        </p:txBody>
      </p:sp>
      <p:sp>
        <p:nvSpPr>
          <p:cNvPr id="55" name="Oval 48"/>
          <p:cNvSpPr/>
          <p:nvPr/>
        </p:nvSpPr>
        <p:spPr>
          <a:xfrm>
            <a:off x="6928912" y="1749583"/>
            <a:ext cx="764931" cy="7649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505" dirty="0">
                <a:solidFill>
                  <a:schemeClr val="tx2">
                    <a:lumMod val="60000"/>
                    <a:lumOff val="40000"/>
                  </a:schemeClr>
                </a:solidFill>
                <a:latin typeface="Arial" panose="020B0604020202020204" pitchFamily="34" charset="0"/>
                <a:ea typeface="微软雅黑" panose="020B0503020204020204" pitchFamily="34" charset="-122"/>
                <a:sym typeface="Arial" panose="020B0604020202020204" pitchFamily="34" charset="0"/>
              </a:rPr>
              <a:t></a:t>
            </a:r>
            <a:endParaRPr lang="en-US" sz="505" dirty="0">
              <a:solidFill>
                <a:schemeClr val="tx2">
                  <a:lumMod val="60000"/>
                  <a:lumOff val="4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 Placeholder 7"/>
          <p:cNvSpPr txBox="1"/>
          <p:nvPr/>
        </p:nvSpPr>
        <p:spPr>
          <a:xfrm>
            <a:off x="6860547" y="2611973"/>
            <a:ext cx="916804" cy="244406"/>
          </a:xfrm>
          <a:prstGeom prst="rect">
            <a:avLst/>
          </a:prstGeom>
        </p:spPr>
        <p:txBody>
          <a:bodyPr vert="horz" lIns="0" tIns="55397" rIns="0" bIns="55397" anchor="ctr"/>
          <a:lstStyle>
            <a:lvl1pPr marL="0" indent="0" algn="ctr" defTabSz="914400" rtl="0" eaLnBrk="1" latinLnBrk="0" hangingPunct="1">
              <a:lnSpc>
                <a:spcPct val="100000"/>
              </a:lnSpc>
              <a:spcBef>
                <a:spcPts val="0"/>
              </a:spcBef>
              <a:spcAft>
                <a:spcPts val="0"/>
              </a:spcAft>
              <a:buFont typeface="Arial" panose="020B0604020202020204" pitchFamily="34" charset="0"/>
              <a:buNone/>
              <a:defRPr sz="1485" b="1" kern="1200">
                <a:solidFill>
                  <a:schemeClr val="bg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790" b="0">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790" b="0" dirty="0">
              <a:latin typeface="Arial" panose="020B0604020202020204" pitchFamily="34" charset="0"/>
              <a:ea typeface="微软雅黑" panose="020B0503020204020204" pitchFamily="34" charset="-122"/>
              <a:sym typeface="Arial" panose="020B0604020202020204" pitchFamily="34" charset="0"/>
            </a:endParaRPr>
          </a:p>
        </p:txBody>
      </p:sp>
      <p:sp>
        <p:nvSpPr>
          <p:cNvPr id="57" name="Text Placeholder 7"/>
          <p:cNvSpPr txBox="1"/>
          <p:nvPr/>
        </p:nvSpPr>
        <p:spPr>
          <a:xfrm>
            <a:off x="7026235" y="1897058"/>
            <a:ext cx="591853" cy="470463"/>
          </a:xfrm>
          <a:prstGeom prst="rect">
            <a:avLst/>
          </a:prstGeom>
        </p:spPr>
        <p:txBody>
          <a:bodyPr vert="horz" lIns="0" tIns="55397" rIns="0" bIns="55397" anchor="ctr"/>
          <a:lstStyle>
            <a:lvl1pPr marL="0" indent="0" algn="ctr" defTabSz="914400" rtl="0" eaLnBrk="1" latinLnBrk="0" hangingPunct="1">
              <a:lnSpc>
                <a:spcPct val="100000"/>
              </a:lnSpc>
              <a:spcBef>
                <a:spcPts val="0"/>
              </a:spcBef>
              <a:buFont typeface="Arial" panose="020B0604020202020204" pitchFamily="34" charset="0"/>
              <a:buNone/>
              <a:defRPr sz="2370" b="1" kern="1200">
                <a:solidFill>
                  <a:schemeClr val="accent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14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06</a:t>
            </a:r>
            <a:endParaRPr lang="es-ES_tradnl" sz="114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Text Placeholder 2"/>
          <p:cNvSpPr txBox="1"/>
          <p:nvPr/>
        </p:nvSpPr>
        <p:spPr>
          <a:xfrm>
            <a:off x="1381532" y="3512461"/>
            <a:ext cx="6395819" cy="587564"/>
          </a:xfrm>
          <a:prstGeom prst="rect">
            <a:avLst/>
          </a:prstGeom>
        </p:spPr>
        <p:txBody>
          <a:bodyPr vert="horz" lIns="0" tIns="0" rIns="0" bIns="0"/>
          <a:lstStyle>
            <a:lvl1pPr marL="0" indent="0" algn="ctr" defTabSz="914400" rtl="0" eaLnBrk="1" latinLnBrk="0" hangingPunct="1">
              <a:lnSpc>
                <a:spcPct val="150000"/>
              </a:lnSpc>
              <a:spcBef>
                <a:spcPts val="1000"/>
              </a:spcBef>
              <a:buFont typeface="Arial" panose="020B0604020202020204" pitchFamily="34" charset="0"/>
              <a:buNone/>
              <a:defRPr sz="890" kern="120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57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57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57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57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Text Placeholder 7"/>
          <p:cNvSpPr txBox="1"/>
          <p:nvPr/>
        </p:nvSpPr>
        <p:spPr>
          <a:xfrm>
            <a:off x="1381532" y="3257233"/>
            <a:ext cx="1347063" cy="244406"/>
          </a:xfrm>
          <a:prstGeom prst="rect">
            <a:avLst/>
          </a:prstGeom>
        </p:spPr>
        <p:txBody>
          <a:bodyPr vert="horz" lIns="0" tIns="55397" rIns="0" bIns="55397" anchor="ctr"/>
          <a:lstStyle>
            <a:lvl1pPr marL="0" indent="0" algn="ctr" defTabSz="914400" rtl="0" eaLnBrk="1" latinLnBrk="0" hangingPunct="1">
              <a:lnSpc>
                <a:spcPct val="100000"/>
              </a:lnSpc>
              <a:spcBef>
                <a:spcPts val="0"/>
              </a:spcBef>
              <a:spcAft>
                <a:spcPts val="0"/>
              </a:spcAft>
              <a:buFont typeface="Arial" panose="020B0604020202020204" pitchFamily="34" charset="0"/>
              <a:buNone/>
              <a:defRPr sz="1485" b="1" kern="120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20000"/>
              </a:lnSpc>
            </a:pPr>
            <a:r>
              <a:rPr lang="zh-CN" altLang="en-US" sz="995"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995"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fltVal val="0"/>
                                          </p:val>
                                        </p:tav>
                                        <p:tav tm="100000">
                                          <p:val>
                                            <p:strVal val="#ppt_w"/>
                                          </p:val>
                                        </p:tav>
                                      </p:tavLst>
                                    </p:anim>
                                    <p:anim calcmode="lin" valueType="num">
                                      <p:cBhvr>
                                        <p:cTn id="14" dur="500" fill="hold"/>
                                        <p:tgtEl>
                                          <p:spTgt spid="20"/>
                                        </p:tgtEl>
                                        <p:attrNameLst>
                                          <p:attrName>ppt_h</p:attrName>
                                        </p:attrNameLst>
                                      </p:cBhvr>
                                      <p:tavLst>
                                        <p:tav tm="0">
                                          <p:val>
                                            <p:fltVal val="0"/>
                                          </p:val>
                                        </p:tav>
                                        <p:tav tm="100000">
                                          <p:val>
                                            <p:strVal val="#ppt_h"/>
                                          </p:val>
                                        </p:tav>
                                      </p:tavLst>
                                    </p:anim>
                                    <p:animEffect transition="in" filter="fade">
                                      <p:cBhvr>
                                        <p:cTn id="15" dur="500"/>
                                        <p:tgtEl>
                                          <p:spTgt spid="20"/>
                                        </p:tgtEl>
                                      </p:cBhvr>
                                    </p:animEffect>
                                  </p:childTnLst>
                                </p:cTn>
                              </p:par>
                              <p:par>
                                <p:cTn id="16" presetID="53" presetClass="entr" presetSubtype="16" fill="hold" grpId="0" nodeType="withEffect">
                                  <p:stCondLst>
                                    <p:cond delay="200"/>
                                  </p:stCondLst>
                                  <p:childTnLst>
                                    <p:set>
                                      <p:cBhvr>
                                        <p:cTn id="17" dur="1" fill="hold">
                                          <p:stCondLst>
                                            <p:cond delay="0"/>
                                          </p:stCondLst>
                                        </p:cTn>
                                        <p:tgtEl>
                                          <p:spTgt spid="21">
                                            <p:txEl>
                                              <p:pRg st="0" end="0"/>
                                            </p:txEl>
                                          </p:spTgt>
                                        </p:tgtEl>
                                        <p:attrNameLst>
                                          <p:attrName>style.visibility</p:attrName>
                                        </p:attrNameLst>
                                      </p:cBhvr>
                                      <p:to>
                                        <p:strVal val="visible"/>
                                      </p:to>
                                    </p:set>
                                    <p:anim calcmode="lin" valueType="num">
                                      <p:cBhvr>
                                        <p:cTn id="1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21">
                                            <p:txEl>
                                              <p:pRg st="0" end="0"/>
                                            </p:txEl>
                                          </p:spTgt>
                                        </p:tgtEl>
                                      </p:cBhvr>
                                    </p:animEffect>
                                  </p:childTnLst>
                                </p:cTn>
                              </p:par>
                              <p:par>
                                <p:cTn id="21" presetID="53" presetClass="entr" presetSubtype="16" fill="hold" grpId="0" nodeType="withEffect">
                                  <p:stCondLst>
                                    <p:cond delay="200"/>
                                  </p:stCondLst>
                                  <p:childTnLst>
                                    <p:set>
                                      <p:cBhvr>
                                        <p:cTn id="22" dur="1" fill="hold">
                                          <p:stCondLst>
                                            <p:cond delay="0"/>
                                          </p:stCondLst>
                                        </p:cTn>
                                        <p:tgtEl>
                                          <p:spTgt spid="22">
                                            <p:txEl>
                                              <p:pRg st="0" end="0"/>
                                            </p:txEl>
                                          </p:spTgt>
                                        </p:tgtEl>
                                        <p:attrNameLst>
                                          <p:attrName>style.visibility</p:attrName>
                                        </p:attrNameLst>
                                      </p:cBhvr>
                                      <p:to>
                                        <p:strVal val="visible"/>
                                      </p:to>
                                    </p:set>
                                    <p:anim calcmode="lin" valueType="num">
                                      <p:cBhvr>
                                        <p:cTn id="23"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24" dur="5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25" dur="500"/>
                                        <p:tgtEl>
                                          <p:spTgt spid="22">
                                            <p:txEl>
                                              <p:pRg st="0" end="0"/>
                                            </p:txEl>
                                          </p:spTgt>
                                        </p:tgtEl>
                                      </p:cBhvr>
                                    </p:animEffect>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childTnLst>
                          </p:cTn>
                        </p:par>
                        <p:par>
                          <p:cTn id="32" fill="hold">
                            <p:stCondLst>
                              <p:cond delay="1500"/>
                            </p:stCondLst>
                            <p:childTnLst>
                              <p:par>
                                <p:cTn id="33" presetID="53" presetClass="entr" presetSubtype="16"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p:cTn id="35" dur="500" fill="hold"/>
                                        <p:tgtEl>
                                          <p:spTgt spid="39"/>
                                        </p:tgtEl>
                                        <p:attrNameLst>
                                          <p:attrName>ppt_w</p:attrName>
                                        </p:attrNameLst>
                                      </p:cBhvr>
                                      <p:tavLst>
                                        <p:tav tm="0">
                                          <p:val>
                                            <p:fltVal val="0"/>
                                          </p:val>
                                        </p:tav>
                                        <p:tav tm="100000">
                                          <p:val>
                                            <p:strVal val="#ppt_w"/>
                                          </p:val>
                                        </p:tav>
                                      </p:tavLst>
                                    </p:anim>
                                    <p:anim calcmode="lin" valueType="num">
                                      <p:cBhvr>
                                        <p:cTn id="36" dur="500" fill="hold"/>
                                        <p:tgtEl>
                                          <p:spTgt spid="39"/>
                                        </p:tgtEl>
                                        <p:attrNameLst>
                                          <p:attrName>ppt_h</p:attrName>
                                        </p:attrNameLst>
                                      </p:cBhvr>
                                      <p:tavLst>
                                        <p:tav tm="0">
                                          <p:val>
                                            <p:fltVal val="0"/>
                                          </p:val>
                                        </p:tav>
                                        <p:tav tm="100000">
                                          <p:val>
                                            <p:strVal val="#ppt_h"/>
                                          </p:val>
                                        </p:tav>
                                      </p:tavLst>
                                    </p:anim>
                                    <p:animEffect transition="in" filter="fade">
                                      <p:cBhvr>
                                        <p:cTn id="37" dur="500"/>
                                        <p:tgtEl>
                                          <p:spTgt spid="39"/>
                                        </p:tgtEl>
                                      </p:cBhvr>
                                    </p:animEffect>
                                  </p:childTnLst>
                                </p:cTn>
                              </p:par>
                              <p:par>
                                <p:cTn id="38" presetID="53" presetClass="entr" presetSubtype="16" fill="hold" grpId="0" nodeType="withEffect">
                                  <p:stCondLst>
                                    <p:cond delay="200"/>
                                  </p:stCondLst>
                                  <p:childTnLst>
                                    <p:set>
                                      <p:cBhvr>
                                        <p:cTn id="39" dur="1" fill="hold">
                                          <p:stCondLst>
                                            <p:cond delay="0"/>
                                          </p:stCondLst>
                                        </p:cTn>
                                        <p:tgtEl>
                                          <p:spTgt spid="40">
                                            <p:txEl>
                                              <p:pRg st="0" end="0"/>
                                            </p:txEl>
                                          </p:spTgt>
                                        </p:tgtEl>
                                        <p:attrNameLst>
                                          <p:attrName>style.visibility</p:attrName>
                                        </p:attrNameLst>
                                      </p:cBhvr>
                                      <p:to>
                                        <p:strVal val="visible"/>
                                      </p:to>
                                    </p:set>
                                    <p:anim calcmode="lin" valueType="num">
                                      <p:cBhvr>
                                        <p:cTn id="40" dur="500" fill="hold"/>
                                        <p:tgtEl>
                                          <p:spTgt spid="40">
                                            <p:txEl>
                                              <p:pRg st="0" end="0"/>
                                            </p:txEl>
                                          </p:spTgt>
                                        </p:tgtEl>
                                        <p:attrNameLst>
                                          <p:attrName>ppt_w</p:attrName>
                                        </p:attrNameLst>
                                      </p:cBhvr>
                                      <p:tavLst>
                                        <p:tav tm="0">
                                          <p:val>
                                            <p:fltVal val="0"/>
                                          </p:val>
                                        </p:tav>
                                        <p:tav tm="100000">
                                          <p:val>
                                            <p:strVal val="#ppt_w"/>
                                          </p:val>
                                        </p:tav>
                                      </p:tavLst>
                                    </p:anim>
                                    <p:anim calcmode="lin" valueType="num">
                                      <p:cBhvr>
                                        <p:cTn id="41" dur="500" fill="hold"/>
                                        <p:tgtEl>
                                          <p:spTgt spid="40">
                                            <p:txEl>
                                              <p:pRg st="0" end="0"/>
                                            </p:txEl>
                                          </p:spTgt>
                                        </p:tgtEl>
                                        <p:attrNameLst>
                                          <p:attrName>ppt_h</p:attrName>
                                        </p:attrNameLst>
                                      </p:cBhvr>
                                      <p:tavLst>
                                        <p:tav tm="0">
                                          <p:val>
                                            <p:fltVal val="0"/>
                                          </p:val>
                                        </p:tav>
                                        <p:tav tm="100000">
                                          <p:val>
                                            <p:strVal val="#ppt_h"/>
                                          </p:val>
                                        </p:tav>
                                      </p:tavLst>
                                    </p:anim>
                                    <p:animEffect transition="in" filter="fade">
                                      <p:cBhvr>
                                        <p:cTn id="42" dur="500"/>
                                        <p:tgtEl>
                                          <p:spTgt spid="40">
                                            <p:txEl>
                                              <p:pRg st="0" end="0"/>
                                            </p:txEl>
                                          </p:spTgt>
                                        </p:tgtEl>
                                      </p:cBhvr>
                                    </p:animEffect>
                                  </p:childTnLst>
                                </p:cTn>
                              </p:par>
                              <p:par>
                                <p:cTn id="43" presetID="53" presetClass="entr" presetSubtype="16" fill="hold" grpId="0" nodeType="withEffect">
                                  <p:stCondLst>
                                    <p:cond delay="200"/>
                                  </p:stCondLst>
                                  <p:childTnLst>
                                    <p:set>
                                      <p:cBhvr>
                                        <p:cTn id="44" dur="1" fill="hold">
                                          <p:stCondLst>
                                            <p:cond delay="0"/>
                                          </p:stCondLst>
                                        </p:cTn>
                                        <p:tgtEl>
                                          <p:spTgt spid="41">
                                            <p:txEl>
                                              <p:pRg st="0" end="0"/>
                                            </p:txEl>
                                          </p:spTgt>
                                        </p:tgtEl>
                                        <p:attrNameLst>
                                          <p:attrName>style.visibility</p:attrName>
                                        </p:attrNameLst>
                                      </p:cBhvr>
                                      <p:to>
                                        <p:strVal val="visible"/>
                                      </p:to>
                                    </p:set>
                                    <p:anim calcmode="lin" valueType="num">
                                      <p:cBhvr>
                                        <p:cTn id="45" dur="500" fill="hold"/>
                                        <p:tgtEl>
                                          <p:spTgt spid="41">
                                            <p:txEl>
                                              <p:pRg st="0" end="0"/>
                                            </p:txEl>
                                          </p:spTgt>
                                        </p:tgtEl>
                                        <p:attrNameLst>
                                          <p:attrName>ppt_w</p:attrName>
                                        </p:attrNameLst>
                                      </p:cBhvr>
                                      <p:tavLst>
                                        <p:tav tm="0">
                                          <p:val>
                                            <p:fltVal val="0"/>
                                          </p:val>
                                        </p:tav>
                                        <p:tav tm="100000">
                                          <p:val>
                                            <p:strVal val="#ppt_w"/>
                                          </p:val>
                                        </p:tav>
                                      </p:tavLst>
                                    </p:anim>
                                    <p:anim calcmode="lin" valueType="num">
                                      <p:cBhvr>
                                        <p:cTn id="46" dur="500" fill="hold"/>
                                        <p:tgtEl>
                                          <p:spTgt spid="41">
                                            <p:txEl>
                                              <p:pRg st="0" end="0"/>
                                            </p:txEl>
                                          </p:spTgt>
                                        </p:tgtEl>
                                        <p:attrNameLst>
                                          <p:attrName>ppt_h</p:attrName>
                                        </p:attrNameLst>
                                      </p:cBhvr>
                                      <p:tavLst>
                                        <p:tav tm="0">
                                          <p:val>
                                            <p:fltVal val="0"/>
                                          </p:val>
                                        </p:tav>
                                        <p:tav tm="100000">
                                          <p:val>
                                            <p:strVal val="#ppt_h"/>
                                          </p:val>
                                        </p:tav>
                                      </p:tavLst>
                                    </p:anim>
                                    <p:animEffect transition="in" filter="fade">
                                      <p:cBhvr>
                                        <p:cTn id="47" dur="500"/>
                                        <p:tgtEl>
                                          <p:spTgt spid="41">
                                            <p:txEl>
                                              <p:pRg st="0" end="0"/>
                                            </p:txEl>
                                          </p:spTgt>
                                        </p:tgtEl>
                                      </p:cBhvr>
                                    </p:animEffect>
                                  </p:childTnLst>
                                </p:cTn>
                              </p:par>
                            </p:childTnLst>
                          </p:cTn>
                        </p:par>
                        <p:par>
                          <p:cTn id="48" fill="hold">
                            <p:stCondLst>
                              <p:cond delay="2000"/>
                            </p:stCondLst>
                            <p:childTnLst>
                              <p:par>
                                <p:cTn id="49" presetID="53" presetClass="entr" presetSubtype="16"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 calcmode="lin" valueType="num">
                                      <p:cBhvr>
                                        <p:cTn id="51" dur="500" fill="hold"/>
                                        <p:tgtEl>
                                          <p:spTgt spid="42"/>
                                        </p:tgtEl>
                                        <p:attrNameLst>
                                          <p:attrName>ppt_w</p:attrName>
                                        </p:attrNameLst>
                                      </p:cBhvr>
                                      <p:tavLst>
                                        <p:tav tm="0">
                                          <p:val>
                                            <p:fltVal val="0"/>
                                          </p:val>
                                        </p:tav>
                                        <p:tav tm="100000">
                                          <p:val>
                                            <p:strVal val="#ppt_w"/>
                                          </p:val>
                                        </p:tav>
                                      </p:tavLst>
                                    </p:anim>
                                    <p:anim calcmode="lin" valueType="num">
                                      <p:cBhvr>
                                        <p:cTn id="52" dur="500" fill="hold"/>
                                        <p:tgtEl>
                                          <p:spTgt spid="42"/>
                                        </p:tgtEl>
                                        <p:attrNameLst>
                                          <p:attrName>ppt_h</p:attrName>
                                        </p:attrNameLst>
                                      </p:cBhvr>
                                      <p:tavLst>
                                        <p:tav tm="0">
                                          <p:val>
                                            <p:fltVal val="0"/>
                                          </p:val>
                                        </p:tav>
                                        <p:tav tm="100000">
                                          <p:val>
                                            <p:strVal val="#ppt_h"/>
                                          </p:val>
                                        </p:tav>
                                      </p:tavLst>
                                    </p:anim>
                                    <p:animEffect transition="in" filter="fade">
                                      <p:cBhvr>
                                        <p:cTn id="53" dur="500"/>
                                        <p:tgtEl>
                                          <p:spTgt spid="42"/>
                                        </p:tgtEl>
                                      </p:cBhvr>
                                    </p:animEffect>
                                  </p:childTnLst>
                                </p:cTn>
                              </p:par>
                            </p:childTnLst>
                          </p:cTn>
                        </p:par>
                        <p:par>
                          <p:cTn id="54" fill="hold">
                            <p:stCondLst>
                              <p:cond delay="2500"/>
                            </p:stCondLst>
                            <p:childTnLst>
                              <p:par>
                                <p:cTn id="55" presetID="53" presetClass="entr" presetSubtype="16" fill="hold" grpId="0" nodeType="afterEffect">
                                  <p:stCondLst>
                                    <p:cond delay="0"/>
                                  </p:stCondLst>
                                  <p:childTnLst>
                                    <p:set>
                                      <p:cBhvr>
                                        <p:cTn id="56" dur="1" fill="hold">
                                          <p:stCondLst>
                                            <p:cond delay="0"/>
                                          </p:stCondLst>
                                        </p:cTn>
                                        <p:tgtEl>
                                          <p:spTgt spid="43"/>
                                        </p:tgtEl>
                                        <p:attrNameLst>
                                          <p:attrName>style.visibility</p:attrName>
                                        </p:attrNameLst>
                                      </p:cBhvr>
                                      <p:to>
                                        <p:strVal val="visible"/>
                                      </p:to>
                                    </p:set>
                                    <p:anim calcmode="lin" valueType="num">
                                      <p:cBhvr>
                                        <p:cTn id="57" dur="500" fill="hold"/>
                                        <p:tgtEl>
                                          <p:spTgt spid="43"/>
                                        </p:tgtEl>
                                        <p:attrNameLst>
                                          <p:attrName>ppt_w</p:attrName>
                                        </p:attrNameLst>
                                      </p:cBhvr>
                                      <p:tavLst>
                                        <p:tav tm="0">
                                          <p:val>
                                            <p:fltVal val="0"/>
                                          </p:val>
                                        </p:tav>
                                        <p:tav tm="100000">
                                          <p:val>
                                            <p:strVal val="#ppt_w"/>
                                          </p:val>
                                        </p:tav>
                                      </p:tavLst>
                                    </p:anim>
                                    <p:anim calcmode="lin" valueType="num">
                                      <p:cBhvr>
                                        <p:cTn id="58" dur="500" fill="hold"/>
                                        <p:tgtEl>
                                          <p:spTgt spid="43"/>
                                        </p:tgtEl>
                                        <p:attrNameLst>
                                          <p:attrName>ppt_h</p:attrName>
                                        </p:attrNameLst>
                                      </p:cBhvr>
                                      <p:tavLst>
                                        <p:tav tm="0">
                                          <p:val>
                                            <p:fltVal val="0"/>
                                          </p:val>
                                        </p:tav>
                                        <p:tav tm="100000">
                                          <p:val>
                                            <p:strVal val="#ppt_h"/>
                                          </p:val>
                                        </p:tav>
                                      </p:tavLst>
                                    </p:anim>
                                    <p:animEffect transition="in" filter="fade">
                                      <p:cBhvr>
                                        <p:cTn id="59" dur="500"/>
                                        <p:tgtEl>
                                          <p:spTgt spid="43"/>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44">
                                            <p:txEl>
                                              <p:pRg st="0" end="0"/>
                                            </p:txEl>
                                          </p:spTgt>
                                        </p:tgtEl>
                                        <p:attrNameLst>
                                          <p:attrName>style.visibility</p:attrName>
                                        </p:attrNameLst>
                                      </p:cBhvr>
                                      <p:to>
                                        <p:strVal val="visible"/>
                                      </p:to>
                                    </p:set>
                                    <p:anim calcmode="lin" valueType="num">
                                      <p:cBhvr>
                                        <p:cTn id="62" dur="500" fill="hold"/>
                                        <p:tgtEl>
                                          <p:spTgt spid="44">
                                            <p:txEl>
                                              <p:pRg st="0" end="0"/>
                                            </p:txEl>
                                          </p:spTgt>
                                        </p:tgtEl>
                                        <p:attrNameLst>
                                          <p:attrName>ppt_w</p:attrName>
                                        </p:attrNameLst>
                                      </p:cBhvr>
                                      <p:tavLst>
                                        <p:tav tm="0">
                                          <p:val>
                                            <p:fltVal val="0"/>
                                          </p:val>
                                        </p:tav>
                                        <p:tav tm="100000">
                                          <p:val>
                                            <p:strVal val="#ppt_w"/>
                                          </p:val>
                                        </p:tav>
                                      </p:tavLst>
                                    </p:anim>
                                    <p:anim calcmode="lin" valueType="num">
                                      <p:cBhvr>
                                        <p:cTn id="63" dur="500" fill="hold"/>
                                        <p:tgtEl>
                                          <p:spTgt spid="44">
                                            <p:txEl>
                                              <p:pRg st="0" end="0"/>
                                            </p:txEl>
                                          </p:spTgt>
                                        </p:tgtEl>
                                        <p:attrNameLst>
                                          <p:attrName>ppt_h</p:attrName>
                                        </p:attrNameLst>
                                      </p:cBhvr>
                                      <p:tavLst>
                                        <p:tav tm="0">
                                          <p:val>
                                            <p:fltVal val="0"/>
                                          </p:val>
                                        </p:tav>
                                        <p:tav tm="100000">
                                          <p:val>
                                            <p:strVal val="#ppt_h"/>
                                          </p:val>
                                        </p:tav>
                                      </p:tavLst>
                                    </p:anim>
                                    <p:animEffect transition="in" filter="fade">
                                      <p:cBhvr>
                                        <p:cTn id="64" dur="500"/>
                                        <p:tgtEl>
                                          <p:spTgt spid="44">
                                            <p:txEl>
                                              <p:pRg st="0" end="0"/>
                                            </p:txEl>
                                          </p:spTgt>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45">
                                            <p:txEl>
                                              <p:pRg st="0" end="0"/>
                                            </p:txEl>
                                          </p:spTgt>
                                        </p:tgtEl>
                                        <p:attrNameLst>
                                          <p:attrName>style.visibility</p:attrName>
                                        </p:attrNameLst>
                                      </p:cBhvr>
                                      <p:to>
                                        <p:strVal val="visible"/>
                                      </p:to>
                                    </p:set>
                                    <p:anim calcmode="lin" valueType="num">
                                      <p:cBhvr>
                                        <p:cTn id="67" dur="5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68" dur="500" fill="hold"/>
                                        <p:tgtEl>
                                          <p:spTgt spid="45">
                                            <p:txEl>
                                              <p:pRg st="0" end="0"/>
                                            </p:txEl>
                                          </p:spTgt>
                                        </p:tgtEl>
                                        <p:attrNameLst>
                                          <p:attrName>ppt_h</p:attrName>
                                        </p:attrNameLst>
                                      </p:cBhvr>
                                      <p:tavLst>
                                        <p:tav tm="0">
                                          <p:val>
                                            <p:fltVal val="0"/>
                                          </p:val>
                                        </p:tav>
                                        <p:tav tm="100000">
                                          <p:val>
                                            <p:strVal val="#ppt_h"/>
                                          </p:val>
                                        </p:tav>
                                      </p:tavLst>
                                    </p:anim>
                                    <p:animEffect transition="in" filter="fade">
                                      <p:cBhvr>
                                        <p:cTn id="69" dur="500"/>
                                        <p:tgtEl>
                                          <p:spTgt spid="45">
                                            <p:txEl>
                                              <p:pRg st="0" end="0"/>
                                            </p:txEl>
                                          </p:spTgt>
                                        </p:tgtEl>
                                      </p:cBhvr>
                                    </p:animEffect>
                                  </p:childTnLst>
                                </p:cTn>
                              </p:par>
                            </p:childTnLst>
                          </p:cTn>
                        </p:par>
                        <p:par>
                          <p:cTn id="70" fill="hold">
                            <p:stCondLst>
                              <p:cond delay="3000"/>
                            </p:stCondLst>
                            <p:childTnLst>
                              <p:par>
                                <p:cTn id="71" presetID="53" presetClass="entr" presetSubtype="16" fill="hold" grpId="0" nodeType="afterEffect">
                                  <p:stCondLst>
                                    <p:cond delay="0"/>
                                  </p:stCondLst>
                                  <p:childTnLst>
                                    <p:set>
                                      <p:cBhvr>
                                        <p:cTn id="72" dur="1" fill="hold">
                                          <p:stCondLst>
                                            <p:cond delay="0"/>
                                          </p:stCondLst>
                                        </p:cTn>
                                        <p:tgtEl>
                                          <p:spTgt spid="46"/>
                                        </p:tgtEl>
                                        <p:attrNameLst>
                                          <p:attrName>style.visibility</p:attrName>
                                        </p:attrNameLst>
                                      </p:cBhvr>
                                      <p:to>
                                        <p:strVal val="visible"/>
                                      </p:to>
                                    </p:set>
                                    <p:anim calcmode="lin" valueType="num">
                                      <p:cBhvr>
                                        <p:cTn id="73" dur="500" fill="hold"/>
                                        <p:tgtEl>
                                          <p:spTgt spid="46"/>
                                        </p:tgtEl>
                                        <p:attrNameLst>
                                          <p:attrName>ppt_w</p:attrName>
                                        </p:attrNameLst>
                                      </p:cBhvr>
                                      <p:tavLst>
                                        <p:tav tm="0">
                                          <p:val>
                                            <p:fltVal val="0"/>
                                          </p:val>
                                        </p:tav>
                                        <p:tav tm="100000">
                                          <p:val>
                                            <p:strVal val="#ppt_w"/>
                                          </p:val>
                                        </p:tav>
                                      </p:tavLst>
                                    </p:anim>
                                    <p:anim calcmode="lin" valueType="num">
                                      <p:cBhvr>
                                        <p:cTn id="74" dur="500" fill="hold"/>
                                        <p:tgtEl>
                                          <p:spTgt spid="46"/>
                                        </p:tgtEl>
                                        <p:attrNameLst>
                                          <p:attrName>ppt_h</p:attrName>
                                        </p:attrNameLst>
                                      </p:cBhvr>
                                      <p:tavLst>
                                        <p:tav tm="0">
                                          <p:val>
                                            <p:fltVal val="0"/>
                                          </p:val>
                                        </p:tav>
                                        <p:tav tm="100000">
                                          <p:val>
                                            <p:strVal val="#ppt_h"/>
                                          </p:val>
                                        </p:tav>
                                      </p:tavLst>
                                    </p:anim>
                                    <p:animEffect transition="in" filter="fade">
                                      <p:cBhvr>
                                        <p:cTn id="75" dur="500"/>
                                        <p:tgtEl>
                                          <p:spTgt spid="46"/>
                                        </p:tgtEl>
                                      </p:cBhvr>
                                    </p:animEffect>
                                  </p:childTnLst>
                                </p:cTn>
                              </p:par>
                            </p:childTnLst>
                          </p:cTn>
                        </p:par>
                        <p:par>
                          <p:cTn id="76" fill="hold">
                            <p:stCondLst>
                              <p:cond delay="3500"/>
                            </p:stCondLst>
                            <p:childTnLst>
                              <p:par>
                                <p:cTn id="77" presetID="53" presetClass="entr" presetSubtype="16" fill="hold" grpId="0" nodeType="afterEffect">
                                  <p:stCondLst>
                                    <p:cond delay="0"/>
                                  </p:stCondLst>
                                  <p:childTnLst>
                                    <p:set>
                                      <p:cBhvr>
                                        <p:cTn id="78" dur="1" fill="hold">
                                          <p:stCondLst>
                                            <p:cond delay="0"/>
                                          </p:stCondLst>
                                        </p:cTn>
                                        <p:tgtEl>
                                          <p:spTgt spid="47"/>
                                        </p:tgtEl>
                                        <p:attrNameLst>
                                          <p:attrName>style.visibility</p:attrName>
                                        </p:attrNameLst>
                                      </p:cBhvr>
                                      <p:to>
                                        <p:strVal val="visible"/>
                                      </p:to>
                                    </p:set>
                                    <p:anim calcmode="lin" valueType="num">
                                      <p:cBhvr>
                                        <p:cTn id="79" dur="500" fill="hold"/>
                                        <p:tgtEl>
                                          <p:spTgt spid="47"/>
                                        </p:tgtEl>
                                        <p:attrNameLst>
                                          <p:attrName>ppt_w</p:attrName>
                                        </p:attrNameLst>
                                      </p:cBhvr>
                                      <p:tavLst>
                                        <p:tav tm="0">
                                          <p:val>
                                            <p:fltVal val="0"/>
                                          </p:val>
                                        </p:tav>
                                        <p:tav tm="100000">
                                          <p:val>
                                            <p:strVal val="#ppt_w"/>
                                          </p:val>
                                        </p:tav>
                                      </p:tavLst>
                                    </p:anim>
                                    <p:anim calcmode="lin" valueType="num">
                                      <p:cBhvr>
                                        <p:cTn id="80" dur="500" fill="hold"/>
                                        <p:tgtEl>
                                          <p:spTgt spid="47"/>
                                        </p:tgtEl>
                                        <p:attrNameLst>
                                          <p:attrName>ppt_h</p:attrName>
                                        </p:attrNameLst>
                                      </p:cBhvr>
                                      <p:tavLst>
                                        <p:tav tm="0">
                                          <p:val>
                                            <p:fltVal val="0"/>
                                          </p:val>
                                        </p:tav>
                                        <p:tav tm="100000">
                                          <p:val>
                                            <p:strVal val="#ppt_h"/>
                                          </p:val>
                                        </p:tav>
                                      </p:tavLst>
                                    </p:anim>
                                    <p:animEffect transition="in" filter="fade">
                                      <p:cBhvr>
                                        <p:cTn id="81" dur="500"/>
                                        <p:tgtEl>
                                          <p:spTgt spid="47"/>
                                        </p:tgtEl>
                                      </p:cBhvr>
                                    </p:animEffect>
                                  </p:childTnLst>
                                </p:cTn>
                              </p:par>
                              <p:par>
                                <p:cTn id="82" presetID="53" presetClass="entr" presetSubtype="16" fill="hold" grpId="0" nodeType="withEffect">
                                  <p:stCondLst>
                                    <p:cond delay="200"/>
                                  </p:stCondLst>
                                  <p:childTnLst>
                                    <p:set>
                                      <p:cBhvr>
                                        <p:cTn id="83" dur="1" fill="hold">
                                          <p:stCondLst>
                                            <p:cond delay="0"/>
                                          </p:stCondLst>
                                        </p:cTn>
                                        <p:tgtEl>
                                          <p:spTgt spid="48">
                                            <p:txEl>
                                              <p:pRg st="0" end="0"/>
                                            </p:txEl>
                                          </p:spTgt>
                                        </p:tgtEl>
                                        <p:attrNameLst>
                                          <p:attrName>style.visibility</p:attrName>
                                        </p:attrNameLst>
                                      </p:cBhvr>
                                      <p:to>
                                        <p:strVal val="visible"/>
                                      </p:to>
                                    </p:set>
                                    <p:anim calcmode="lin" valueType="num">
                                      <p:cBhvr>
                                        <p:cTn id="84" dur="500" fill="hold"/>
                                        <p:tgtEl>
                                          <p:spTgt spid="48">
                                            <p:txEl>
                                              <p:pRg st="0" end="0"/>
                                            </p:txEl>
                                          </p:spTgt>
                                        </p:tgtEl>
                                        <p:attrNameLst>
                                          <p:attrName>ppt_w</p:attrName>
                                        </p:attrNameLst>
                                      </p:cBhvr>
                                      <p:tavLst>
                                        <p:tav tm="0">
                                          <p:val>
                                            <p:fltVal val="0"/>
                                          </p:val>
                                        </p:tav>
                                        <p:tav tm="100000">
                                          <p:val>
                                            <p:strVal val="#ppt_w"/>
                                          </p:val>
                                        </p:tav>
                                      </p:tavLst>
                                    </p:anim>
                                    <p:anim calcmode="lin" valueType="num">
                                      <p:cBhvr>
                                        <p:cTn id="85" dur="500" fill="hold"/>
                                        <p:tgtEl>
                                          <p:spTgt spid="48">
                                            <p:txEl>
                                              <p:pRg st="0" end="0"/>
                                            </p:txEl>
                                          </p:spTgt>
                                        </p:tgtEl>
                                        <p:attrNameLst>
                                          <p:attrName>ppt_h</p:attrName>
                                        </p:attrNameLst>
                                      </p:cBhvr>
                                      <p:tavLst>
                                        <p:tav tm="0">
                                          <p:val>
                                            <p:fltVal val="0"/>
                                          </p:val>
                                        </p:tav>
                                        <p:tav tm="100000">
                                          <p:val>
                                            <p:strVal val="#ppt_h"/>
                                          </p:val>
                                        </p:tav>
                                      </p:tavLst>
                                    </p:anim>
                                    <p:animEffect transition="in" filter="fade">
                                      <p:cBhvr>
                                        <p:cTn id="86" dur="500"/>
                                        <p:tgtEl>
                                          <p:spTgt spid="48">
                                            <p:txEl>
                                              <p:pRg st="0" end="0"/>
                                            </p:txEl>
                                          </p:spTgt>
                                        </p:tgtEl>
                                      </p:cBhvr>
                                    </p:animEffect>
                                  </p:childTnLst>
                                </p:cTn>
                              </p:par>
                              <p:par>
                                <p:cTn id="87" presetID="53" presetClass="entr" presetSubtype="16" fill="hold" grpId="0" nodeType="withEffect">
                                  <p:stCondLst>
                                    <p:cond delay="200"/>
                                  </p:stCondLst>
                                  <p:childTnLst>
                                    <p:set>
                                      <p:cBhvr>
                                        <p:cTn id="88" dur="1" fill="hold">
                                          <p:stCondLst>
                                            <p:cond delay="0"/>
                                          </p:stCondLst>
                                        </p:cTn>
                                        <p:tgtEl>
                                          <p:spTgt spid="49">
                                            <p:txEl>
                                              <p:pRg st="0" end="0"/>
                                            </p:txEl>
                                          </p:spTgt>
                                        </p:tgtEl>
                                        <p:attrNameLst>
                                          <p:attrName>style.visibility</p:attrName>
                                        </p:attrNameLst>
                                      </p:cBhvr>
                                      <p:to>
                                        <p:strVal val="visible"/>
                                      </p:to>
                                    </p:set>
                                    <p:anim calcmode="lin" valueType="num">
                                      <p:cBhvr>
                                        <p:cTn id="89" dur="500" fill="hold"/>
                                        <p:tgtEl>
                                          <p:spTgt spid="49">
                                            <p:txEl>
                                              <p:pRg st="0" end="0"/>
                                            </p:txEl>
                                          </p:spTgt>
                                        </p:tgtEl>
                                        <p:attrNameLst>
                                          <p:attrName>ppt_w</p:attrName>
                                        </p:attrNameLst>
                                      </p:cBhvr>
                                      <p:tavLst>
                                        <p:tav tm="0">
                                          <p:val>
                                            <p:fltVal val="0"/>
                                          </p:val>
                                        </p:tav>
                                        <p:tav tm="100000">
                                          <p:val>
                                            <p:strVal val="#ppt_w"/>
                                          </p:val>
                                        </p:tav>
                                      </p:tavLst>
                                    </p:anim>
                                    <p:anim calcmode="lin" valueType="num">
                                      <p:cBhvr>
                                        <p:cTn id="90" dur="500" fill="hold"/>
                                        <p:tgtEl>
                                          <p:spTgt spid="49">
                                            <p:txEl>
                                              <p:pRg st="0" end="0"/>
                                            </p:txEl>
                                          </p:spTgt>
                                        </p:tgtEl>
                                        <p:attrNameLst>
                                          <p:attrName>ppt_h</p:attrName>
                                        </p:attrNameLst>
                                      </p:cBhvr>
                                      <p:tavLst>
                                        <p:tav tm="0">
                                          <p:val>
                                            <p:fltVal val="0"/>
                                          </p:val>
                                        </p:tav>
                                        <p:tav tm="100000">
                                          <p:val>
                                            <p:strVal val="#ppt_h"/>
                                          </p:val>
                                        </p:tav>
                                      </p:tavLst>
                                    </p:anim>
                                    <p:animEffect transition="in" filter="fade">
                                      <p:cBhvr>
                                        <p:cTn id="91" dur="500"/>
                                        <p:tgtEl>
                                          <p:spTgt spid="49">
                                            <p:txEl>
                                              <p:pRg st="0" end="0"/>
                                            </p:txEl>
                                          </p:spTgt>
                                        </p:tgtEl>
                                      </p:cBhvr>
                                    </p:animEffect>
                                  </p:childTnLst>
                                </p:cTn>
                              </p:par>
                            </p:childTnLst>
                          </p:cTn>
                        </p:par>
                        <p:par>
                          <p:cTn id="92" fill="hold">
                            <p:stCondLst>
                              <p:cond delay="4000"/>
                            </p:stCondLst>
                            <p:childTnLst>
                              <p:par>
                                <p:cTn id="93" presetID="53" presetClass="entr" presetSubtype="16" fill="hold" grpId="0" nodeType="afterEffect">
                                  <p:stCondLst>
                                    <p:cond delay="0"/>
                                  </p:stCondLst>
                                  <p:childTnLst>
                                    <p:set>
                                      <p:cBhvr>
                                        <p:cTn id="94" dur="1" fill="hold">
                                          <p:stCondLst>
                                            <p:cond delay="0"/>
                                          </p:stCondLst>
                                        </p:cTn>
                                        <p:tgtEl>
                                          <p:spTgt spid="50"/>
                                        </p:tgtEl>
                                        <p:attrNameLst>
                                          <p:attrName>style.visibility</p:attrName>
                                        </p:attrNameLst>
                                      </p:cBhvr>
                                      <p:to>
                                        <p:strVal val="visible"/>
                                      </p:to>
                                    </p:set>
                                    <p:anim calcmode="lin" valueType="num">
                                      <p:cBhvr>
                                        <p:cTn id="95" dur="500" fill="hold"/>
                                        <p:tgtEl>
                                          <p:spTgt spid="50"/>
                                        </p:tgtEl>
                                        <p:attrNameLst>
                                          <p:attrName>ppt_w</p:attrName>
                                        </p:attrNameLst>
                                      </p:cBhvr>
                                      <p:tavLst>
                                        <p:tav tm="0">
                                          <p:val>
                                            <p:fltVal val="0"/>
                                          </p:val>
                                        </p:tav>
                                        <p:tav tm="100000">
                                          <p:val>
                                            <p:strVal val="#ppt_w"/>
                                          </p:val>
                                        </p:tav>
                                      </p:tavLst>
                                    </p:anim>
                                    <p:anim calcmode="lin" valueType="num">
                                      <p:cBhvr>
                                        <p:cTn id="96" dur="500" fill="hold"/>
                                        <p:tgtEl>
                                          <p:spTgt spid="50"/>
                                        </p:tgtEl>
                                        <p:attrNameLst>
                                          <p:attrName>ppt_h</p:attrName>
                                        </p:attrNameLst>
                                      </p:cBhvr>
                                      <p:tavLst>
                                        <p:tav tm="0">
                                          <p:val>
                                            <p:fltVal val="0"/>
                                          </p:val>
                                        </p:tav>
                                        <p:tav tm="100000">
                                          <p:val>
                                            <p:strVal val="#ppt_h"/>
                                          </p:val>
                                        </p:tav>
                                      </p:tavLst>
                                    </p:anim>
                                    <p:animEffect transition="in" filter="fade">
                                      <p:cBhvr>
                                        <p:cTn id="97" dur="500"/>
                                        <p:tgtEl>
                                          <p:spTgt spid="50"/>
                                        </p:tgtEl>
                                      </p:cBhvr>
                                    </p:animEffect>
                                  </p:childTnLst>
                                </p:cTn>
                              </p:par>
                            </p:childTnLst>
                          </p:cTn>
                        </p:par>
                        <p:par>
                          <p:cTn id="98" fill="hold">
                            <p:stCondLst>
                              <p:cond delay="4500"/>
                            </p:stCondLst>
                            <p:childTnLst>
                              <p:par>
                                <p:cTn id="99" presetID="53" presetClass="entr" presetSubtype="16" fill="hold" grpId="0" nodeType="afterEffect">
                                  <p:stCondLst>
                                    <p:cond delay="0"/>
                                  </p:stCondLst>
                                  <p:childTnLst>
                                    <p:set>
                                      <p:cBhvr>
                                        <p:cTn id="100" dur="1" fill="hold">
                                          <p:stCondLst>
                                            <p:cond delay="0"/>
                                          </p:stCondLst>
                                        </p:cTn>
                                        <p:tgtEl>
                                          <p:spTgt spid="51"/>
                                        </p:tgtEl>
                                        <p:attrNameLst>
                                          <p:attrName>style.visibility</p:attrName>
                                        </p:attrNameLst>
                                      </p:cBhvr>
                                      <p:to>
                                        <p:strVal val="visible"/>
                                      </p:to>
                                    </p:set>
                                    <p:anim calcmode="lin" valueType="num">
                                      <p:cBhvr>
                                        <p:cTn id="101" dur="500" fill="hold"/>
                                        <p:tgtEl>
                                          <p:spTgt spid="51"/>
                                        </p:tgtEl>
                                        <p:attrNameLst>
                                          <p:attrName>ppt_w</p:attrName>
                                        </p:attrNameLst>
                                      </p:cBhvr>
                                      <p:tavLst>
                                        <p:tav tm="0">
                                          <p:val>
                                            <p:fltVal val="0"/>
                                          </p:val>
                                        </p:tav>
                                        <p:tav tm="100000">
                                          <p:val>
                                            <p:strVal val="#ppt_w"/>
                                          </p:val>
                                        </p:tav>
                                      </p:tavLst>
                                    </p:anim>
                                    <p:anim calcmode="lin" valueType="num">
                                      <p:cBhvr>
                                        <p:cTn id="102" dur="500" fill="hold"/>
                                        <p:tgtEl>
                                          <p:spTgt spid="51"/>
                                        </p:tgtEl>
                                        <p:attrNameLst>
                                          <p:attrName>ppt_h</p:attrName>
                                        </p:attrNameLst>
                                      </p:cBhvr>
                                      <p:tavLst>
                                        <p:tav tm="0">
                                          <p:val>
                                            <p:fltVal val="0"/>
                                          </p:val>
                                        </p:tav>
                                        <p:tav tm="100000">
                                          <p:val>
                                            <p:strVal val="#ppt_h"/>
                                          </p:val>
                                        </p:tav>
                                      </p:tavLst>
                                    </p:anim>
                                    <p:animEffect transition="in" filter="fade">
                                      <p:cBhvr>
                                        <p:cTn id="103" dur="500"/>
                                        <p:tgtEl>
                                          <p:spTgt spid="51"/>
                                        </p:tgtEl>
                                      </p:cBhvr>
                                    </p:animEffect>
                                  </p:childTnLst>
                                </p:cTn>
                              </p:par>
                              <p:par>
                                <p:cTn id="104" presetID="53" presetClass="entr" presetSubtype="16" fill="hold" grpId="0" nodeType="withEffect">
                                  <p:stCondLst>
                                    <p:cond delay="200"/>
                                  </p:stCondLst>
                                  <p:childTnLst>
                                    <p:set>
                                      <p:cBhvr>
                                        <p:cTn id="105" dur="1" fill="hold">
                                          <p:stCondLst>
                                            <p:cond delay="0"/>
                                          </p:stCondLst>
                                        </p:cTn>
                                        <p:tgtEl>
                                          <p:spTgt spid="52">
                                            <p:txEl>
                                              <p:pRg st="0" end="0"/>
                                            </p:txEl>
                                          </p:spTgt>
                                        </p:tgtEl>
                                        <p:attrNameLst>
                                          <p:attrName>style.visibility</p:attrName>
                                        </p:attrNameLst>
                                      </p:cBhvr>
                                      <p:to>
                                        <p:strVal val="visible"/>
                                      </p:to>
                                    </p:set>
                                    <p:anim calcmode="lin" valueType="num">
                                      <p:cBhvr>
                                        <p:cTn id="106" dur="500" fill="hold"/>
                                        <p:tgtEl>
                                          <p:spTgt spid="52">
                                            <p:txEl>
                                              <p:pRg st="0" end="0"/>
                                            </p:txEl>
                                          </p:spTgt>
                                        </p:tgtEl>
                                        <p:attrNameLst>
                                          <p:attrName>ppt_w</p:attrName>
                                        </p:attrNameLst>
                                      </p:cBhvr>
                                      <p:tavLst>
                                        <p:tav tm="0">
                                          <p:val>
                                            <p:fltVal val="0"/>
                                          </p:val>
                                        </p:tav>
                                        <p:tav tm="100000">
                                          <p:val>
                                            <p:strVal val="#ppt_w"/>
                                          </p:val>
                                        </p:tav>
                                      </p:tavLst>
                                    </p:anim>
                                    <p:anim calcmode="lin" valueType="num">
                                      <p:cBhvr>
                                        <p:cTn id="107" dur="500" fill="hold"/>
                                        <p:tgtEl>
                                          <p:spTgt spid="52">
                                            <p:txEl>
                                              <p:pRg st="0" end="0"/>
                                            </p:txEl>
                                          </p:spTgt>
                                        </p:tgtEl>
                                        <p:attrNameLst>
                                          <p:attrName>ppt_h</p:attrName>
                                        </p:attrNameLst>
                                      </p:cBhvr>
                                      <p:tavLst>
                                        <p:tav tm="0">
                                          <p:val>
                                            <p:fltVal val="0"/>
                                          </p:val>
                                        </p:tav>
                                        <p:tav tm="100000">
                                          <p:val>
                                            <p:strVal val="#ppt_h"/>
                                          </p:val>
                                        </p:tav>
                                      </p:tavLst>
                                    </p:anim>
                                    <p:animEffect transition="in" filter="fade">
                                      <p:cBhvr>
                                        <p:cTn id="108" dur="500"/>
                                        <p:tgtEl>
                                          <p:spTgt spid="52">
                                            <p:txEl>
                                              <p:pRg st="0" end="0"/>
                                            </p:txEl>
                                          </p:spTgt>
                                        </p:tgtEl>
                                      </p:cBhvr>
                                    </p:animEffect>
                                  </p:childTnLst>
                                </p:cTn>
                              </p:par>
                              <p:par>
                                <p:cTn id="109" presetID="53" presetClass="entr" presetSubtype="16" fill="hold" grpId="0" nodeType="withEffect">
                                  <p:stCondLst>
                                    <p:cond delay="200"/>
                                  </p:stCondLst>
                                  <p:childTnLst>
                                    <p:set>
                                      <p:cBhvr>
                                        <p:cTn id="110" dur="1" fill="hold">
                                          <p:stCondLst>
                                            <p:cond delay="0"/>
                                          </p:stCondLst>
                                        </p:cTn>
                                        <p:tgtEl>
                                          <p:spTgt spid="53">
                                            <p:txEl>
                                              <p:pRg st="0" end="0"/>
                                            </p:txEl>
                                          </p:spTgt>
                                        </p:tgtEl>
                                        <p:attrNameLst>
                                          <p:attrName>style.visibility</p:attrName>
                                        </p:attrNameLst>
                                      </p:cBhvr>
                                      <p:to>
                                        <p:strVal val="visible"/>
                                      </p:to>
                                    </p:set>
                                    <p:anim calcmode="lin" valueType="num">
                                      <p:cBhvr>
                                        <p:cTn id="111" dur="500" fill="hold"/>
                                        <p:tgtEl>
                                          <p:spTgt spid="53">
                                            <p:txEl>
                                              <p:pRg st="0" end="0"/>
                                            </p:txEl>
                                          </p:spTgt>
                                        </p:tgtEl>
                                        <p:attrNameLst>
                                          <p:attrName>ppt_w</p:attrName>
                                        </p:attrNameLst>
                                      </p:cBhvr>
                                      <p:tavLst>
                                        <p:tav tm="0">
                                          <p:val>
                                            <p:fltVal val="0"/>
                                          </p:val>
                                        </p:tav>
                                        <p:tav tm="100000">
                                          <p:val>
                                            <p:strVal val="#ppt_w"/>
                                          </p:val>
                                        </p:tav>
                                      </p:tavLst>
                                    </p:anim>
                                    <p:anim calcmode="lin" valueType="num">
                                      <p:cBhvr>
                                        <p:cTn id="112" dur="500" fill="hold"/>
                                        <p:tgtEl>
                                          <p:spTgt spid="53">
                                            <p:txEl>
                                              <p:pRg st="0" end="0"/>
                                            </p:txEl>
                                          </p:spTgt>
                                        </p:tgtEl>
                                        <p:attrNameLst>
                                          <p:attrName>ppt_h</p:attrName>
                                        </p:attrNameLst>
                                      </p:cBhvr>
                                      <p:tavLst>
                                        <p:tav tm="0">
                                          <p:val>
                                            <p:fltVal val="0"/>
                                          </p:val>
                                        </p:tav>
                                        <p:tav tm="100000">
                                          <p:val>
                                            <p:strVal val="#ppt_h"/>
                                          </p:val>
                                        </p:tav>
                                      </p:tavLst>
                                    </p:anim>
                                    <p:animEffect transition="in" filter="fade">
                                      <p:cBhvr>
                                        <p:cTn id="113" dur="500"/>
                                        <p:tgtEl>
                                          <p:spTgt spid="53">
                                            <p:txEl>
                                              <p:pRg st="0" end="0"/>
                                            </p:txEl>
                                          </p:spTgt>
                                        </p:tgtEl>
                                      </p:cBhvr>
                                    </p:animEffect>
                                  </p:childTnLst>
                                </p:cTn>
                              </p:par>
                            </p:childTnLst>
                          </p:cTn>
                        </p:par>
                        <p:par>
                          <p:cTn id="114" fill="hold">
                            <p:stCondLst>
                              <p:cond delay="5000"/>
                            </p:stCondLst>
                            <p:childTnLst>
                              <p:par>
                                <p:cTn id="115" presetID="53" presetClass="entr" presetSubtype="16" fill="hold" grpId="0" nodeType="afterEffect">
                                  <p:stCondLst>
                                    <p:cond delay="0"/>
                                  </p:stCondLst>
                                  <p:childTnLst>
                                    <p:set>
                                      <p:cBhvr>
                                        <p:cTn id="116" dur="1" fill="hold">
                                          <p:stCondLst>
                                            <p:cond delay="0"/>
                                          </p:stCondLst>
                                        </p:cTn>
                                        <p:tgtEl>
                                          <p:spTgt spid="54"/>
                                        </p:tgtEl>
                                        <p:attrNameLst>
                                          <p:attrName>style.visibility</p:attrName>
                                        </p:attrNameLst>
                                      </p:cBhvr>
                                      <p:to>
                                        <p:strVal val="visible"/>
                                      </p:to>
                                    </p:set>
                                    <p:anim calcmode="lin" valueType="num">
                                      <p:cBhvr>
                                        <p:cTn id="117" dur="500" fill="hold"/>
                                        <p:tgtEl>
                                          <p:spTgt spid="54"/>
                                        </p:tgtEl>
                                        <p:attrNameLst>
                                          <p:attrName>ppt_w</p:attrName>
                                        </p:attrNameLst>
                                      </p:cBhvr>
                                      <p:tavLst>
                                        <p:tav tm="0">
                                          <p:val>
                                            <p:fltVal val="0"/>
                                          </p:val>
                                        </p:tav>
                                        <p:tav tm="100000">
                                          <p:val>
                                            <p:strVal val="#ppt_w"/>
                                          </p:val>
                                        </p:tav>
                                      </p:tavLst>
                                    </p:anim>
                                    <p:anim calcmode="lin" valueType="num">
                                      <p:cBhvr>
                                        <p:cTn id="118" dur="500" fill="hold"/>
                                        <p:tgtEl>
                                          <p:spTgt spid="54"/>
                                        </p:tgtEl>
                                        <p:attrNameLst>
                                          <p:attrName>ppt_h</p:attrName>
                                        </p:attrNameLst>
                                      </p:cBhvr>
                                      <p:tavLst>
                                        <p:tav tm="0">
                                          <p:val>
                                            <p:fltVal val="0"/>
                                          </p:val>
                                        </p:tav>
                                        <p:tav tm="100000">
                                          <p:val>
                                            <p:strVal val="#ppt_h"/>
                                          </p:val>
                                        </p:tav>
                                      </p:tavLst>
                                    </p:anim>
                                    <p:animEffect transition="in" filter="fade">
                                      <p:cBhvr>
                                        <p:cTn id="119" dur="500"/>
                                        <p:tgtEl>
                                          <p:spTgt spid="54"/>
                                        </p:tgtEl>
                                      </p:cBhvr>
                                    </p:animEffect>
                                  </p:childTnLst>
                                </p:cTn>
                              </p:par>
                            </p:childTnLst>
                          </p:cTn>
                        </p:par>
                        <p:par>
                          <p:cTn id="120" fill="hold">
                            <p:stCondLst>
                              <p:cond delay="5500"/>
                            </p:stCondLst>
                            <p:childTnLst>
                              <p:par>
                                <p:cTn id="121" presetID="53" presetClass="entr" presetSubtype="16" fill="hold" grpId="0" nodeType="afterEffect">
                                  <p:stCondLst>
                                    <p:cond delay="0"/>
                                  </p:stCondLst>
                                  <p:childTnLst>
                                    <p:set>
                                      <p:cBhvr>
                                        <p:cTn id="122" dur="1" fill="hold">
                                          <p:stCondLst>
                                            <p:cond delay="0"/>
                                          </p:stCondLst>
                                        </p:cTn>
                                        <p:tgtEl>
                                          <p:spTgt spid="55"/>
                                        </p:tgtEl>
                                        <p:attrNameLst>
                                          <p:attrName>style.visibility</p:attrName>
                                        </p:attrNameLst>
                                      </p:cBhvr>
                                      <p:to>
                                        <p:strVal val="visible"/>
                                      </p:to>
                                    </p:set>
                                    <p:anim calcmode="lin" valueType="num">
                                      <p:cBhvr>
                                        <p:cTn id="123" dur="500" fill="hold"/>
                                        <p:tgtEl>
                                          <p:spTgt spid="55"/>
                                        </p:tgtEl>
                                        <p:attrNameLst>
                                          <p:attrName>ppt_w</p:attrName>
                                        </p:attrNameLst>
                                      </p:cBhvr>
                                      <p:tavLst>
                                        <p:tav tm="0">
                                          <p:val>
                                            <p:fltVal val="0"/>
                                          </p:val>
                                        </p:tav>
                                        <p:tav tm="100000">
                                          <p:val>
                                            <p:strVal val="#ppt_w"/>
                                          </p:val>
                                        </p:tav>
                                      </p:tavLst>
                                    </p:anim>
                                    <p:anim calcmode="lin" valueType="num">
                                      <p:cBhvr>
                                        <p:cTn id="124" dur="500" fill="hold"/>
                                        <p:tgtEl>
                                          <p:spTgt spid="55"/>
                                        </p:tgtEl>
                                        <p:attrNameLst>
                                          <p:attrName>ppt_h</p:attrName>
                                        </p:attrNameLst>
                                      </p:cBhvr>
                                      <p:tavLst>
                                        <p:tav tm="0">
                                          <p:val>
                                            <p:fltVal val="0"/>
                                          </p:val>
                                        </p:tav>
                                        <p:tav tm="100000">
                                          <p:val>
                                            <p:strVal val="#ppt_h"/>
                                          </p:val>
                                        </p:tav>
                                      </p:tavLst>
                                    </p:anim>
                                    <p:animEffect transition="in" filter="fade">
                                      <p:cBhvr>
                                        <p:cTn id="125" dur="500"/>
                                        <p:tgtEl>
                                          <p:spTgt spid="55"/>
                                        </p:tgtEl>
                                      </p:cBhvr>
                                    </p:animEffect>
                                  </p:childTnLst>
                                </p:cTn>
                              </p:par>
                              <p:par>
                                <p:cTn id="126" presetID="53" presetClass="entr" presetSubtype="16" fill="hold" grpId="0" nodeType="withEffect">
                                  <p:stCondLst>
                                    <p:cond delay="200"/>
                                  </p:stCondLst>
                                  <p:childTnLst>
                                    <p:set>
                                      <p:cBhvr>
                                        <p:cTn id="127" dur="1" fill="hold">
                                          <p:stCondLst>
                                            <p:cond delay="0"/>
                                          </p:stCondLst>
                                        </p:cTn>
                                        <p:tgtEl>
                                          <p:spTgt spid="56">
                                            <p:txEl>
                                              <p:pRg st="0" end="0"/>
                                            </p:txEl>
                                          </p:spTgt>
                                        </p:tgtEl>
                                        <p:attrNameLst>
                                          <p:attrName>style.visibility</p:attrName>
                                        </p:attrNameLst>
                                      </p:cBhvr>
                                      <p:to>
                                        <p:strVal val="visible"/>
                                      </p:to>
                                    </p:set>
                                    <p:anim calcmode="lin" valueType="num">
                                      <p:cBhvr>
                                        <p:cTn id="128" dur="500" fill="hold"/>
                                        <p:tgtEl>
                                          <p:spTgt spid="56">
                                            <p:txEl>
                                              <p:pRg st="0" end="0"/>
                                            </p:txEl>
                                          </p:spTgt>
                                        </p:tgtEl>
                                        <p:attrNameLst>
                                          <p:attrName>ppt_w</p:attrName>
                                        </p:attrNameLst>
                                      </p:cBhvr>
                                      <p:tavLst>
                                        <p:tav tm="0">
                                          <p:val>
                                            <p:fltVal val="0"/>
                                          </p:val>
                                        </p:tav>
                                        <p:tav tm="100000">
                                          <p:val>
                                            <p:strVal val="#ppt_w"/>
                                          </p:val>
                                        </p:tav>
                                      </p:tavLst>
                                    </p:anim>
                                    <p:anim calcmode="lin" valueType="num">
                                      <p:cBhvr>
                                        <p:cTn id="129" dur="500" fill="hold"/>
                                        <p:tgtEl>
                                          <p:spTgt spid="56">
                                            <p:txEl>
                                              <p:pRg st="0" end="0"/>
                                            </p:txEl>
                                          </p:spTgt>
                                        </p:tgtEl>
                                        <p:attrNameLst>
                                          <p:attrName>ppt_h</p:attrName>
                                        </p:attrNameLst>
                                      </p:cBhvr>
                                      <p:tavLst>
                                        <p:tav tm="0">
                                          <p:val>
                                            <p:fltVal val="0"/>
                                          </p:val>
                                        </p:tav>
                                        <p:tav tm="100000">
                                          <p:val>
                                            <p:strVal val="#ppt_h"/>
                                          </p:val>
                                        </p:tav>
                                      </p:tavLst>
                                    </p:anim>
                                    <p:animEffect transition="in" filter="fade">
                                      <p:cBhvr>
                                        <p:cTn id="130" dur="500"/>
                                        <p:tgtEl>
                                          <p:spTgt spid="56">
                                            <p:txEl>
                                              <p:pRg st="0" end="0"/>
                                            </p:txEl>
                                          </p:spTgt>
                                        </p:tgtEl>
                                      </p:cBhvr>
                                    </p:animEffect>
                                  </p:childTnLst>
                                </p:cTn>
                              </p:par>
                              <p:par>
                                <p:cTn id="131" presetID="53" presetClass="entr" presetSubtype="16" fill="hold" grpId="0" nodeType="withEffect">
                                  <p:stCondLst>
                                    <p:cond delay="200"/>
                                  </p:stCondLst>
                                  <p:childTnLst>
                                    <p:set>
                                      <p:cBhvr>
                                        <p:cTn id="132" dur="1" fill="hold">
                                          <p:stCondLst>
                                            <p:cond delay="0"/>
                                          </p:stCondLst>
                                        </p:cTn>
                                        <p:tgtEl>
                                          <p:spTgt spid="57">
                                            <p:txEl>
                                              <p:pRg st="0" end="0"/>
                                            </p:txEl>
                                          </p:spTgt>
                                        </p:tgtEl>
                                        <p:attrNameLst>
                                          <p:attrName>style.visibility</p:attrName>
                                        </p:attrNameLst>
                                      </p:cBhvr>
                                      <p:to>
                                        <p:strVal val="visible"/>
                                      </p:to>
                                    </p:set>
                                    <p:anim calcmode="lin" valueType="num">
                                      <p:cBhvr>
                                        <p:cTn id="133" dur="500" fill="hold"/>
                                        <p:tgtEl>
                                          <p:spTgt spid="57">
                                            <p:txEl>
                                              <p:pRg st="0" end="0"/>
                                            </p:txEl>
                                          </p:spTgt>
                                        </p:tgtEl>
                                        <p:attrNameLst>
                                          <p:attrName>ppt_w</p:attrName>
                                        </p:attrNameLst>
                                      </p:cBhvr>
                                      <p:tavLst>
                                        <p:tav tm="0">
                                          <p:val>
                                            <p:fltVal val="0"/>
                                          </p:val>
                                        </p:tav>
                                        <p:tav tm="100000">
                                          <p:val>
                                            <p:strVal val="#ppt_w"/>
                                          </p:val>
                                        </p:tav>
                                      </p:tavLst>
                                    </p:anim>
                                    <p:anim calcmode="lin" valueType="num">
                                      <p:cBhvr>
                                        <p:cTn id="134" dur="500" fill="hold"/>
                                        <p:tgtEl>
                                          <p:spTgt spid="57">
                                            <p:txEl>
                                              <p:pRg st="0" end="0"/>
                                            </p:txEl>
                                          </p:spTgt>
                                        </p:tgtEl>
                                        <p:attrNameLst>
                                          <p:attrName>ppt_h</p:attrName>
                                        </p:attrNameLst>
                                      </p:cBhvr>
                                      <p:tavLst>
                                        <p:tav tm="0">
                                          <p:val>
                                            <p:fltVal val="0"/>
                                          </p:val>
                                        </p:tav>
                                        <p:tav tm="100000">
                                          <p:val>
                                            <p:strVal val="#ppt_h"/>
                                          </p:val>
                                        </p:tav>
                                      </p:tavLst>
                                    </p:anim>
                                    <p:animEffect transition="in" filter="fade">
                                      <p:cBhvr>
                                        <p:cTn id="135" dur="500"/>
                                        <p:tgtEl>
                                          <p:spTgt spid="57">
                                            <p:txEl>
                                              <p:pRg st="0" end="0"/>
                                            </p:txEl>
                                          </p:spTgt>
                                        </p:tgtEl>
                                      </p:cBhvr>
                                    </p:animEffect>
                                  </p:childTnLst>
                                </p:cTn>
                              </p:par>
                              <p:par>
                                <p:cTn id="136" presetID="10" presetClass="entr" presetSubtype="0" fill="hold" grpId="0" nodeType="withEffect">
                                  <p:stCondLst>
                                    <p:cond delay="800"/>
                                  </p:stCondLst>
                                  <p:childTnLst>
                                    <p:set>
                                      <p:cBhvr>
                                        <p:cTn id="137" dur="1" fill="hold">
                                          <p:stCondLst>
                                            <p:cond delay="0"/>
                                          </p:stCondLst>
                                        </p:cTn>
                                        <p:tgtEl>
                                          <p:spTgt spid="58">
                                            <p:txEl>
                                              <p:pRg st="0" end="0"/>
                                            </p:txEl>
                                          </p:spTgt>
                                        </p:tgtEl>
                                        <p:attrNameLst>
                                          <p:attrName>style.visibility</p:attrName>
                                        </p:attrNameLst>
                                      </p:cBhvr>
                                      <p:to>
                                        <p:strVal val="visible"/>
                                      </p:to>
                                    </p:set>
                                    <p:animEffect transition="in" filter="fade">
                                      <p:cBhvr>
                                        <p:cTn id="138" dur="500"/>
                                        <p:tgtEl>
                                          <p:spTgt spid="58">
                                            <p:txEl>
                                              <p:pRg st="0" end="0"/>
                                            </p:txEl>
                                          </p:spTgt>
                                        </p:tgtEl>
                                      </p:cBhvr>
                                    </p:animEffect>
                                  </p:childTnLst>
                                </p:cTn>
                              </p:par>
                              <p:par>
                                <p:cTn id="139" presetID="53" presetClass="entr" presetSubtype="16" fill="hold" grpId="0" nodeType="withEffect">
                                  <p:stCondLst>
                                    <p:cond delay="200"/>
                                  </p:stCondLst>
                                  <p:childTnLst>
                                    <p:set>
                                      <p:cBhvr>
                                        <p:cTn id="140" dur="1" fill="hold">
                                          <p:stCondLst>
                                            <p:cond delay="0"/>
                                          </p:stCondLst>
                                        </p:cTn>
                                        <p:tgtEl>
                                          <p:spTgt spid="59">
                                            <p:txEl>
                                              <p:pRg st="0" end="0"/>
                                            </p:txEl>
                                          </p:spTgt>
                                        </p:tgtEl>
                                        <p:attrNameLst>
                                          <p:attrName>style.visibility</p:attrName>
                                        </p:attrNameLst>
                                      </p:cBhvr>
                                      <p:to>
                                        <p:strVal val="visible"/>
                                      </p:to>
                                    </p:set>
                                    <p:anim calcmode="lin" valueType="num">
                                      <p:cBhvr>
                                        <p:cTn id="141" dur="500" fill="hold"/>
                                        <p:tgtEl>
                                          <p:spTgt spid="59">
                                            <p:txEl>
                                              <p:pRg st="0" end="0"/>
                                            </p:txEl>
                                          </p:spTgt>
                                        </p:tgtEl>
                                        <p:attrNameLst>
                                          <p:attrName>ppt_w</p:attrName>
                                        </p:attrNameLst>
                                      </p:cBhvr>
                                      <p:tavLst>
                                        <p:tav tm="0">
                                          <p:val>
                                            <p:fltVal val="0"/>
                                          </p:val>
                                        </p:tav>
                                        <p:tav tm="100000">
                                          <p:val>
                                            <p:strVal val="#ppt_w"/>
                                          </p:val>
                                        </p:tav>
                                      </p:tavLst>
                                    </p:anim>
                                    <p:anim calcmode="lin" valueType="num">
                                      <p:cBhvr>
                                        <p:cTn id="142" dur="500" fill="hold"/>
                                        <p:tgtEl>
                                          <p:spTgt spid="59">
                                            <p:txEl>
                                              <p:pRg st="0" end="0"/>
                                            </p:txEl>
                                          </p:spTgt>
                                        </p:tgtEl>
                                        <p:attrNameLst>
                                          <p:attrName>ppt_h</p:attrName>
                                        </p:attrNameLst>
                                      </p:cBhvr>
                                      <p:tavLst>
                                        <p:tav tm="0">
                                          <p:val>
                                            <p:fltVal val="0"/>
                                          </p:val>
                                        </p:tav>
                                        <p:tav tm="100000">
                                          <p:val>
                                            <p:strVal val="#ppt_h"/>
                                          </p:val>
                                        </p:tav>
                                      </p:tavLst>
                                    </p:anim>
                                    <p:animEffect transition="in" filter="fade">
                                      <p:cBhvr>
                                        <p:cTn id="143" dur="500"/>
                                        <p:tgtEl>
                                          <p:spTgt spid="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build="p">
        <p:tmplLst>
          <p:tmpl lvl="1">
            <p:tnLst>
              <p:par>
                <p:cTn presetID="53" presetClass="entr" presetSubtype="16" fill="hold" nodeType="withEffect">
                  <p:stCondLst>
                    <p:cond delay="2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build="p">
        <p:tmplLst>
          <p:tmpl lvl="1">
            <p:tnLst>
              <p:par>
                <p:cTn presetID="53" presetClass="entr" presetSubtype="16" fill="hold" nodeType="withEffect">
                  <p:stCondLst>
                    <p:cond delay="200"/>
                  </p:stCondLst>
                  <p:childTnLst>
                    <p:set>
                      <p:cBhvr>
                        <p:cTn dur="1" fill="hold">
                          <p:stCondLst>
                            <p:cond delay="0"/>
                          </p:stCondLst>
                        </p:cTn>
                        <p:tgtEl>
                          <p:spTgt spid="22"/>
                        </p:tgtEl>
                        <p:attrNameLst>
                          <p:attrName>style.visibility</p:attrName>
                        </p:attrNameLst>
                      </p:cBhvr>
                      <p:to>
                        <p:strVal val="visible"/>
                      </p:to>
                    </p:set>
                    <p:anim calcmode="lin" valueType="num">
                      <p:cBhvr>
                        <p:cTn dur="500" fill="hold"/>
                        <p:tgtEl>
                          <p:spTgt spid="22"/>
                        </p:tgtEl>
                        <p:attrNameLst>
                          <p:attrName>ppt_w</p:attrName>
                        </p:attrNameLst>
                      </p:cBhvr>
                      <p:tavLst>
                        <p:tav tm="0">
                          <p:val>
                            <p:fltVal val="0"/>
                          </p:val>
                        </p:tav>
                        <p:tav tm="100000">
                          <p:val>
                            <p:strVal val="#ppt_w"/>
                          </p:val>
                        </p:tav>
                      </p:tavLst>
                    </p:anim>
                    <p:anim calcmode="lin" valueType="num">
                      <p:cBhvr>
                        <p:cTn dur="500" fill="hold"/>
                        <p:tgtEl>
                          <p:spTgt spid="22"/>
                        </p:tgtEl>
                        <p:attrNameLst>
                          <p:attrName>ppt_h</p:attrName>
                        </p:attrNameLst>
                      </p:cBhvr>
                      <p:tavLst>
                        <p:tav tm="0">
                          <p:val>
                            <p:fltVal val="0"/>
                          </p:val>
                        </p:tav>
                        <p:tav tm="100000">
                          <p:val>
                            <p:strVal val="#ppt_h"/>
                          </p:val>
                        </p:tav>
                      </p:tavLst>
                    </p:anim>
                    <p:animEffect transition="in" filter="fade">
                      <p:cBhvr>
                        <p:cTn dur="500"/>
                        <p:tgtEl>
                          <p:spTgt spid="22"/>
                        </p:tgtEl>
                      </p:cBhvr>
                    </p:animEffect>
                  </p:childTnLst>
                </p:cTn>
              </p:par>
            </p:tnLst>
          </p:tmpl>
        </p:tmplLst>
      </p:bldP>
      <p:bldP spid="23" grpId="0" animBg="1"/>
      <p:bldP spid="39" grpId="0" animBg="1"/>
      <p:bldP spid="40" grpId="0" build="p">
        <p:tmplLst>
          <p:tmpl lvl="1">
            <p:tnLst>
              <p:par>
                <p:cTn presetID="53" presetClass="entr" presetSubtype="16" fill="hold" nodeType="withEffect">
                  <p:stCondLst>
                    <p:cond delay="200"/>
                  </p:stCondLst>
                  <p:childTnLst>
                    <p:set>
                      <p:cBhvr>
                        <p:cTn dur="1" fill="hold">
                          <p:stCondLst>
                            <p:cond delay="0"/>
                          </p:stCondLst>
                        </p:cTn>
                        <p:tgtEl>
                          <p:spTgt spid="40"/>
                        </p:tgtEl>
                        <p:attrNameLst>
                          <p:attrName>style.visibility</p:attrName>
                        </p:attrNameLst>
                      </p:cBhvr>
                      <p:to>
                        <p:strVal val="visible"/>
                      </p:to>
                    </p:set>
                    <p:anim calcmode="lin" valueType="num">
                      <p:cBhvr>
                        <p:cTn dur="500" fill="hold"/>
                        <p:tgtEl>
                          <p:spTgt spid="40"/>
                        </p:tgtEl>
                        <p:attrNameLst>
                          <p:attrName>ppt_w</p:attrName>
                        </p:attrNameLst>
                      </p:cBhvr>
                      <p:tavLst>
                        <p:tav tm="0">
                          <p:val>
                            <p:fltVal val="0"/>
                          </p:val>
                        </p:tav>
                        <p:tav tm="100000">
                          <p:val>
                            <p:strVal val="#ppt_w"/>
                          </p:val>
                        </p:tav>
                      </p:tavLst>
                    </p:anim>
                    <p:anim calcmode="lin" valueType="num">
                      <p:cBhvr>
                        <p:cTn dur="500" fill="hold"/>
                        <p:tgtEl>
                          <p:spTgt spid="40"/>
                        </p:tgtEl>
                        <p:attrNameLst>
                          <p:attrName>ppt_h</p:attrName>
                        </p:attrNameLst>
                      </p:cBhvr>
                      <p:tavLst>
                        <p:tav tm="0">
                          <p:val>
                            <p:fltVal val="0"/>
                          </p:val>
                        </p:tav>
                        <p:tav tm="100000">
                          <p:val>
                            <p:strVal val="#ppt_h"/>
                          </p:val>
                        </p:tav>
                      </p:tavLst>
                    </p:anim>
                    <p:animEffect transition="in" filter="fade">
                      <p:cBhvr>
                        <p:cTn dur="500"/>
                        <p:tgtEl>
                          <p:spTgt spid="40"/>
                        </p:tgtEl>
                      </p:cBhvr>
                    </p:animEffect>
                  </p:childTnLst>
                </p:cTn>
              </p:par>
            </p:tnLst>
          </p:tmpl>
        </p:tmplLst>
      </p:bldP>
      <p:bldP spid="41" grpId="0" build="p">
        <p:tmplLst>
          <p:tmpl lvl="1">
            <p:tnLst>
              <p:par>
                <p:cTn presetID="53" presetClass="entr" presetSubtype="16"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 calcmode="lin" valueType="num">
                      <p:cBhvr>
                        <p:cTn dur="500" fill="hold"/>
                        <p:tgtEl>
                          <p:spTgt spid="41"/>
                        </p:tgtEl>
                        <p:attrNameLst>
                          <p:attrName>ppt_w</p:attrName>
                        </p:attrNameLst>
                      </p:cBhvr>
                      <p:tavLst>
                        <p:tav tm="0">
                          <p:val>
                            <p:fltVal val="0"/>
                          </p:val>
                        </p:tav>
                        <p:tav tm="100000">
                          <p:val>
                            <p:strVal val="#ppt_w"/>
                          </p:val>
                        </p:tav>
                      </p:tavLst>
                    </p:anim>
                    <p:anim calcmode="lin" valueType="num">
                      <p:cBhvr>
                        <p:cTn dur="500" fill="hold"/>
                        <p:tgtEl>
                          <p:spTgt spid="41"/>
                        </p:tgtEl>
                        <p:attrNameLst>
                          <p:attrName>ppt_h</p:attrName>
                        </p:attrNameLst>
                      </p:cBhvr>
                      <p:tavLst>
                        <p:tav tm="0">
                          <p:val>
                            <p:fltVal val="0"/>
                          </p:val>
                        </p:tav>
                        <p:tav tm="100000">
                          <p:val>
                            <p:strVal val="#ppt_h"/>
                          </p:val>
                        </p:tav>
                      </p:tavLst>
                    </p:anim>
                    <p:animEffect transition="in" filter="fade">
                      <p:cBhvr>
                        <p:cTn dur="500"/>
                        <p:tgtEl>
                          <p:spTgt spid="41"/>
                        </p:tgtEl>
                      </p:cBhvr>
                    </p:animEffect>
                  </p:childTnLst>
                </p:cTn>
              </p:par>
            </p:tnLst>
          </p:tmpl>
        </p:tmplLst>
      </p:bldP>
      <p:bldP spid="42" grpId="0" animBg="1"/>
      <p:bldP spid="43" grpId="0" animBg="1"/>
      <p:bldP spid="44" grpId="0" build="p">
        <p:tmplLst>
          <p:tmpl lvl="1">
            <p:tnLst>
              <p:par>
                <p:cTn presetID="53" presetClass="entr" presetSubtype="16" fill="hold" nodeType="withEffect">
                  <p:stCondLst>
                    <p:cond delay="200"/>
                  </p:stCondLst>
                  <p:childTnLst>
                    <p:set>
                      <p:cBhvr>
                        <p:cTn dur="1" fill="hold">
                          <p:stCondLst>
                            <p:cond delay="0"/>
                          </p:stCondLst>
                        </p:cTn>
                        <p:tgtEl>
                          <p:spTgt spid="44"/>
                        </p:tgtEl>
                        <p:attrNameLst>
                          <p:attrName>style.visibility</p:attrName>
                        </p:attrNameLst>
                      </p:cBhvr>
                      <p:to>
                        <p:strVal val="visible"/>
                      </p:to>
                    </p:set>
                    <p:anim calcmode="lin" valueType="num">
                      <p:cBhvr>
                        <p:cTn dur="500" fill="hold"/>
                        <p:tgtEl>
                          <p:spTgt spid="44"/>
                        </p:tgtEl>
                        <p:attrNameLst>
                          <p:attrName>ppt_w</p:attrName>
                        </p:attrNameLst>
                      </p:cBhvr>
                      <p:tavLst>
                        <p:tav tm="0">
                          <p:val>
                            <p:fltVal val="0"/>
                          </p:val>
                        </p:tav>
                        <p:tav tm="100000">
                          <p:val>
                            <p:strVal val="#ppt_w"/>
                          </p:val>
                        </p:tav>
                      </p:tavLst>
                    </p:anim>
                    <p:anim calcmode="lin" valueType="num">
                      <p:cBhvr>
                        <p:cTn dur="500" fill="hold"/>
                        <p:tgtEl>
                          <p:spTgt spid="44"/>
                        </p:tgtEl>
                        <p:attrNameLst>
                          <p:attrName>ppt_h</p:attrName>
                        </p:attrNameLst>
                      </p:cBhvr>
                      <p:tavLst>
                        <p:tav tm="0">
                          <p:val>
                            <p:fltVal val="0"/>
                          </p:val>
                        </p:tav>
                        <p:tav tm="100000">
                          <p:val>
                            <p:strVal val="#ppt_h"/>
                          </p:val>
                        </p:tav>
                      </p:tavLst>
                    </p:anim>
                    <p:animEffect transition="in" filter="fade">
                      <p:cBhvr>
                        <p:cTn dur="500"/>
                        <p:tgtEl>
                          <p:spTgt spid="44"/>
                        </p:tgtEl>
                      </p:cBhvr>
                    </p:animEffect>
                  </p:childTnLst>
                </p:cTn>
              </p:par>
            </p:tnLst>
          </p:tmpl>
        </p:tmplLst>
      </p:bldP>
      <p:bldP spid="45" grpId="0" build="p">
        <p:tmplLst>
          <p:tmpl lvl="1">
            <p:tnLst>
              <p:par>
                <p:cTn presetID="53" presetClass="entr" presetSubtype="16" fill="hold" nodeType="withEffect">
                  <p:stCondLst>
                    <p:cond delay="200"/>
                  </p:stCondLst>
                  <p:childTnLst>
                    <p:set>
                      <p:cBhvr>
                        <p:cTn dur="1" fill="hold">
                          <p:stCondLst>
                            <p:cond delay="0"/>
                          </p:stCondLst>
                        </p:cTn>
                        <p:tgtEl>
                          <p:spTgt spid="45"/>
                        </p:tgtEl>
                        <p:attrNameLst>
                          <p:attrName>style.visibility</p:attrName>
                        </p:attrNameLst>
                      </p:cBhvr>
                      <p:to>
                        <p:strVal val="visible"/>
                      </p:to>
                    </p:set>
                    <p:anim calcmode="lin" valueType="num">
                      <p:cBhvr>
                        <p:cTn dur="500" fill="hold"/>
                        <p:tgtEl>
                          <p:spTgt spid="45"/>
                        </p:tgtEl>
                        <p:attrNameLst>
                          <p:attrName>ppt_w</p:attrName>
                        </p:attrNameLst>
                      </p:cBhvr>
                      <p:tavLst>
                        <p:tav tm="0">
                          <p:val>
                            <p:fltVal val="0"/>
                          </p:val>
                        </p:tav>
                        <p:tav tm="100000">
                          <p:val>
                            <p:strVal val="#ppt_w"/>
                          </p:val>
                        </p:tav>
                      </p:tavLst>
                    </p:anim>
                    <p:anim calcmode="lin" valueType="num">
                      <p:cBhvr>
                        <p:cTn dur="500" fill="hold"/>
                        <p:tgtEl>
                          <p:spTgt spid="45"/>
                        </p:tgtEl>
                        <p:attrNameLst>
                          <p:attrName>ppt_h</p:attrName>
                        </p:attrNameLst>
                      </p:cBhvr>
                      <p:tavLst>
                        <p:tav tm="0">
                          <p:val>
                            <p:fltVal val="0"/>
                          </p:val>
                        </p:tav>
                        <p:tav tm="100000">
                          <p:val>
                            <p:strVal val="#ppt_h"/>
                          </p:val>
                        </p:tav>
                      </p:tavLst>
                    </p:anim>
                    <p:animEffect transition="in" filter="fade">
                      <p:cBhvr>
                        <p:cTn dur="500"/>
                        <p:tgtEl>
                          <p:spTgt spid="45"/>
                        </p:tgtEl>
                      </p:cBhvr>
                    </p:animEffect>
                  </p:childTnLst>
                </p:cTn>
              </p:par>
            </p:tnLst>
          </p:tmpl>
        </p:tmplLst>
      </p:bldP>
      <p:bldP spid="46" grpId="0" animBg="1"/>
      <p:bldP spid="47" grpId="0" animBg="1"/>
      <p:bldP spid="48" grpId="0" build="p">
        <p:tmplLst>
          <p:tmpl lvl="1">
            <p:tnLst>
              <p:par>
                <p:cTn presetID="53" presetClass="entr" presetSubtype="16" fill="hold" nodeType="withEffect">
                  <p:stCondLst>
                    <p:cond delay="200"/>
                  </p:stCondLst>
                  <p:childTnLst>
                    <p:set>
                      <p:cBhvr>
                        <p:cTn dur="1" fill="hold">
                          <p:stCondLst>
                            <p:cond delay="0"/>
                          </p:stCondLst>
                        </p:cTn>
                        <p:tgtEl>
                          <p:spTgt spid="48"/>
                        </p:tgtEl>
                        <p:attrNameLst>
                          <p:attrName>style.visibility</p:attrName>
                        </p:attrNameLst>
                      </p:cBhvr>
                      <p:to>
                        <p:strVal val="visible"/>
                      </p:to>
                    </p:set>
                    <p:anim calcmode="lin" valueType="num">
                      <p:cBhvr>
                        <p:cTn dur="500" fill="hold"/>
                        <p:tgtEl>
                          <p:spTgt spid="48"/>
                        </p:tgtEl>
                        <p:attrNameLst>
                          <p:attrName>ppt_w</p:attrName>
                        </p:attrNameLst>
                      </p:cBhvr>
                      <p:tavLst>
                        <p:tav tm="0">
                          <p:val>
                            <p:fltVal val="0"/>
                          </p:val>
                        </p:tav>
                        <p:tav tm="100000">
                          <p:val>
                            <p:strVal val="#ppt_w"/>
                          </p:val>
                        </p:tav>
                      </p:tavLst>
                    </p:anim>
                    <p:anim calcmode="lin" valueType="num">
                      <p:cBhvr>
                        <p:cTn dur="500" fill="hold"/>
                        <p:tgtEl>
                          <p:spTgt spid="48"/>
                        </p:tgtEl>
                        <p:attrNameLst>
                          <p:attrName>ppt_h</p:attrName>
                        </p:attrNameLst>
                      </p:cBhvr>
                      <p:tavLst>
                        <p:tav tm="0">
                          <p:val>
                            <p:fltVal val="0"/>
                          </p:val>
                        </p:tav>
                        <p:tav tm="100000">
                          <p:val>
                            <p:strVal val="#ppt_h"/>
                          </p:val>
                        </p:tav>
                      </p:tavLst>
                    </p:anim>
                    <p:animEffect transition="in" filter="fade">
                      <p:cBhvr>
                        <p:cTn dur="500"/>
                        <p:tgtEl>
                          <p:spTgt spid="48"/>
                        </p:tgtEl>
                      </p:cBhvr>
                    </p:animEffect>
                  </p:childTnLst>
                </p:cTn>
              </p:par>
            </p:tnLst>
          </p:tmpl>
        </p:tmplLst>
      </p:bldP>
      <p:bldP spid="49" grpId="0" build="p">
        <p:tmplLst>
          <p:tmpl lvl="1">
            <p:tnLst>
              <p:par>
                <p:cTn presetID="53" presetClass="entr" presetSubtype="16" fill="hold" nodeType="withEffect">
                  <p:stCondLst>
                    <p:cond delay="200"/>
                  </p:stCondLst>
                  <p:childTnLst>
                    <p:set>
                      <p:cBhvr>
                        <p:cTn dur="1" fill="hold">
                          <p:stCondLst>
                            <p:cond delay="0"/>
                          </p:stCondLst>
                        </p:cTn>
                        <p:tgtEl>
                          <p:spTgt spid="49"/>
                        </p:tgtEl>
                        <p:attrNameLst>
                          <p:attrName>style.visibility</p:attrName>
                        </p:attrNameLst>
                      </p:cBhvr>
                      <p:to>
                        <p:strVal val="visible"/>
                      </p:to>
                    </p:set>
                    <p:anim calcmode="lin" valueType="num">
                      <p:cBhvr>
                        <p:cTn dur="500" fill="hold"/>
                        <p:tgtEl>
                          <p:spTgt spid="49"/>
                        </p:tgtEl>
                        <p:attrNameLst>
                          <p:attrName>ppt_w</p:attrName>
                        </p:attrNameLst>
                      </p:cBhvr>
                      <p:tavLst>
                        <p:tav tm="0">
                          <p:val>
                            <p:fltVal val="0"/>
                          </p:val>
                        </p:tav>
                        <p:tav tm="100000">
                          <p:val>
                            <p:strVal val="#ppt_w"/>
                          </p:val>
                        </p:tav>
                      </p:tavLst>
                    </p:anim>
                    <p:anim calcmode="lin" valueType="num">
                      <p:cBhvr>
                        <p:cTn dur="500" fill="hold"/>
                        <p:tgtEl>
                          <p:spTgt spid="49"/>
                        </p:tgtEl>
                        <p:attrNameLst>
                          <p:attrName>ppt_h</p:attrName>
                        </p:attrNameLst>
                      </p:cBhvr>
                      <p:tavLst>
                        <p:tav tm="0">
                          <p:val>
                            <p:fltVal val="0"/>
                          </p:val>
                        </p:tav>
                        <p:tav tm="100000">
                          <p:val>
                            <p:strVal val="#ppt_h"/>
                          </p:val>
                        </p:tav>
                      </p:tavLst>
                    </p:anim>
                    <p:animEffect transition="in" filter="fade">
                      <p:cBhvr>
                        <p:cTn dur="500"/>
                        <p:tgtEl>
                          <p:spTgt spid="49"/>
                        </p:tgtEl>
                      </p:cBhvr>
                    </p:animEffect>
                  </p:childTnLst>
                </p:cTn>
              </p:par>
            </p:tnLst>
          </p:tmpl>
        </p:tmplLst>
      </p:bldP>
      <p:bldP spid="50" grpId="0" animBg="1"/>
      <p:bldP spid="51" grpId="0" animBg="1"/>
      <p:bldP spid="52" grpId="0" build="p">
        <p:tmplLst>
          <p:tmpl lvl="1">
            <p:tnLst>
              <p:par>
                <p:cTn presetID="53" presetClass="entr" presetSubtype="16" fill="hold" nodeType="withEffect">
                  <p:stCondLst>
                    <p:cond delay="200"/>
                  </p:stCondLst>
                  <p:childTnLst>
                    <p:set>
                      <p:cBhvr>
                        <p:cTn dur="1" fill="hold">
                          <p:stCondLst>
                            <p:cond delay="0"/>
                          </p:stCondLst>
                        </p:cTn>
                        <p:tgtEl>
                          <p:spTgt spid="52"/>
                        </p:tgtEl>
                        <p:attrNameLst>
                          <p:attrName>style.visibility</p:attrName>
                        </p:attrNameLst>
                      </p:cBhvr>
                      <p:to>
                        <p:strVal val="visible"/>
                      </p:to>
                    </p:set>
                    <p:anim calcmode="lin" valueType="num">
                      <p:cBhvr>
                        <p:cTn dur="500" fill="hold"/>
                        <p:tgtEl>
                          <p:spTgt spid="52"/>
                        </p:tgtEl>
                        <p:attrNameLst>
                          <p:attrName>ppt_w</p:attrName>
                        </p:attrNameLst>
                      </p:cBhvr>
                      <p:tavLst>
                        <p:tav tm="0">
                          <p:val>
                            <p:fltVal val="0"/>
                          </p:val>
                        </p:tav>
                        <p:tav tm="100000">
                          <p:val>
                            <p:strVal val="#ppt_w"/>
                          </p:val>
                        </p:tav>
                      </p:tavLst>
                    </p:anim>
                    <p:anim calcmode="lin" valueType="num">
                      <p:cBhvr>
                        <p:cTn dur="500" fill="hold"/>
                        <p:tgtEl>
                          <p:spTgt spid="52"/>
                        </p:tgtEl>
                        <p:attrNameLst>
                          <p:attrName>ppt_h</p:attrName>
                        </p:attrNameLst>
                      </p:cBhvr>
                      <p:tavLst>
                        <p:tav tm="0">
                          <p:val>
                            <p:fltVal val="0"/>
                          </p:val>
                        </p:tav>
                        <p:tav tm="100000">
                          <p:val>
                            <p:strVal val="#ppt_h"/>
                          </p:val>
                        </p:tav>
                      </p:tavLst>
                    </p:anim>
                    <p:animEffect transition="in" filter="fade">
                      <p:cBhvr>
                        <p:cTn dur="500"/>
                        <p:tgtEl>
                          <p:spTgt spid="52"/>
                        </p:tgtEl>
                      </p:cBhvr>
                    </p:animEffect>
                  </p:childTnLst>
                </p:cTn>
              </p:par>
            </p:tnLst>
          </p:tmpl>
        </p:tmplLst>
      </p:bldP>
      <p:bldP spid="53" grpId="0" build="p">
        <p:tmplLst>
          <p:tmpl lvl="1">
            <p:tnLst>
              <p:par>
                <p:cTn presetID="53" presetClass="entr" presetSubtype="16" fill="hold" nodeType="withEffect">
                  <p:stCondLst>
                    <p:cond delay="200"/>
                  </p:stCondLst>
                  <p:childTnLst>
                    <p:set>
                      <p:cBhvr>
                        <p:cTn dur="1" fill="hold">
                          <p:stCondLst>
                            <p:cond delay="0"/>
                          </p:stCondLst>
                        </p:cTn>
                        <p:tgtEl>
                          <p:spTgt spid="53"/>
                        </p:tgtEl>
                        <p:attrNameLst>
                          <p:attrName>style.visibility</p:attrName>
                        </p:attrNameLst>
                      </p:cBhvr>
                      <p:to>
                        <p:strVal val="visible"/>
                      </p:to>
                    </p:set>
                    <p:anim calcmode="lin" valueType="num">
                      <p:cBhvr>
                        <p:cTn dur="500" fill="hold"/>
                        <p:tgtEl>
                          <p:spTgt spid="53"/>
                        </p:tgtEl>
                        <p:attrNameLst>
                          <p:attrName>ppt_w</p:attrName>
                        </p:attrNameLst>
                      </p:cBhvr>
                      <p:tavLst>
                        <p:tav tm="0">
                          <p:val>
                            <p:fltVal val="0"/>
                          </p:val>
                        </p:tav>
                        <p:tav tm="100000">
                          <p:val>
                            <p:strVal val="#ppt_w"/>
                          </p:val>
                        </p:tav>
                      </p:tavLst>
                    </p:anim>
                    <p:anim calcmode="lin" valueType="num">
                      <p:cBhvr>
                        <p:cTn dur="500" fill="hold"/>
                        <p:tgtEl>
                          <p:spTgt spid="53"/>
                        </p:tgtEl>
                        <p:attrNameLst>
                          <p:attrName>ppt_h</p:attrName>
                        </p:attrNameLst>
                      </p:cBhvr>
                      <p:tavLst>
                        <p:tav tm="0">
                          <p:val>
                            <p:fltVal val="0"/>
                          </p:val>
                        </p:tav>
                        <p:tav tm="100000">
                          <p:val>
                            <p:strVal val="#ppt_h"/>
                          </p:val>
                        </p:tav>
                      </p:tavLst>
                    </p:anim>
                    <p:animEffect transition="in" filter="fade">
                      <p:cBhvr>
                        <p:cTn dur="500"/>
                        <p:tgtEl>
                          <p:spTgt spid="53"/>
                        </p:tgtEl>
                      </p:cBhvr>
                    </p:animEffect>
                  </p:childTnLst>
                </p:cTn>
              </p:par>
            </p:tnLst>
          </p:tmpl>
        </p:tmplLst>
      </p:bldP>
      <p:bldP spid="54" grpId="0" animBg="1"/>
      <p:bldP spid="55" grpId="0" animBg="1"/>
      <p:bldP spid="56" grpId="0" build="p">
        <p:tmplLst>
          <p:tmpl lvl="1">
            <p:tnLst>
              <p:par>
                <p:cTn presetID="53" presetClass="entr" presetSubtype="16" fill="hold" nodeType="withEffect">
                  <p:stCondLst>
                    <p:cond delay="200"/>
                  </p:stCondLst>
                  <p:childTnLst>
                    <p:set>
                      <p:cBhvr>
                        <p:cTn dur="1" fill="hold">
                          <p:stCondLst>
                            <p:cond delay="0"/>
                          </p:stCondLst>
                        </p:cTn>
                        <p:tgtEl>
                          <p:spTgt spid="56"/>
                        </p:tgtEl>
                        <p:attrNameLst>
                          <p:attrName>style.visibility</p:attrName>
                        </p:attrNameLst>
                      </p:cBhvr>
                      <p:to>
                        <p:strVal val="visible"/>
                      </p:to>
                    </p:set>
                    <p:anim calcmode="lin" valueType="num">
                      <p:cBhvr>
                        <p:cTn dur="500" fill="hold"/>
                        <p:tgtEl>
                          <p:spTgt spid="56"/>
                        </p:tgtEl>
                        <p:attrNameLst>
                          <p:attrName>ppt_w</p:attrName>
                        </p:attrNameLst>
                      </p:cBhvr>
                      <p:tavLst>
                        <p:tav tm="0">
                          <p:val>
                            <p:fltVal val="0"/>
                          </p:val>
                        </p:tav>
                        <p:tav tm="100000">
                          <p:val>
                            <p:strVal val="#ppt_w"/>
                          </p:val>
                        </p:tav>
                      </p:tavLst>
                    </p:anim>
                    <p:anim calcmode="lin" valueType="num">
                      <p:cBhvr>
                        <p:cTn dur="500" fill="hold"/>
                        <p:tgtEl>
                          <p:spTgt spid="56"/>
                        </p:tgtEl>
                        <p:attrNameLst>
                          <p:attrName>ppt_h</p:attrName>
                        </p:attrNameLst>
                      </p:cBhvr>
                      <p:tavLst>
                        <p:tav tm="0">
                          <p:val>
                            <p:fltVal val="0"/>
                          </p:val>
                        </p:tav>
                        <p:tav tm="100000">
                          <p:val>
                            <p:strVal val="#ppt_h"/>
                          </p:val>
                        </p:tav>
                      </p:tavLst>
                    </p:anim>
                    <p:animEffect transition="in" filter="fade">
                      <p:cBhvr>
                        <p:cTn dur="500"/>
                        <p:tgtEl>
                          <p:spTgt spid="56"/>
                        </p:tgtEl>
                      </p:cBhvr>
                    </p:animEffect>
                  </p:childTnLst>
                </p:cTn>
              </p:par>
            </p:tnLst>
          </p:tmpl>
        </p:tmplLst>
      </p:bldP>
      <p:bldP spid="57" grpId="0" build="p">
        <p:tmplLst>
          <p:tmpl lvl="1">
            <p:tnLst>
              <p:par>
                <p:cTn presetID="53" presetClass="entr" presetSubtype="16" fill="hold" nodeType="withEffect">
                  <p:stCondLst>
                    <p:cond delay="200"/>
                  </p:stCondLst>
                  <p:childTnLst>
                    <p:set>
                      <p:cBhvr>
                        <p:cTn dur="1" fill="hold">
                          <p:stCondLst>
                            <p:cond delay="0"/>
                          </p:stCondLst>
                        </p:cTn>
                        <p:tgtEl>
                          <p:spTgt spid="57"/>
                        </p:tgtEl>
                        <p:attrNameLst>
                          <p:attrName>style.visibility</p:attrName>
                        </p:attrNameLst>
                      </p:cBhvr>
                      <p:to>
                        <p:strVal val="visible"/>
                      </p:to>
                    </p:set>
                    <p:anim calcmode="lin" valueType="num">
                      <p:cBhvr>
                        <p:cTn dur="500" fill="hold"/>
                        <p:tgtEl>
                          <p:spTgt spid="57"/>
                        </p:tgtEl>
                        <p:attrNameLst>
                          <p:attrName>ppt_w</p:attrName>
                        </p:attrNameLst>
                      </p:cBhvr>
                      <p:tavLst>
                        <p:tav tm="0">
                          <p:val>
                            <p:fltVal val="0"/>
                          </p:val>
                        </p:tav>
                        <p:tav tm="100000">
                          <p:val>
                            <p:strVal val="#ppt_w"/>
                          </p:val>
                        </p:tav>
                      </p:tavLst>
                    </p:anim>
                    <p:anim calcmode="lin" valueType="num">
                      <p:cBhvr>
                        <p:cTn dur="500" fill="hold"/>
                        <p:tgtEl>
                          <p:spTgt spid="57"/>
                        </p:tgtEl>
                        <p:attrNameLst>
                          <p:attrName>ppt_h</p:attrName>
                        </p:attrNameLst>
                      </p:cBhvr>
                      <p:tavLst>
                        <p:tav tm="0">
                          <p:val>
                            <p:fltVal val="0"/>
                          </p:val>
                        </p:tav>
                        <p:tav tm="100000">
                          <p:val>
                            <p:strVal val="#ppt_h"/>
                          </p:val>
                        </p:tav>
                      </p:tavLst>
                    </p:anim>
                    <p:animEffect transition="in" filter="fade">
                      <p:cBhvr>
                        <p:cTn dur="500"/>
                        <p:tgtEl>
                          <p:spTgt spid="57"/>
                        </p:tgtEl>
                      </p:cBhvr>
                    </p:animEffect>
                  </p:childTnLst>
                </p:cTn>
              </p:par>
            </p:tnLst>
          </p:tmpl>
        </p:tmplLst>
      </p:bldP>
      <p:bldP spid="58" grpId="0" build="p">
        <p:tmplLst>
          <p:tmpl lvl="1">
            <p:tnLst>
              <p:par>
                <p:cTn presetID="10" presetClass="entr" presetSubtype="0" fill="hold" nodeType="withEffect">
                  <p:stCondLst>
                    <p:cond delay="800"/>
                  </p:stCondLst>
                  <p:childTnLst>
                    <p:set>
                      <p:cBhvr>
                        <p:cTn dur="1" fill="hold">
                          <p:stCondLst>
                            <p:cond delay="0"/>
                          </p:stCondLst>
                        </p:cTn>
                        <p:tgtEl>
                          <p:spTgt spid="58"/>
                        </p:tgtEl>
                        <p:attrNameLst>
                          <p:attrName>style.visibility</p:attrName>
                        </p:attrNameLst>
                      </p:cBhvr>
                      <p:to>
                        <p:strVal val="visible"/>
                      </p:to>
                    </p:set>
                    <p:animEffect transition="in" filter="fade">
                      <p:cBhvr>
                        <p:cTn dur="500"/>
                        <p:tgtEl>
                          <p:spTgt spid="58"/>
                        </p:tgtEl>
                      </p:cBhvr>
                    </p:animEffect>
                  </p:childTnLst>
                </p:cTn>
              </p:par>
            </p:tnLst>
          </p:tmpl>
        </p:tmplLst>
      </p:bldP>
      <p:bldP spid="59" grpId="0" build="p">
        <p:tmplLst>
          <p:tmpl lvl="1">
            <p:tnLst>
              <p:par>
                <p:cTn presetID="53" presetClass="entr" presetSubtype="16" fill="hold" nodeType="withEffect">
                  <p:stCondLst>
                    <p:cond delay="200"/>
                  </p:stCondLst>
                  <p:childTnLst>
                    <p:set>
                      <p:cBhvr>
                        <p:cTn dur="1" fill="hold">
                          <p:stCondLst>
                            <p:cond delay="0"/>
                          </p:stCondLst>
                        </p:cTn>
                        <p:tgtEl>
                          <p:spTgt spid="59"/>
                        </p:tgtEl>
                        <p:attrNameLst>
                          <p:attrName>style.visibility</p:attrName>
                        </p:attrNameLst>
                      </p:cBhvr>
                      <p:to>
                        <p:strVal val="visible"/>
                      </p:to>
                    </p:set>
                    <p:anim calcmode="lin" valueType="num">
                      <p:cBhvr>
                        <p:cTn dur="500" fill="hold"/>
                        <p:tgtEl>
                          <p:spTgt spid="59"/>
                        </p:tgtEl>
                        <p:attrNameLst>
                          <p:attrName>ppt_w</p:attrName>
                        </p:attrNameLst>
                      </p:cBhvr>
                      <p:tavLst>
                        <p:tav tm="0">
                          <p:val>
                            <p:fltVal val="0"/>
                          </p:val>
                        </p:tav>
                        <p:tav tm="100000">
                          <p:val>
                            <p:strVal val="#ppt_w"/>
                          </p:val>
                        </p:tav>
                      </p:tavLst>
                    </p:anim>
                    <p:anim calcmode="lin" valueType="num">
                      <p:cBhvr>
                        <p:cTn dur="500" fill="hold"/>
                        <p:tgtEl>
                          <p:spTgt spid="59"/>
                        </p:tgtEl>
                        <p:attrNameLst>
                          <p:attrName>ppt_h</p:attrName>
                        </p:attrNameLst>
                      </p:cBhvr>
                      <p:tavLst>
                        <p:tav tm="0">
                          <p:val>
                            <p:fltVal val="0"/>
                          </p:val>
                        </p:tav>
                        <p:tav tm="100000">
                          <p:val>
                            <p:strVal val="#ppt_h"/>
                          </p:val>
                        </p:tav>
                      </p:tavLst>
                    </p:anim>
                    <p:animEffect transition="in" filter="fade">
                      <p:cBhvr>
                        <p:cTn dur="500"/>
                        <p:tgtEl>
                          <p:spTgt spid="59"/>
                        </p:tgtEl>
                      </p:cBhvr>
                    </p:animEffect>
                  </p:childTnLst>
                </p:cTn>
              </p:par>
            </p:tnLst>
          </p:tmpl>
        </p:tmplLst>
      </p:b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Picture_1"/>
          <p:cNvSpPr/>
          <p:nvPr>
            <p:custDataLst>
              <p:tags r:id="rId1"/>
            </p:custDataLst>
          </p:nvPr>
        </p:nvSpPr>
        <p:spPr>
          <a:xfrm>
            <a:off x="0" y="1328496"/>
            <a:ext cx="2735796" cy="2391875"/>
          </a:xfrm>
          <a:prstGeom prst="rect">
            <a:avLst/>
          </a:prstGeom>
          <a:blipFill dpi="0" rotWithShape="1">
            <a:blip r:embed="rId2"/>
            <a:srcRect/>
            <a:stretch>
              <a:fillRect t="-22917" b="-361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6" name="Rectangle 5"/>
          <p:cNvSpPr/>
          <p:nvPr/>
        </p:nvSpPr>
        <p:spPr bwMode="auto">
          <a:xfrm>
            <a:off x="0" y="3976700"/>
            <a:ext cx="8001000" cy="939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ts val="1125"/>
              </a:spcBef>
              <a:spcAft>
                <a:spcPct val="0"/>
              </a:spcAft>
            </a:pPr>
            <a:r>
              <a:rPr lang="zh-CN" altLang="en-US" sz="1200" dirty="0">
                <a:solidFill>
                  <a:schemeClr val="tx1">
                    <a:lumMod val="50000"/>
                    <a:lumOff val="50000"/>
                  </a:schemeClr>
                </a:solidFill>
                <a:latin typeface="微软雅黑" panose="020B0503020204020204" pitchFamily="34" charset="-122"/>
                <a:cs typeface="Lato Light" charset="0"/>
                <a:sym typeface="Lato Light" charset="0"/>
              </a:rPr>
              <a:t>工作总结就是把一个时间段的工作进行一次全面系统的总检查、总评价、总分析、总研究，并分析成绩的不足，从而得出引以为戒的经验。总结是应用写作的一种，是对已经做过的工作进行理性的思考。总结与计划是相辅相成的，要以工作计划为依据，订计划总是在总结经验的基础上进行的。其间有一条规律：计划</a:t>
            </a:r>
            <a:r>
              <a:rPr lang="en-US" altLang="zh-CN" sz="1200" dirty="0">
                <a:solidFill>
                  <a:schemeClr val="tx1">
                    <a:lumMod val="50000"/>
                    <a:lumOff val="50000"/>
                  </a:schemeClr>
                </a:solidFill>
                <a:latin typeface="微软雅黑" panose="020B0503020204020204" pitchFamily="34" charset="-122"/>
                <a:cs typeface="Lato Light" charset="0"/>
                <a:sym typeface="Lato Light" charset="0"/>
              </a:rPr>
              <a:t>——</a:t>
            </a:r>
            <a:r>
              <a:rPr lang="zh-CN" altLang="en-US" sz="1200" dirty="0">
                <a:solidFill>
                  <a:schemeClr val="tx1">
                    <a:lumMod val="50000"/>
                    <a:lumOff val="50000"/>
                  </a:schemeClr>
                </a:solidFill>
                <a:latin typeface="微软雅黑" panose="020B0503020204020204" pitchFamily="34" charset="-122"/>
                <a:cs typeface="Lato Light" charset="0"/>
                <a:sym typeface="Lato Light" charset="0"/>
              </a:rPr>
              <a:t>实践</a:t>
            </a:r>
            <a:r>
              <a:rPr lang="en-US" altLang="zh-CN" sz="1200" dirty="0">
                <a:solidFill>
                  <a:schemeClr val="tx1">
                    <a:lumMod val="50000"/>
                    <a:lumOff val="50000"/>
                  </a:schemeClr>
                </a:solidFill>
                <a:latin typeface="微软雅黑" panose="020B0503020204020204" pitchFamily="34" charset="-122"/>
                <a:cs typeface="Lato Light" charset="0"/>
                <a:sym typeface="Lato Light" charset="0"/>
              </a:rPr>
              <a:t>——</a:t>
            </a:r>
            <a:r>
              <a:rPr lang="zh-CN" altLang="en-US" sz="1200" dirty="0">
                <a:solidFill>
                  <a:schemeClr val="tx1">
                    <a:lumMod val="50000"/>
                    <a:lumOff val="50000"/>
                  </a:schemeClr>
                </a:solidFill>
                <a:latin typeface="微软雅黑" panose="020B0503020204020204" pitchFamily="34" charset="-122"/>
                <a:cs typeface="Lato Light" charset="0"/>
                <a:sym typeface="Lato Light" charset="0"/>
              </a:rPr>
              <a:t>总结</a:t>
            </a:r>
            <a:r>
              <a:rPr lang="en-US" altLang="zh-CN" sz="1200" dirty="0">
                <a:solidFill>
                  <a:schemeClr val="tx1">
                    <a:lumMod val="50000"/>
                    <a:lumOff val="50000"/>
                  </a:schemeClr>
                </a:solidFill>
                <a:latin typeface="微软雅黑" panose="020B0503020204020204" pitchFamily="34" charset="-122"/>
                <a:cs typeface="Lato Light" charset="0"/>
                <a:sym typeface="Lato Light" charset="0"/>
              </a:rPr>
              <a:t>——</a:t>
            </a:r>
            <a:r>
              <a:rPr lang="zh-CN" altLang="en-US" sz="1200" dirty="0">
                <a:solidFill>
                  <a:schemeClr val="tx1">
                    <a:lumMod val="50000"/>
                    <a:lumOff val="50000"/>
                  </a:schemeClr>
                </a:solidFill>
                <a:latin typeface="微软雅黑" panose="020B0503020204020204" pitchFamily="34" charset="-122"/>
                <a:cs typeface="Lato Light" charset="0"/>
                <a:sym typeface="Lato Light" charset="0"/>
              </a:rPr>
              <a:t>再计划</a:t>
            </a:r>
            <a:r>
              <a:rPr lang="en-US" altLang="zh-CN" sz="1200" dirty="0">
                <a:solidFill>
                  <a:schemeClr val="tx1">
                    <a:lumMod val="50000"/>
                    <a:lumOff val="50000"/>
                  </a:schemeClr>
                </a:solidFill>
                <a:latin typeface="微软雅黑" panose="020B0503020204020204" pitchFamily="34" charset="-122"/>
                <a:cs typeface="Lato Light" charset="0"/>
                <a:sym typeface="Lato Light" charset="0"/>
              </a:rPr>
              <a:t>——</a:t>
            </a:r>
            <a:r>
              <a:rPr lang="zh-CN" altLang="en-US" sz="1200" dirty="0">
                <a:solidFill>
                  <a:schemeClr val="tx1">
                    <a:lumMod val="50000"/>
                    <a:lumOff val="50000"/>
                  </a:schemeClr>
                </a:solidFill>
                <a:latin typeface="微软雅黑" panose="020B0503020204020204" pitchFamily="34" charset="-122"/>
                <a:cs typeface="Lato Light" charset="0"/>
                <a:sym typeface="Lato Light" charset="0"/>
              </a:rPr>
              <a:t>再实践</a:t>
            </a:r>
            <a:r>
              <a:rPr lang="en-US" altLang="zh-CN" sz="1200" dirty="0">
                <a:solidFill>
                  <a:schemeClr val="tx1">
                    <a:lumMod val="50000"/>
                    <a:lumOff val="50000"/>
                  </a:schemeClr>
                </a:solidFill>
                <a:latin typeface="微软雅黑" panose="020B0503020204020204" pitchFamily="34" charset="-122"/>
                <a:cs typeface="Lato Light" charset="0"/>
                <a:sym typeface="Lato Light" charset="0"/>
              </a:rPr>
              <a:t>——</a:t>
            </a:r>
            <a:r>
              <a:rPr lang="zh-CN" altLang="en-US" sz="1200" dirty="0">
                <a:solidFill>
                  <a:schemeClr val="tx1">
                    <a:lumMod val="50000"/>
                    <a:lumOff val="50000"/>
                  </a:schemeClr>
                </a:solidFill>
                <a:latin typeface="微软雅黑" panose="020B0503020204020204" pitchFamily="34" charset="-122"/>
                <a:cs typeface="Lato Light" charset="0"/>
                <a:sym typeface="Lato Light" charset="0"/>
              </a:rPr>
              <a:t>再总结。</a:t>
            </a:r>
            <a:endParaRPr lang="en-US" altLang="zh-CN" sz="1200" dirty="0">
              <a:solidFill>
                <a:schemeClr val="tx1">
                  <a:lumMod val="50000"/>
                  <a:lumOff val="50000"/>
                </a:schemeClr>
              </a:solidFill>
              <a:latin typeface="微软雅黑" panose="020B0503020204020204" pitchFamily="34" charset="-122"/>
              <a:cs typeface="Lato Light" charset="0"/>
              <a:sym typeface="Lato Light" charset="0"/>
            </a:endParaRPr>
          </a:p>
        </p:txBody>
      </p:sp>
      <p:sp>
        <p:nvSpPr>
          <p:cNvPr id="9" name="矩形 8"/>
          <p:cNvSpPr/>
          <p:nvPr/>
        </p:nvSpPr>
        <p:spPr>
          <a:xfrm>
            <a:off x="5472100" y="1312404"/>
            <a:ext cx="3671900" cy="24122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Rectangle 5"/>
          <p:cNvSpPr/>
          <p:nvPr/>
        </p:nvSpPr>
        <p:spPr bwMode="auto">
          <a:xfrm>
            <a:off x="5688124" y="2032484"/>
            <a:ext cx="2852428" cy="939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ts val="1125"/>
              </a:spcBef>
              <a:spcAft>
                <a:spcPct val="0"/>
              </a:spcAft>
            </a:pPr>
            <a:r>
              <a:rPr lang="zh-CN" altLang="en-US" sz="1200" dirty="0">
                <a:solidFill>
                  <a:schemeClr val="bg1"/>
                </a:solidFill>
                <a:latin typeface="微软雅黑" panose="020B0503020204020204" pitchFamily="34" charset="-122"/>
                <a:cs typeface="Lato Light" charset="0"/>
                <a:sym typeface="Lato Light" charset="0"/>
              </a:rPr>
              <a:t>工作总结就是把一个时间段的工作进行一次全面系统的总检查、总评价、总分析、总研究，并分析成绩的不足</a:t>
            </a:r>
            <a:endParaRPr lang="en-US" altLang="zh-CN" sz="1200" dirty="0">
              <a:solidFill>
                <a:schemeClr val="bg1"/>
              </a:solidFill>
              <a:latin typeface="微软雅黑" panose="020B0503020204020204" pitchFamily="34" charset="-122"/>
              <a:cs typeface="Lato Light" charset="0"/>
              <a:sym typeface="Lato Light" charset="0"/>
            </a:endParaRPr>
          </a:p>
        </p:txBody>
      </p:sp>
      <p:sp>
        <p:nvSpPr>
          <p:cNvPr id="11" name="MH_Picture_1"/>
          <p:cNvSpPr/>
          <p:nvPr>
            <p:custDataLst>
              <p:tags r:id="rId3"/>
            </p:custDataLst>
          </p:nvPr>
        </p:nvSpPr>
        <p:spPr>
          <a:xfrm>
            <a:off x="2807804" y="1308752"/>
            <a:ext cx="2735796" cy="2391875"/>
          </a:xfrm>
          <a:prstGeom prst="rect">
            <a:avLst/>
          </a:prstGeom>
          <a:blipFill dpi="0" rotWithShape="1">
            <a:blip r:embed="rId4"/>
            <a:srcRect/>
            <a:stretch>
              <a:fillRect t="-22917" b="-361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0-#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4" decel="10000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decel="10000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ppt_x"/>
                                          </p:val>
                                        </p:tav>
                                        <p:tav tm="100000">
                                          <p:val>
                                            <p:strVal val="#ppt_x"/>
                                          </p:val>
                                        </p:tav>
                                      </p:tavLst>
                                    </p:anim>
                                    <p:anim calcmode="lin" valueType="num">
                                      <p:cBhvr additive="base">
                                        <p:cTn id="2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9" grpId="0" animBg="1"/>
      <p:bldP spid="10" grpId="0"/>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259"/>
          <p:cNvSpPr>
            <a:spLocks noChangeArrowheads="1"/>
          </p:cNvSpPr>
          <p:nvPr/>
        </p:nvSpPr>
        <p:spPr bwMode="auto">
          <a:xfrm>
            <a:off x="3585412" y="2508437"/>
            <a:ext cx="2683703" cy="37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buNone/>
            </a:pPr>
            <a:r>
              <a:rPr lang="zh-CN" altLang="en-US" sz="2000" dirty="0">
                <a:solidFill>
                  <a:schemeClr val="accent1"/>
                </a:solidFill>
              </a:rPr>
              <a:t>投资回报</a:t>
            </a:r>
            <a:endParaRPr lang="zh-CN" altLang="en-US" sz="2000" dirty="0">
              <a:solidFill>
                <a:schemeClr val="accent1"/>
              </a:solidFill>
            </a:endParaRPr>
          </a:p>
        </p:txBody>
      </p:sp>
      <p:sp>
        <p:nvSpPr>
          <p:cNvPr id="20" name="矩形 259"/>
          <p:cNvSpPr>
            <a:spLocks noChangeArrowheads="1"/>
          </p:cNvSpPr>
          <p:nvPr/>
        </p:nvSpPr>
        <p:spPr bwMode="auto">
          <a:xfrm>
            <a:off x="2859184" y="2953558"/>
            <a:ext cx="4188475" cy="2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buNone/>
            </a:pPr>
            <a:r>
              <a:rPr lang="en-US" altLang="zh-CN" sz="1050" cap="all" dirty="0">
                <a:solidFill>
                  <a:schemeClr val="tx1">
                    <a:lumMod val="50000"/>
                    <a:lumOff val="50000"/>
                  </a:schemeClr>
                </a:solidFill>
                <a:latin typeface="Agency FB" panose="020B0503020202020204" pitchFamily="34" charset="0"/>
                <a:cs typeface="Arial" panose="020B0604020202020204" pitchFamily="34" charset="0"/>
              </a:rPr>
              <a:t>Apply to the reporting on activities report meeting</a:t>
            </a:r>
            <a:endParaRPr lang="zh-CN" altLang="en-US" sz="1050" cap="all" dirty="0">
              <a:solidFill>
                <a:schemeClr val="tx1">
                  <a:lumMod val="50000"/>
                  <a:lumOff val="50000"/>
                </a:schemeClr>
              </a:solidFill>
              <a:latin typeface="Agency FB" panose="020B0503020202020204" pitchFamily="34" charset="0"/>
              <a:cs typeface="Arial" panose="020B0604020202020204" pitchFamily="34" charset="0"/>
            </a:endParaRPr>
          </a:p>
        </p:txBody>
      </p:sp>
      <p:sp>
        <p:nvSpPr>
          <p:cNvPr id="21" name="矩形 20"/>
          <p:cNvSpPr/>
          <p:nvPr/>
        </p:nvSpPr>
        <p:spPr>
          <a:xfrm>
            <a:off x="4427984" y="1384412"/>
            <a:ext cx="998559" cy="1327551"/>
          </a:xfrm>
          <a:prstGeom prst="rect">
            <a:avLst/>
          </a:prstGeom>
          <a:effectLst/>
        </p:spPr>
        <p:txBody>
          <a:bodyPr wrap="none" lIns="65032" tIns="32516" rIns="65032" bIns="32516">
            <a:spAutoFit/>
          </a:bodyPr>
          <a:lstStyle/>
          <a:p>
            <a:pPr algn="ctr"/>
            <a:r>
              <a:rPr lang="en-US" altLang="zh-CN" sz="8200" dirty="0">
                <a:solidFill>
                  <a:schemeClr val="accent1"/>
                </a:solidFill>
                <a:latin typeface="Agency FB" panose="020B0503020202020204" pitchFamily="34" charset="0"/>
                <a:ea typeface="微软雅黑" panose="020B0503020204020204" pitchFamily="34" charset="-122"/>
                <a:cs typeface="Arial" panose="020B0604020202020204" pitchFamily="34" charset="0"/>
              </a:rPr>
              <a:t>04</a:t>
            </a:r>
            <a:endParaRPr lang="zh-CN" altLang="en-US" sz="8200" dirty="0">
              <a:solidFill>
                <a:schemeClr val="accent1"/>
              </a:solidFill>
              <a:latin typeface="Agency FB" panose="020B0503020202020204" pitchFamily="34" charset="0"/>
              <a:ea typeface="微软雅黑" panose="020B0503020204020204" pitchFamily="34" charset="-122"/>
              <a:cs typeface="Arial" panose="020B0604020202020204" pitchFamily="34" charset="0"/>
            </a:endParaRPr>
          </a:p>
        </p:txBody>
      </p:sp>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l="42820" b="37103"/>
          <a:stretch>
            <a:fillRect/>
          </a:stretch>
        </p:blipFill>
        <p:spPr>
          <a:xfrm>
            <a:off x="1026100" y="969649"/>
            <a:ext cx="2138026" cy="3824464"/>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9"/>
                                        </p:tgtEl>
                                        <p:attrNameLst>
                                          <p:attrName>ppt_y</p:attrName>
                                        </p:attrNameLst>
                                      </p:cBhvr>
                                      <p:tavLst>
                                        <p:tav tm="0">
                                          <p:val>
                                            <p:strVal val="#ppt_y"/>
                                          </p:val>
                                        </p:tav>
                                        <p:tav tm="100000">
                                          <p:val>
                                            <p:strVal val="#ppt_y"/>
                                          </p:val>
                                        </p:tav>
                                      </p:tavLst>
                                    </p:anim>
                                    <p:anim calcmode="lin" valueType="num">
                                      <p:cBhvr>
                                        <p:cTn id="15"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9"/>
                                        </p:tgtEl>
                                      </p:cBhvr>
                                    </p:animEffect>
                                  </p:childTnLst>
                                </p:cTn>
                              </p:par>
                            </p:childTnLst>
                          </p:cTn>
                        </p:par>
                        <p:par>
                          <p:cTn id="18" fill="hold">
                            <p:stCondLst>
                              <p:cond delay="1149"/>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19"/>
                                        </p:tgtEl>
                                      </p:cBhvr>
                                    </p:animEffect>
                                    <p:animScale>
                                      <p:cBhvr>
                                        <p:cTn id="21" dur="250" autoRev="1" fill="hold"/>
                                        <p:tgtEl>
                                          <p:spTgt spid="19"/>
                                        </p:tgtEl>
                                      </p:cBhvr>
                                      <p:by x="105000" y="105000"/>
                                    </p:animScale>
                                  </p:childTnLst>
                                </p:cTn>
                              </p:par>
                            </p:childTnLst>
                          </p:cTn>
                        </p:par>
                        <p:par>
                          <p:cTn id="22" fill="hold">
                            <p:stCondLst>
                              <p:cond delay="1649"/>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0"/>
                                        </p:tgtEl>
                                        <p:attrNameLst>
                                          <p:attrName>ppt_y</p:attrName>
                                        </p:attrNameLst>
                                      </p:cBhvr>
                                      <p:tavLst>
                                        <p:tav tm="0">
                                          <p:val>
                                            <p:strVal val="#ppt_y"/>
                                          </p:val>
                                        </p:tav>
                                        <p:tav tm="100000">
                                          <p:val>
                                            <p:strVal val="#ppt_y"/>
                                          </p:val>
                                        </p:tav>
                                      </p:tavLst>
                                    </p:anim>
                                    <p:anim calcmode="lin" valueType="num">
                                      <p:cBhvr>
                                        <p:cTn id="27"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0"/>
                                        </p:tgtEl>
                                      </p:cBhvr>
                                    </p:animEffect>
                                  </p:childTnLst>
                                </p:cTn>
                              </p:par>
                            </p:childTnLst>
                          </p:cTn>
                        </p:par>
                        <p:par>
                          <p:cTn id="30" fill="hold">
                            <p:stCondLst>
                              <p:cond delay="465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20"/>
                                        </p:tgtEl>
                                      </p:cBhvr>
                                    </p:animEffect>
                                    <p:animScale>
                                      <p:cBhvr>
                                        <p:cTn id="33" dur="250" autoRev="1" fill="hold"/>
                                        <p:tgtEl>
                                          <p:spTgt spid="20"/>
                                        </p:tgtEl>
                                      </p:cBhvr>
                                      <p:by x="105000" y="105000"/>
                                    </p:animScale>
                                  </p:childTnLst>
                                </p:cTn>
                              </p:par>
                              <p:par>
                                <p:cTn id="34" presetID="47" presetClass="entr" presetSubtype="0" fill="hold" nodeType="withEffect">
                                  <p:stCondLst>
                                    <p:cond delay="7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20" grpId="0"/>
      <p:bldP spid="20" grpId="1"/>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12"/>
          <p:cNvSpPr/>
          <p:nvPr/>
        </p:nvSpPr>
        <p:spPr bwMode="auto">
          <a:xfrm>
            <a:off x="6935789" y="1507004"/>
            <a:ext cx="801687" cy="1322795"/>
          </a:xfrm>
          <a:custGeom>
            <a:avLst/>
            <a:gdLst>
              <a:gd name="T0" fmla="*/ 1160113443 w 554"/>
              <a:gd name="T1" fmla="*/ 1911157049 h 915"/>
              <a:gd name="T2" fmla="*/ 0 w 554"/>
              <a:gd name="T3" fmla="*/ 0 h 915"/>
              <a:gd name="T4" fmla="*/ 0 60000 65536"/>
              <a:gd name="T5" fmla="*/ 0 60000 65536"/>
            </a:gdLst>
            <a:ahLst/>
            <a:cxnLst>
              <a:cxn ang="T4">
                <a:pos x="T0" y="T1"/>
              </a:cxn>
              <a:cxn ang="T5">
                <a:pos x="T2" y="T3"/>
              </a:cxn>
            </a:cxnLst>
            <a:rect l="0" t="0" r="r" b="b"/>
            <a:pathLst>
              <a:path w="554" h="915">
                <a:moveTo>
                  <a:pt x="554" y="915"/>
                </a:moveTo>
                <a:cubicBezTo>
                  <a:pt x="523" y="530"/>
                  <a:pt x="309" y="197"/>
                  <a:pt x="0" y="0"/>
                </a:cubicBezTo>
              </a:path>
            </a:pathLst>
          </a:custGeom>
          <a:noFill/>
          <a:ln w="22225" cap="flat">
            <a:solidFill>
              <a:schemeClr val="tx1"/>
            </a:solidFill>
            <a:prstDash val="sysDot"/>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7" name="Freeform 13"/>
          <p:cNvSpPr/>
          <p:nvPr/>
        </p:nvSpPr>
        <p:spPr bwMode="auto">
          <a:xfrm>
            <a:off x="5524500" y="1237045"/>
            <a:ext cx="1411288" cy="269958"/>
          </a:xfrm>
          <a:custGeom>
            <a:avLst/>
            <a:gdLst>
              <a:gd name="T0" fmla="*/ 2040710880 w 976"/>
              <a:gd name="T1" fmla="*/ 389478693 h 187"/>
              <a:gd name="T2" fmla="*/ 694175839 w 976"/>
              <a:gd name="T3" fmla="*/ 0 h 187"/>
              <a:gd name="T4" fmla="*/ 0 w 976"/>
              <a:gd name="T5" fmla="*/ 95807068 h 187"/>
              <a:gd name="T6" fmla="*/ 0 60000 65536"/>
              <a:gd name="T7" fmla="*/ 0 60000 65536"/>
              <a:gd name="T8" fmla="*/ 0 60000 65536"/>
            </a:gdLst>
            <a:ahLst/>
            <a:cxnLst>
              <a:cxn ang="T6">
                <a:pos x="T0" y="T1"/>
              </a:cxn>
              <a:cxn ang="T7">
                <a:pos x="T2" y="T3"/>
              </a:cxn>
              <a:cxn ang="T8">
                <a:pos x="T4" y="T5"/>
              </a:cxn>
            </a:cxnLst>
            <a:rect l="0" t="0" r="r" b="b"/>
            <a:pathLst>
              <a:path w="976" h="187">
                <a:moveTo>
                  <a:pt x="976" y="187"/>
                </a:moveTo>
                <a:cubicBezTo>
                  <a:pt x="790" y="69"/>
                  <a:pt x="569" y="0"/>
                  <a:pt x="332" y="0"/>
                </a:cubicBezTo>
                <a:cubicBezTo>
                  <a:pt x="217" y="0"/>
                  <a:pt x="106" y="16"/>
                  <a:pt x="0" y="46"/>
                </a:cubicBezTo>
              </a:path>
            </a:pathLst>
          </a:custGeom>
          <a:noFill/>
          <a:ln w="22225" cap="flat">
            <a:solidFill>
              <a:schemeClr val="tx1"/>
            </a:solidFill>
            <a:prstDash val="sysDot"/>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 name="Freeform 14"/>
          <p:cNvSpPr/>
          <p:nvPr/>
        </p:nvSpPr>
        <p:spPr bwMode="auto">
          <a:xfrm>
            <a:off x="7173913" y="2829799"/>
            <a:ext cx="569912" cy="1432367"/>
          </a:xfrm>
          <a:custGeom>
            <a:avLst/>
            <a:gdLst>
              <a:gd name="T0" fmla="*/ 0 w 394"/>
              <a:gd name="T1" fmla="*/ 2069030480 h 991"/>
              <a:gd name="T2" fmla="*/ 824366136 w 394"/>
              <a:gd name="T3" fmla="*/ 210870102 h 991"/>
              <a:gd name="T4" fmla="*/ 813905213 w 394"/>
              <a:gd name="T5" fmla="*/ 0 h 991"/>
              <a:gd name="T6" fmla="*/ 0 60000 65536"/>
              <a:gd name="T7" fmla="*/ 0 60000 65536"/>
              <a:gd name="T8" fmla="*/ 0 60000 65536"/>
            </a:gdLst>
            <a:ahLst/>
            <a:cxnLst>
              <a:cxn ang="T6">
                <a:pos x="T0" y="T1"/>
              </a:cxn>
              <a:cxn ang="T7">
                <a:pos x="T2" y="T3"/>
              </a:cxn>
              <a:cxn ang="T8">
                <a:pos x="T4" y="T5"/>
              </a:cxn>
            </a:cxnLst>
            <a:rect l="0" t="0" r="r" b="b"/>
            <a:pathLst>
              <a:path w="394" h="991">
                <a:moveTo>
                  <a:pt x="0" y="991"/>
                </a:moveTo>
                <a:cubicBezTo>
                  <a:pt x="242" y="771"/>
                  <a:pt x="394" y="454"/>
                  <a:pt x="394" y="101"/>
                </a:cubicBezTo>
                <a:cubicBezTo>
                  <a:pt x="394" y="67"/>
                  <a:pt x="392" y="34"/>
                  <a:pt x="389" y="0"/>
                </a:cubicBezTo>
              </a:path>
            </a:pathLst>
          </a:custGeom>
          <a:noFill/>
          <a:ln w="22225" cap="flat">
            <a:solidFill>
              <a:schemeClr val="tx1"/>
            </a:solidFill>
            <a:prstDash val="sysDot"/>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 name="Freeform 15"/>
          <p:cNvSpPr/>
          <p:nvPr/>
        </p:nvSpPr>
        <p:spPr bwMode="auto">
          <a:xfrm>
            <a:off x="5303839" y="4262165"/>
            <a:ext cx="1870075" cy="452578"/>
          </a:xfrm>
          <a:custGeom>
            <a:avLst/>
            <a:gdLst>
              <a:gd name="T0" fmla="*/ 0 w 1294"/>
              <a:gd name="T1" fmla="*/ 440871198 h 313"/>
              <a:gd name="T2" fmla="*/ 1012957773 w 1294"/>
              <a:gd name="T3" fmla="*/ 653994070 h 313"/>
              <a:gd name="T4" fmla="*/ 2147483646 w 1294"/>
              <a:gd name="T5" fmla="*/ 0 h 313"/>
              <a:gd name="T6" fmla="*/ 0 60000 65536"/>
              <a:gd name="T7" fmla="*/ 0 60000 65536"/>
              <a:gd name="T8" fmla="*/ 0 60000 65536"/>
            </a:gdLst>
            <a:ahLst/>
            <a:cxnLst>
              <a:cxn ang="T6">
                <a:pos x="T0" y="T1"/>
              </a:cxn>
              <a:cxn ang="T7">
                <a:pos x="T2" y="T3"/>
              </a:cxn>
              <a:cxn ang="T8">
                <a:pos x="T4" y="T5"/>
              </a:cxn>
            </a:cxnLst>
            <a:rect l="0" t="0" r="r" b="b"/>
            <a:pathLst>
              <a:path w="1294" h="313">
                <a:moveTo>
                  <a:pt x="0" y="211"/>
                </a:moveTo>
                <a:cubicBezTo>
                  <a:pt x="148" y="277"/>
                  <a:pt x="312" y="313"/>
                  <a:pt x="485" y="313"/>
                </a:cubicBezTo>
                <a:cubicBezTo>
                  <a:pt x="797" y="313"/>
                  <a:pt x="1081" y="194"/>
                  <a:pt x="1294" y="0"/>
                </a:cubicBezTo>
              </a:path>
            </a:pathLst>
          </a:custGeom>
          <a:noFill/>
          <a:ln w="22225" cap="flat">
            <a:solidFill>
              <a:schemeClr val="tx1"/>
            </a:solidFill>
            <a:prstDash val="sysDot"/>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 name="Rectangle 10"/>
          <p:cNvSpPr/>
          <p:nvPr/>
        </p:nvSpPr>
        <p:spPr bwMode="auto">
          <a:xfrm>
            <a:off x="1020763" y="2188251"/>
            <a:ext cx="4919662" cy="1627690"/>
          </a:xfrm>
          <a:prstGeom prst="rect">
            <a:avLst/>
          </a:prstGeom>
          <a:solidFill>
            <a:schemeClr val="accent2">
              <a:lumMod val="40000"/>
              <a:lumOff val="60000"/>
            </a:schemeClr>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ym typeface="Gill Sans" charset="0"/>
            </a:endParaRPr>
          </a:p>
        </p:txBody>
      </p:sp>
      <p:grpSp>
        <p:nvGrpSpPr>
          <p:cNvPr id="3" name="Group 1"/>
          <p:cNvGrpSpPr/>
          <p:nvPr/>
        </p:nvGrpSpPr>
        <p:grpSpPr>
          <a:xfrm>
            <a:off x="5242595" y="2069574"/>
            <a:ext cx="1673077" cy="1835260"/>
            <a:chOff x="3946451" y="1586754"/>
            <a:chExt cx="1673077" cy="1834694"/>
          </a:xfrm>
          <a:solidFill>
            <a:schemeClr val="tx1"/>
          </a:solidFill>
        </p:grpSpPr>
        <p:sp>
          <p:nvSpPr>
            <p:cNvPr id="12" name="Oval 11"/>
            <p:cNvSpPr/>
            <p:nvPr/>
          </p:nvSpPr>
          <p:spPr bwMode="auto">
            <a:xfrm>
              <a:off x="4089585" y="1815054"/>
              <a:ext cx="1430856" cy="1430856"/>
            </a:xfrm>
            <a:prstGeom prst="ellipse">
              <a:avLst/>
            </a:prstGeom>
            <a:solidFill>
              <a:schemeClr val="accent2">
                <a:lumMod val="60000"/>
                <a:lumOff val="4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ym typeface="Gill Sans" charset="0"/>
              </a:endParaRPr>
            </a:p>
          </p:txBody>
        </p:sp>
        <p:grpSp>
          <p:nvGrpSpPr>
            <p:cNvPr id="4" name="Group 9"/>
            <p:cNvGrpSpPr/>
            <p:nvPr/>
          </p:nvGrpSpPr>
          <p:grpSpPr>
            <a:xfrm>
              <a:off x="3946451" y="1586754"/>
              <a:ext cx="1673077" cy="1834694"/>
              <a:chOff x="2378075" y="182563"/>
              <a:chExt cx="4387851" cy="4811712"/>
            </a:xfrm>
            <a:grpFill/>
          </p:grpSpPr>
          <p:sp>
            <p:nvSpPr>
              <p:cNvPr id="14" name="Freeform 6"/>
              <p:cNvSpPr/>
              <p:nvPr/>
            </p:nvSpPr>
            <p:spPr bwMode="auto">
              <a:xfrm>
                <a:off x="2378075" y="182563"/>
                <a:ext cx="2339975" cy="4616450"/>
              </a:xfrm>
              <a:custGeom>
                <a:avLst/>
                <a:gdLst>
                  <a:gd name="T0" fmla="*/ 528 w 624"/>
                  <a:gd name="T1" fmla="*/ 1145 h 1231"/>
                  <a:gd name="T2" fmla="*/ 600 w 624"/>
                  <a:gd name="T3" fmla="*/ 1064 h 1231"/>
                  <a:gd name="T4" fmla="*/ 585 w 624"/>
                  <a:gd name="T5" fmla="*/ 1064 h 1231"/>
                  <a:gd name="T6" fmla="*/ 166 w 624"/>
                  <a:gd name="T7" fmla="*/ 646 h 1231"/>
                  <a:gd name="T8" fmla="*/ 421 w 624"/>
                  <a:gd name="T9" fmla="*/ 261 h 1231"/>
                  <a:gd name="T10" fmla="*/ 421 w 624"/>
                  <a:gd name="T11" fmla="*/ 328 h 1231"/>
                  <a:gd name="T12" fmla="*/ 503 w 624"/>
                  <a:gd name="T13" fmla="*/ 235 h 1231"/>
                  <a:gd name="T14" fmla="*/ 584 w 624"/>
                  <a:gd name="T15" fmla="*/ 144 h 1231"/>
                  <a:gd name="T16" fmla="*/ 497 w 624"/>
                  <a:gd name="T17" fmla="*/ 67 h 1231"/>
                  <a:gd name="T18" fmla="*/ 421 w 624"/>
                  <a:gd name="T19" fmla="*/ 0 h 1231"/>
                  <a:gd name="T20" fmla="*/ 421 w 624"/>
                  <a:gd name="T21" fmla="*/ 84 h 1231"/>
                  <a:gd name="T22" fmla="*/ 0 w 624"/>
                  <a:gd name="T23" fmla="*/ 646 h 1231"/>
                  <a:gd name="T24" fmla="*/ 585 w 624"/>
                  <a:gd name="T25" fmla="*/ 1231 h 1231"/>
                  <a:gd name="T26" fmla="*/ 624 w 624"/>
                  <a:gd name="T27" fmla="*/ 1230 h 1231"/>
                  <a:gd name="T28" fmla="*/ 528 w 624"/>
                  <a:gd name="T29" fmla="*/ 1145 h 1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4" h="1231">
                    <a:moveTo>
                      <a:pt x="528" y="1145"/>
                    </a:moveTo>
                    <a:cubicBezTo>
                      <a:pt x="600" y="1064"/>
                      <a:pt x="600" y="1064"/>
                      <a:pt x="600" y="1064"/>
                    </a:cubicBezTo>
                    <a:cubicBezTo>
                      <a:pt x="595" y="1064"/>
                      <a:pt x="590" y="1064"/>
                      <a:pt x="585" y="1064"/>
                    </a:cubicBezTo>
                    <a:cubicBezTo>
                      <a:pt x="354" y="1064"/>
                      <a:pt x="166" y="877"/>
                      <a:pt x="166" y="646"/>
                    </a:cubicBezTo>
                    <a:cubicBezTo>
                      <a:pt x="166" y="473"/>
                      <a:pt x="271" y="324"/>
                      <a:pt x="421" y="261"/>
                    </a:cubicBezTo>
                    <a:cubicBezTo>
                      <a:pt x="421" y="328"/>
                      <a:pt x="421" y="328"/>
                      <a:pt x="421" y="328"/>
                    </a:cubicBezTo>
                    <a:cubicBezTo>
                      <a:pt x="503" y="235"/>
                      <a:pt x="503" y="235"/>
                      <a:pt x="503" y="235"/>
                    </a:cubicBezTo>
                    <a:cubicBezTo>
                      <a:pt x="584" y="144"/>
                      <a:pt x="584" y="144"/>
                      <a:pt x="584" y="144"/>
                    </a:cubicBezTo>
                    <a:cubicBezTo>
                      <a:pt x="497" y="67"/>
                      <a:pt x="497" y="67"/>
                      <a:pt x="497" y="67"/>
                    </a:cubicBezTo>
                    <a:cubicBezTo>
                      <a:pt x="421" y="0"/>
                      <a:pt x="421" y="0"/>
                      <a:pt x="421" y="0"/>
                    </a:cubicBezTo>
                    <a:cubicBezTo>
                      <a:pt x="421" y="84"/>
                      <a:pt x="421" y="84"/>
                      <a:pt x="421" y="84"/>
                    </a:cubicBezTo>
                    <a:cubicBezTo>
                      <a:pt x="177" y="155"/>
                      <a:pt x="0" y="380"/>
                      <a:pt x="0" y="646"/>
                    </a:cubicBezTo>
                    <a:cubicBezTo>
                      <a:pt x="0" y="969"/>
                      <a:pt x="262" y="1231"/>
                      <a:pt x="585" y="1231"/>
                    </a:cubicBezTo>
                    <a:cubicBezTo>
                      <a:pt x="598" y="1231"/>
                      <a:pt x="611" y="1230"/>
                      <a:pt x="624" y="1230"/>
                    </a:cubicBezTo>
                    <a:lnTo>
                      <a:pt x="528" y="1145"/>
                    </a:lnTo>
                    <a:close/>
                  </a:path>
                </a:pathLst>
              </a:custGeom>
              <a:solidFill>
                <a:schemeClr val="accent1"/>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5" name="Freeform 7"/>
              <p:cNvSpPr/>
              <p:nvPr/>
            </p:nvSpPr>
            <p:spPr bwMode="auto">
              <a:xfrm>
                <a:off x="4462463" y="407988"/>
                <a:ext cx="2303463" cy="4586287"/>
              </a:xfrm>
              <a:custGeom>
                <a:avLst/>
                <a:gdLst>
                  <a:gd name="T0" fmla="*/ 29 w 614"/>
                  <a:gd name="T1" fmla="*/ 0 h 1223"/>
                  <a:gd name="T2" fmla="*/ 0 w 614"/>
                  <a:gd name="T3" fmla="*/ 1 h 1223"/>
                  <a:gd name="T4" fmla="*/ 87 w 614"/>
                  <a:gd name="T5" fmla="*/ 78 h 1223"/>
                  <a:gd name="T6" fmla="*/ 8 w 614"/>
                  <a:gd name="T7" fmla="*/ 168 h 1223"/>
                  <a:gd name="T8" fmla="*/ 29 w 614"/>
                  <a:gd name="T9" fmla="*/ 167 h 1223"/>
                  <a:gd name="T10" fmla="*/ 448 w 614"/>
                  <a:gd name="T11" fmla="*/ 586 h 1223"/>
                  <a:gd name="T12" fmla="*/ 194 w 614"/>
                  <a:gd name="T13" fmla="*/ 970 h 1223"/>
                  <a:gd name="T14" fmla="*/ 194 w 614"/>
                  <a:gd name="T15" fmla="*/ 896 h 1223"/>
                  <a:gd name="T16" fmla="*/ 103 w 614"/>
                  <a:gd name="T17" fmla="*/ 998 h 1223"/>
                  <a:gd name="T18" fmla="*/ 31 w 614"/>
                  <a:gd name="T19" fmla="*/ 1079 h 1223"/>
                  <a:gd name="T20" fmla="*/ 126 w 614"/>
                  <a:gd name="T21" fmla="*/ 1163 h 1223"/>
                  <a:gd name="T22" fmla="*/ 194 w 614"/>
                  <a:gd name="T23" fmla="*/ 1223 h 1223"/>
                  <a:gd name="T24" fmla="*/ 194 w 614"/>
                  <a:gd name="T25" fmla="*/ 1147 h 1223"/>
                  <a:gd name="T26" fmla="*/ 614 w 614"/>
                  <a:gd name="T27" fmla="*/ 586 h 1223"/>
                  <a:gd name="T28" fmla="*/ 29 w 614"/>
                  <a:gd name="T29" fmla="*/ 0 h 1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4" h="1223">
                    <a:moveTo>
                      <a:pt x="29" y="0"/>
                    </a:moveTo>
                    <a:cubicBezTo>
                      <a:pt x="19" y="0"/>
                      <a:pt x="9" y="1"/>
                      <a:pt x="0" y="1"/>
                    </a:cubicBezTo>
                    <a:cubicBezTo>
                      <a:pt x="87" y="78"/>
                      <a:pt x="87" y="78"/>
                      <a:pt x="87" y="78"/>
                    </a:cubicBezTo>
                    <a:cubicBezTo>
                      <a:pt x="8" y="168"/>
                      <a:pt x="8" y="168"/>
                      <a:pt x="8" y="168"/>
                    </a:cubicBezTo>
                    <a:cubicBezTo>
                      <a:pt x="15" y="167"/>
                      <a:pt x="22" y="167"/>
                      <a:pt x="29" y="167"/>
                    </a:cubicBezTo>
                    <a:cubicBezTo>
                      <a:pt x="260" y="167"/>
                      <a:pt x="448" y="354"/>
                      <a:pt x="448" y="586"/>
                    </a:cubicBezTo>
                    <a:cubicBezTo>
                      <a:pt x="448" y="758"/>
                      <a:pt x="343" y="906"/>
                      <a:pt x="194" y="970"/>
                    </a:cubicBezTo>
                    <a:cubicBezTo>
                      <a:pt x="194" y="896"/>
                      <a:pt x="194" y="896"/>
                      <a:pt x="194" y="896"/>
                    </a:cubicBezTo>
                    <a:cubicBezTo>
                      <a:pt x="103" y="998"/>
                      <a:pt x="103" y="998"/>
                      <a:pt x="103" y="998"/>
                    </a:cubicBezTo>
                    <a:cubicBezTo>
                      <a:pt x="31" y="1079"/>
                      <a:pt x="31" y="1079"/>
                      <a:pt x="31" y="1079"/>
                    </a:cubicBezTo>
                    <a:cubicBezTo>
                      <a:pt x="126" y="1163"/>
                      <a:pt x="126" y="1163"/>
                      <a:pt x="126" y="1163"/>
                    </a:cubicBezTo>
                    <a:cubicBezTo>
                      <a:pt x="194" y="1223"/>
                      <a:pt x="194" y="1223"/>
                      <a:pt x="194" y="1223"/>
                    </a:cubicBezTo>
                    <a:cubicBezTo>
                      <a:pt x="194" y="1147"/>
                      <a:pt x="194" y="1147"/>
                      <a:pt x="194" y="1147"/>
                    </a:cubicBezTo>
                    <a:cubicBezTo>
                      <a:pt x="437" y="1076"/>
                      <a:pt x="614" y="851"/>
                      <a:pt x="614" y="586"/>
                    </a:cubicBezTo>
                    <a:cubicBezTo>
                      <a:pt x="614" y="262"/>
                      <a:pt x="352" y="0"/>
                      <a:pt x="29" y="0"/>
                    </a:cubicBezTo>
                    <a:close/>
                  </a:path>
                </a:pathLst>
              </a:custGeom>
              <a:solidFill>
                <a:schemeClr val="accent2"/>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grpSp>
      <p:grpSp>
        <p:nvGrpSpPr>
          <p:cNvPr id="5" name="Group 16"/>
          <p:cNvGrpSpPr/>
          <p:nvPr/>
        </p:nvGrpSpPr>
        <p:grpSpPr bwMode="auto">
          <a:xfrm>
            <a:off x="4924426" y="4076371"/>
            <a:ext cx="944563" cy="944854"/>
            <a:chOff x="3628646" y="3593590"/>
            <a:chExt cx="944252" cy="944251"/>
          </a:xfrm>
        </p:grpSpPr>
        <p:sp>
          <p:nvSpPr>
            <p:cNvPr id="17" name="Oval 68"/>
            <p:cNvSpPr/>
            <p:nvPr/>
          </p:nvSpPr>
          <p:spPr bwMode="auto">
            <a:xfrm rot="10800000">
              <a:off x="3628646" y="3593590"/>
              <a:ext cx="944252" cy="944251"/>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sym typeface="Gill Sans" charset="0"/>
              </a:endParaRPr>
            </a:p>
          </p:txBody>
        </p:sp>
        <p:grpSp>
          <p:nvGrpSpPr>
            <p:cNvPr id="11" name="Group 7"/>
            <p:cNvGrpSpPr/>
            <p:nvPr/>
          </p:nvGrpSpPr>
          <p:grpSpPr bwMode="auto">
            <a:xfrm>
              <a:off x="3736531" y="3706012"/>
              <a:ext cx="709431" cy="709430"/>
              <a:chOff x="3736531" y="3706012"/>
              <a:chExt cx="709431" cy="709430"/>
            </a:xfrm>
          </p:grpSpPr>
          <p:sp>
            <p:nvSpPr>
              <p:cNvPr id="55335" name="Oval 205"/>
              <p:cNvSpPr>
                <a:spLocks noChangeArrowheads="1"/>
              </p:cNvSpPr>
              <p:nvPr/>
            </p:nvSpPr>
            <p:spPr bwMode="auto">
              <a:xfrm rot="10800000">
                <a:off x="3736531" y="3706012"/>
                <a:ext cx="709431" cy="709430"/>
              </a:xfrm>
              <a:prstGeom prst="ellipse">
                <a:avLst/>
              </a:prstGeom>
              <a:solidFill>
                <a:schemeClr val="bg1"/>
              </a:solidFill>
              <a:ln>
                <a:noFill/>
              </a:ln>
              <a:extLst>
                <a:ext uri="{91240B29-F687-4F45-9708-019B960494DF}">
                  <a14:hiddenLine xmlns:a14="http://schemas.microsoft.com/office/drawing/2010/main" w="38100">
                    <a:solidFill>
                      <a:srgbClr val="000000"/>
                    </a:solidFill>
                    <a:prstDash val="sysDot"/>
                    <a:rou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endParaRPr lang="en-US" altLang="zh-CN" sz="5600">
                  <a:solidFill>
                    <a:srgbClr val="000000"/>
                  </a:solidFill>
                  <a:latin typeface="Gill Sans"/>
                  <a:ea typeface="ヒラギノ角ゴ ProN W3"/>
                  <a:cs typeface="ヒラギノ角ゴ ProN W3"/>
                  <a:sym typeface="Gill Sans"/>
                </a:endParaRPr>
              </a:p>
            </p:txBody>
          </p:sp>
          <p:sp>
            <p:nvSpPr>
              <p:cNvPr id="55336" name="Freeform 20"/>
              <p:cNvSpPr>
                <a:spLocks noEditPoints="1"/>
              </p:cNvSpPr>
              <p:nvPr/>
            </p:nvSpPr>
            <p:spPr bwMode="auto">
              <a:xfrm>
                <a:off x="3885205" y="3885769"/>
                <a:ext cx="370730" cy="368808"/>
              </a:xfrm>
              <a:custGeom>
                <a:avLst/>
                <a:gdLst>
                  <a:gd name="T0" fmla="*/ 2034121364 w 50"/>
                  <a:gd name="T1" fmla="*/ 1305786852 h 50"/>
                  <a:gd name="T2" fmla="*/ 1704268054 w 50"/>
                  <a:gd name="T3" fmla="*/ 1251380296 h 50"/>
                  <a:gd name="T4" fmla="*/ 1759239898 w 50"/>
                  <a:gd name="T5" fmla="*/ 979340139 h 50"/>
                  <a:gd name="T6" fmla="*/ 2034121364 w 50"/>
                  <a:gd name="T7" fmla="*/ 979340139 h 50"/>
                  <a:gd name="T8" fmla="*/ 1979149520 w 50"/>
                  <a:gd name="T9" fmla="*/ 979340139 h 50"/>
                  <a:gd name="T10" fmla="*/ 1924170261 w 50"/>
                  <a:gd name="T11" fmla="*/ 1088153252 h 50"/>
                  <a:gd name="T12" fmla="*/ 1979149520 w 50"/>
                  <a:gd name="T13" fmla="*/ 1142559808 h 50"/>
                  <a:gd name="T14" fmla="*/ 2034121364 w 50"/>
                  <a:gd name="T15" fmla="*/ 1142559808 h 50"/>
                  <a:gd name="T16" fmla="*/ 2089100623 w 50"/>
                  <a:gd name="T17" fmla="*/ 1088153252 h 50"/>
                  <a:gd name="T18" fmla="*/ 2034121364 w 50"/>
                  <a:gd name="T19" fmla="*/ 1305786852 h 50"/>
                  <a:gd name="T20" fmla="*/ 2147483646 w 50"/>
                  <a:gd name="T21" fmla="*/ 54406556 h 50"/>
                  <a:gd name="T22" fmla="*/ 2147483646 w 50"/>
                  <a:gd name="T23" fmla="*/ 0 h 50"/>
                  <a:gd name="T24" fmla="*/ 2147483646 w 50"/>
                  <a:gd name="T25" fmla="*/ 108813112 h 50"/>
                  <a:gd name="T26" fmla="*/ 2144072467 w 50"/>
                  <a:gd name="T27" fmla="*/ 870527027 h 50"/>
                  <a:gd name="T28" fmla="*/ 2089100623 w 50"/>
                  <a:gd name="T29" fmla="*/ 761706539 h 50"/>
                  <a:gd name="T30" fmla="*/ 1924170261 w 50"/>
                  <a:gd name="T31" fmla="*/ 707299982 h 50"/>
                  <a:gd name="T32" fmla="*/ 1484358432 w 50"/>
                  <a:gd name="T33" fmla="*/ 707299982 h 50"/>
                  <a:gd name="T34" fmla="*/ 1374407329 w 50"/>
                  <a:gd name="T35" fmla="*/ 761706539 h 50"/>
                  <a:gd name="T36" fmla="*/ 54979259 w 50"/>
                  <a:gd name="T37" fmla="*/ 1632233566 h 50"/>
                  <a:gd name="T38" fmla="*/ 54979259 w 50"/>
                  <a:gd name="T39" fmla="*/ 1849859790 h 50"/>
                  <a:gd name="T40" fmla="*/ 604742191 w 50"/>
                  <a:gd name="T41" fmla="*/ 2147483646 h 50"/>
                  <a:gd name="T42" fmla="*/ 769665138 w 50"/>
                  <a:gd name="T43" fmla="*/ 2147483646 h 50"/>
                  <a:gd name="T44" fmla="*/ 2089100623 w 50"/>
                  <a:gd name="T45" fmla="*/ 1795453234 h 50"/>
                  <a:gd name="T46" fmla="*/ 2147483646 w 50"/>
                  <a:gd name="T47" fmla="*/ 1632233566 h 50"/>
                  <a:gd name="T48" fmla="*/ 2147483646 w 50"/>
                  <a:gd name="T49" fmla="*/ 1251380296 h 50"/>
                  <a:gd name="T50" fmla="*/ 2147483646 w 50"/>
                  <a:gd name="T51" fmla="*/ 1088153252 h 50"/>
                  <a:gd name="T52" fmla="*/ 2147483646 w 50"/>
                  <a:gd name="T53" fmla="*/ 1033746696 h 50"/>
                  <a:gd name="T54" fmla="*/ 2147483646 w 50"/>
                  <a:gd name="T55" fmla="*/ 54406556 h 5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0" h="50">
                    <a:moveTo>
                      <a:pt x="37" y="24"/>
                    </a:moveTo>
                    <a:cubicBezTo>
                      <a:pt x="35" y="25"/>
                      <a:pt x="32" y="25"/>
                      <a:pt x="31" y="23"/>
                    </a:cubicBezTo>
                    <a:cubicBezTo>
                      <a:pt x="30" y="21"/>
                      <a:pt x="30" y="19"/>
                      <a:pt x="32" y="18"/>
                    </a:cubicBezTo>
                    <a:cubicBezTo>
                      <a:pt x="34" y="17"/>
                      <a:pt x="35" y="17"/>
                      <a:pt x="37" y="18"/>
                    </a:cubicBezTo>
                    <a:cubicBezTo>
                      <a:pt x="36" y="18"/>
                      <a:pt x="36" y="18"/>
                      <a:pt x="36" y="18"/>
                    </a:cubicBezTo>
                    <a:cubicBezTo>
                      <a:pt x="35" y="19"/>
                      <a:pt x="35" y="20"/>
                      <a:pt x="35" y="20"/>
                    </a:cubicBezTo>
                    <a:cubicBezTo>
                      <a:pt x="35" y="21"/>
                      <a:pt x="36" y="21"/>
                      <a:pt x="36" y="21"/>
                    </a:cubicBezTo>
                    <a:cubicBezTo>
                      <a:pt x="36" y="21"/>
                      <a:pt x="37" y="21"/>
                      <a:pt x="37" y="21"/>
                    </a:cubicBezTo>
                    <a:cubicBezTo>
                      <a:pt x="37" y="21"/>
                      <a:pt x="38" y="21"/>
                      <a:pt x="38" y="20"/>
                    </a:cubicBezTo>
                    <a:cubicBezTo>
                      <a:pt x="39" y="22"/>
                      <a:pt x="38" y="23"/>
                      <a:pt x="37" y="24"/>
                    </a:cubicBezTo>
                    <a:close/>
                    <a:moveTo>
                      <a:pt x="48" y="1"/>
                    </a:moveTo>
                    <a:cubicBezTo>
                      <a:pt x="47" y="0"/>
                      <a:pt x="46" y="0"/>
                      <a:pt x="46" y="0"/>
                    </a:cubicBezTo>
                    <a:cubicBezTo>
                      <a:pt x="45" y="0"/>
                      <a:pt x="45" y="1"/>
                      <a:pt x="45" y="2"/>
                    </a:cubicBezTo>
                    <a:cubicBezTo>
                      <a:pt x="47" y="8"/>
                      <a:pt x="43" y="13"/>
                      <a:pt x="39" y="16"/>
                    </a:cubicBezTo>
                    <a:cubicBezTo>
                      <a:pt x="38" y="14"/>
                      <a:pt x="38" y="14"/>
                      <a:pt x="38" y="14"/>
                    </a:cubicBezTo>
                    <a:cubicBezTo>
                      <a:pt x="37" y="13"/>
                      <a:pt x="36" y="13"/>
                      <a:pt x="35" y="13"/>
                    </a:cubicBezTo>
                    <a:cubicBezTo>
                      <a:pt x="27" y="13"/>
                      <a:pt x="27" y="13"/>
                      <a:pt x="27" y="13"/>
                    </a:cubicBezTo>
                    <a:cubicBezTo>
                      <a:pt x="27" y="13"/>
                      <a:pt x="25" y="13"/>
                      <a:pt x="25" y="14"/>
                    </a:cubicBezTo>
                    <a:cubicBezTo>
                      <a:pt x="1" y="30"/>
                      <a:pt x="1" y="30"/>
                      <a:pt x="1" y="30"/>
                    </a:cubicBezTo>
                    <a:cubicBezTo>
                      <a:pt x="0" y="31"/>
                      <a:pt x="0" y="33"/>
                      <a:pt x="1" y="34"/>
                    </a:cubicBezTo>
                    <a:cubicBezTo>
                      <a:pt x="11" y="49"/>
                      <a:pt x="11" y="49"/>
                      <a:pt x="11" y="49"/>
                    </a:cubicBezTo>
                    <a:cubicBezTo>
                      <a:pt x="12" y="50"/>
                      <a:pt x="13" y="50"/>
                      <a:pt x="14" y="49"/>
                    </a:cubicBezTo>
                    <a:cubicBezTo>
                      <a:pt x="38" y="33"/>
                      <a:pt x="38" y="33"/>
                      <a:pt x="38" y="33"/>
                    </a:cubicBezTo>
                    <a:cubicBezTo>
                      <a:pt x="38" y="32"/>
                      <a:pt x="39" y="31"/>
                      <a:pt x="40" y="30"/>
                    </a:cubicBezTo>
                    <a:cubicBezTo>
                      <a:pt x="42" y="23"/>
                      <a:pt x="42" y="23"/>
                      <a:pt x="42" y="23"/>
                    </a:cubicBezTo>
                    <a:cubicBezTo>
                      <a:pt x="42" y="22"/>
                      <a:pt x="42" y="21"/>
                      <a:pt x="42" y="20"/>
                    </a:cubicBezTo>
                    <a:cubicBezTo>
                      <a:pt x="41" y="19"/>
                      <a:pt x="41" y="19"/>
                      <a:pt x="41" y="19"/>
                    </a:cubicBezTo>
                    <a:cubicBezTo>
                      <a:pt x="45" y="15"/>
                      <a:pt x="50" y="9"/>
                      <a:pt x="48" y="1"/>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13" name="Group 15"/>
          <p:cNvGrpSpPr/>
          <p:nvPr/>
        </p:nvGrpSpPr>
        <p:grpSpPr bwMode="auto">
          <a:xfrm>
            <a:off x="6605588" y="3855640"/>
            <a:ext cx="944562" cy="944855"/>
            <a:chOff x="5309998" y="3372289"/>
            <a:chExt cx="944252" cy="944251"/>
          </a:xfrm>
        </p:grpSpPr>
        <p:sp>
          <p:nvSpPr>
            <p:cNvPr id="22" name="Oval 69"/>
            <p:cNvSpPr/>
            <p:nvPr/>
          </p:nvSpPr>
          <p:spPr bwMode="auto">
            <a:xfrm rot="10800000">
              <a:off x="5309998" y="3372289"/>
              <a:ext cx="944252" cy="944251"/>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ym typeface="Gill Sans" charset="0"/>
              </a:endParaRPr>
            </a:p>
          </p:txBody>
        </p:sp>
        <p:grpSp>
          <p:nvGrpSpPr>
            <p:cNvPr id="16" name="Group 5"/>
            <p:cNvGrpSpPr/>
            <p:nvPr/>
          </p:nvGrpSpPr>
          <p:grpSpPr bwMode="auto">
            <a:xfrm>
              <a:off x="5417883" y="3484711"/>
              <a:ext cx="709431" cy="709430"/>
              <a:chOff x="5417883" y="3484711"/>
              <a:chExt cx="709431" cy="709430"/>
            </a:xfrm>
          </p:grpSpPr>
          <p:sp>
            <p:nvSpPr>
              <p:cNvPr id="55331" name="Oval 204"/>
              <p:cNvSpPr>
                <a:spLocks noChangeArrowheads="1"/>
              </p:cNvSpPr>
              <p:nvPr/>
            </p:nvSpPr>
            <p:spPr bwMode="auto">
              <a:xfrm rot="10800000">
                <a:off x="5417883" y="3484711"/>
                <a:ext cx="709431" cy="709430"/>
              </a:xfrm>
              <a:prstGeom prst="ellipse">
                <a:avLst/>
              </a:prstGeom>
              <a:solidFill>
                <a:schemeClr val="bg1"/>
              </a:solidFill>
              <a:ln>
                <a:noFill/>
              </a:ln>
              <a:extLst>
                <a:ext uri="{91240B29-F687-4F45-9708-019B960494DF}">
                  <a14:hiddenLine xmlns:a14="http://schemas.microsoft.com/office/drawing/2010/main" w="38100">
                    <a:solidFill>
                      <a:srgbClr val="000000"/>
                    </a:solidFill>
                    <a:prstDash val="sysDot"/>
                    <a:rou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endParaRPr lang="en-US" altLang="zh-CN" sz="5600">
                  <a:solidFill>
                    <a:srgbClr val="000000"/>
                  </a:solidFill>
                  <a:latin typeface="Gill Sans"/>
                  <a:ea typeface="ヒラギノ角ゴ ProN W3"/>
                  <a:cs typeface="ヒラギノ角ゴ ProN W3"/>
                  <a:sym typeface="Gill Sans"/>
                </a:endParaRPr>
              </a:p>
            </p:txBody>
          </p:sp>
          <p:sp>
            <p:nvSpPr>
              <p:cNvPr id="55332" name="Freeform 21"/>
              <p:cNvSpPr>
                <a:spLocks noEditPoints="1"/>
              </p:cNvSpPr>
              <p:nvPr/>
            </p:nvSpPr>
            <p:spPr bwMode="auto">
              <a:xfrm>
                <a:off x="5598457" y="3661104"/>
                <a:ext cx="365543" cy="371881"/>
              </a:xfrm>
              <a:custGeom>
                <a:avLst/>
                <a:gdLst>
                  <a:gd name="T0" fmla="*/ 197961842 w 45"/>
                  <a:gd name="T1" fmla="*/ 522856602 h 46"/>
                  <a:gd name="T2" fmla="*/ 659861977 w 45"/>
                  <a:gd name="T3" fmla="*/ 522856602 h 46"/>
                  <a:gd name="T4" fmla="*/ 791831123 w 45"/>
                  <a:gd name="T5" fmla="*/ 1372499590 h 46"/>
                  <a:gd name="T6" fmla="*/ 197961842 w 45"/>
                  <a:gd name="T7" fmla="*/ 522856602 h 46"/>
                  <a:gd name="T8" fmla="*/ 1451693101 w 45"/>
                  <a:gd name="T9" fmla="*/ 196070215 h 46"/>
                  <a:gd name="T10" fmla="*/ 2111555078 w 45"/>
                  <a:gd name="T11" fmla="*/ 457502558 h 46"/>
                  <a:gd name="T12" fmla="*/ 1451693101 w 45"/>
                  <a:gd name="T13" fmla="*/ 653572773 h 46"/>
                  <a:gd name="T14" fmla="*/ 857815697 w 45"/>
                  <a:gd name="T15" fmla="*/ 457502558 h 46"/>
                  <a:gd name="T16" fmla="*/ 1451693101 w 45"/>
                  <a:gd name="T17" fmla="*/ 196070215 h 46"/>
                  <a:gd name="T18" fmla="*/ 2111555078 w 45"/>
                  <a:gd name="T19" fmla="*/ 1372499590 h 46"/>
                  <a:gd name="T20" fmla="*/ 2147483646 w 45"/>
                  <a:gd name="T21" fmla="*/ 522856602 h 46"/>
                  <a:gd name="T22" fmla="*/ 2147483646 w 45"/>
                  <a:gd name="T23" fmla="*/ 522856602 h 46"/>
                  <a:gd name="T24" fmla="*/ 2111555078 w 45"/>
                  <a:gd name="T25" fmla="*/ 1372499590 h 46"/>
                  <a:gd name="T26" fmla="*/ 1649646820 w 45"/>
                  <a:gd name="T27" fmla="*/ 2147483646 h 46"/>
                  <a:gd name="T28" fmla="*/ 2111555078 w 45"/>
                  <a:gd name="T29" fmla="*/ 1633923848 h 46"/>
                  <a:gd name="T30" fmla="*/ 2147483646 w 45"/>
                  <a:gd name="T31" fmla="*/ 392140430 h 46"/>
                  <a:gd name="T32" fmla="*/ 2147483646 w 45"/>
                  <a:gd name="T33" fmla="*/ 261424259 h 46"/>
                  <a:gd name="T34" fmla="*/ 2147483646 w 45"/>
                  <a:gd name="T35" fmla="*/ 261424259 h 46"/>
                  <a:gd name="T36" fmla="*/ 1451693101 w 45"/>
                  <a:gd name="T37" fmla="*/ 0 h 46"/>
                  <a:gd name="T38" fmla="*/ 659861977 w 45"/>
                  <a:gd name="T39" fmla="*/ 261424259 h 46"/>
                  <a:gd name="T40" fmla="*/ 65984573 w 45"/>
                  <a:gd name="T41" fmla="*/ 261424259 h 46"/>
                  <a:gd name="T42" fmla="*/ 0 w 45"/>
                  <a:gd name="T43" fmla="*/ 392140430 h 46"/>
                  <a:gd name="T44" fmla="*/ 791831123 w 45"/>
                  <a:gd name="T45" fmla="*/ 1633923848 h 46"/>
                  <a:gd name="T46" fmla="*/ 1253731258 w 45"/>
                  <a:gd name="T47" fmla="*/ 2147483646 h 46"/>
                  <a:gd name="T48" fmla="*/ 1253731258 w 45"/>
                  <a:gd name="T49" fmla="*/ 2147483646 h 46"/>
                  <a:gd name="T50" fmla="*/ 725846550 w 45"/>
                  <a:gd name="T51" fmla="*/ 2147483646 h 46"/>
                  <a:gd name="T52" fmla="*/ 1451693101 w 45"/>
                  <a:gd name="T53" fmla="*/ 2147483646 h 46"/>
                  <a:gd name="T54" fmla="*/ 2147483646 w 45"/>
                  <a:gd name="T55" fmla="*/ 2147483646 h 46"/>
                  <a:gd name="T56" fmla="*/ 1649646820 w 45"/>
                  <a:gd name="T57" fmla="*/ 2147483646 h 46"/>
                  <a:gd name="T58" fmla="*/ 1649646820 w 45"/>
                  <a:gd name="T59" fmla="*/ 2147483646 h 4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5" h="46">
                    <a:moveTo>
                      <a:pt x="3" y="8"/>
                    </a:moveTo>
                    <a:cubicBezTo>
                      <a:pt x="10" y="8"/>
                      <a:pt x="10" y="8"/>
                      <a:pt x="10" y="8"/>
                    </a:cubicBezTo>
                    <a:cubicBezTo>
                      <a:pt x="10" y="14"/>
                      <a:pt x="11" y="18"/>
                      <a:pt x="12" y="21"/>
                    </a:cubicBezTo>
                    <a:cubicBezTo>
                      <a:pt x="8" y="18"/>
                      <a:pt x="4" y="15"/>
                      <a:pt x="3" y="8"/>
                    </a:cubicBezTo>
                    <a:close/>
                    <a:moveTo>
                      <a:pt x="22" y="3"/>
                    </a:moveTo>
                    <a:cubicBezTo>
                      <a:pt x="29" y="3"/>
                      <a:pt x="32" y="6"/>
                      <a:pt x="32" y="7"/>
                    </a:cubicBezTo>
                    <a:cubicBezTo>
                      <a:pt x="32" y="8"/>
                      <a:pt x="29" y="10"/>
                      <a:pt x="22" y="10"/>
                    </a:cubicBezTo>
                    <a:cubicBezTo>
                      <a:pt x="15" y="10"/>
                      <a:pt x="13" y="8"/>
                      <a:pt x="13" y="7"/>
                    </a:cubicBezTo>
                    <a:cubicBezTo>
                      <a:pt x="13" y="6"/>
                      <a:pt x="15" y="3"/>
                      <a:pt x="22" y="3"/>
                    </a:cubicBezTo>
                    <a:close/>
                    <a:moveTo>
                      <a:pt x="32" y="21"/>
                    </a:moveTo>
                    <a:cubicBezTo>
                      <a:pt x="34" y="18"/>
                      <a:pt x="35" y="14"/>
                      <a:pt x="35" y="8"/>
                    </a:cubicBezTo>
                    <a:cubicBezTo>
                      <a:pt x="41" y="8"/>
                      <a:pt x="41" y="8"/>
                      <a:pt x="41" y="8"/>
                    </a:cubicBezTo>
                    <a:cubicBezTo>
                      <a:pt x="41" y="15"/>
                      <a:pt x="37" y="18"/>
                      <a:pt x="32" y="21"/>
                    </a:cubicBezTo>
                    <a:close/>
                    <a:moveTo>
                      <a:pt x="25" y="34"/>
                    </a:moveTo>
                    <a:cubicBezTo>
                      <a:pt x="25" y="30"/>
                      <a:pt x="28" y="28"/>
                      <a:pt x="32" y="25"/>
                    </a:cubicBezTo>
                    <a:cubicBezTo>
                      <a:pt x="38" y="21"/>
                      <a:pt x="45" y="17"/>
                      <a:pt x="45" y="6"/>
                    </a:cubicBezTo>
                    <a:cubicBezTo>
                      <a:pt x="45" y="5"/>
                      <a:pt x="44" y="4"/>
                      <a:pt x="43" y="4"/>
                    </a:cubicBezTo>
                    <a:cubicBezTo>
                      <a:pt x="34" y="4"/>
                      <a:pt x="34" y="4"/>
                      <a:pt x="34" y="4"/>
                    </a:cubicBezTo>
                    <a:cubicBezTo>
                      <a:pt x="33" y="2"/>
                      <a:pt x="30" y="0"/>
                      <a:pt x="22" y="0"/>
                    </a:cubicBezTo>
                    <a:cubicBezTo>
                      <a:pt x="15" y="0"/>
                      <a:pt x="11" y="2"/>
                      <a:pt x="10" y="4"/>
                    </a:cubicBezTo>
                    <a:cubicBezTo>
                      <a:pt x="1" y="4"/>
                      <a:pt x="1" y="4"/>
                      <a:pt x="1" y="4"/>
                    </a:cubicBezTo>
                    <a:cubicBezTo>
                      <a:pt x="0" y="4"/>
                      <a:pt x="0" y="5"/>
                      <a:pt x="0" y="6"/>
                    </a:cubicBezTo>
                    <a:cubicBezTo>
                      <a:pt x="0" y="17"/>
                      <a:pt x="6" y="21"/>
                      <a:pt x="12" y="25"/>
                    </a:cubicBezTo>
                    <a:cubicBezTo>
                      <a:pt x="16" y="28"/>
                      <a:pt x="19" y="30"/>
                      <a:pt x="19" y="34"/>
                    </a:cubicBezTo>
                    <a:cubicBezTo>
                      <a:pt x="19" y="37"/>
                      <a:pt x="19" y="37"/>
                      <a:pt x="19" y="37"/>
                    </a:cubicBezTo>
                    <a:cubicBezTo>
                      <a:pt x="15" y="38"/>
                      <a:pt x="11" y="39"/>
                      <a:pt x="11" y="41"/>
                    </a:cubicBezTo>
                    <a:cubicBezTo>
                      <a:pt x="11" y="44"/>
                      <a:pt x="16" y="46"/>
                      <a:pt x="22" y="46"/>
                    </a:cubicBezTo>
                    <a:cubicBezTo>
                      <a:pt x="28" y="46"/>
                      <a:pt x="33" y="44"/>
                      <a:pt x="33" y="41"/>
                    </a:cubicBezTo>
                    <a:cubicBezTo>
                      <a:pt x="33" y="39"/>
                      <a:pt x="30" y="38"/>
                      <a:pt x="25" y="37"/>
                    </a:cubicBezTo>
                    <a:cubicBezTo>
                      <a:pt x="25" y="34"/>
                      <a:pt x="25" y="34"/>
                      <a:pt x="25" y="34"/>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18" name="Group 13"/>
          <p:cNvGrpSpPr/>
          <p:nvPr/>
        </p:nvGrpSpPr>
        <p:grpSpPr bwMode="auto">
          <a:xfrm>
            <a:off x="6605588" y="1043310"/>
            <a:ext cx="944562" cy="944854"/>
            <a:chOff x="5309998" y="560565"/>
            <a:chExt cx="944252" cy="944251"/>
          </a:xfrm>
        </p:grpSpPr>
        <p:sp>
          <p:nvSpPr>
            <p:cNvPr id="30" name="Oval 206"/>
            <p:cNvSpPr/>
            <p:nvPr/>
          </p:nvSpPr>
          <p:spPr bwMode="auto">
            <a:xfrm rot="10800000">
              <a:off x="5309998" y="560565"/>
              <a:ext cx="944252" cy="944251"/>
            </a:xfrm>
            <a:prstGeom prst="ellipse">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sym typeface="Gill Sans" charset="0"/>
              </a:endParaRPr>
            </a:p>
          </p:txBody>
        </p:sp>
        <p:grpSp>
          <p:nvGrpSpPr>
            <p:cNvPr id="19" name="Group 3"/>
            <p:cNvGrpSpPr/>
            <p:nvPr/>
          </p:nvGrpSpPr>
          <p:grpSpPr bwMode="auto">
            <a:xfrm>
              <a:off x="5417883" y="672987"/>
              <a:ext cx="709431" cy="709430"/>
              <a:chOff x="5417883" y="672987"/>
              <a:chExt cx="709431" cy="709430"/>
            </a:xfrm>
          </p:grpSpPr>
          <p:sp>
            <p:nvSpPr>
              <p:cNvPr id="55325" name="Oval 207"/>
              <p:cNvSpPr>
                <a:spLocks noChangeArrowheads="1"/>
              </p:cNvSpPr>
              <p:nvPr/>
            </p:nvSpPr>
            <p:spPr bwMode="auto">
              <a:xfrm rot="10800000">
                <a:off x="5417883" y="672987"/>
                <a:ext cx="709431" cy="709430"/>
              </a:xfrm>
              <a:prstGeom prst="ellipse">
                <a:avLst/>
              </a:prstGeom>
              <a:solidFill>
                <a:schemeClr val="bg1"/>
              </a:solidFill>
              <a:ln>
                <a:noFill/>
              </a:ln>
              <a:extLst>
                <a:ext uri="{91240B29-F687-4F45-9708-019B960494DF}">
                  <a14:hiddenLine xmlns:a14="http://schemas.microsoft.com/office/drawing/2010/main" w="38100">
                    <a:solidFill>
                      <a:srgbClr val="000000"/>
                    </a:solidFill>
                    <a:prstDash val="sysDot"/>
                    <a:rou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endParaRPr lang="en-US" altLang="zh-CN" sz="5600">
                  <a:solidFill>
                    <a:srgbClr val="000000"/>
                  </a:solidFill>
                  <a:latin typeface="Gill Sans"/>
                  <a:ea typeface="ヒラギノ角ゴ ProN W3"/>
                  <a:cs typeface="ヒラギノ角ゴ ProN W3"/>
                  <a:sym typeface="Gill Sans"/>
                </a:endParaRPr>
              </a:p>
            </p:txBody>
          </p:sp>
          <p:sp>
            <p:nvSpPr>
              <p:cNvPr id="55326" name="Freeform 22"/>
              <p:cNvSpPr/>
              <p:nvPr/>
            </p:nvSpPr>
            <p:spPr bwMode="auto">
              <a:xfrm>
                <a:off x="5553789" y="817699"/>
                <a:ext cx="399351" cy="397238"/>
              </a:xfrm>
              <a:custGeom>
                <a:avLst/>
                <a:gdLst>
                  <a:gd name="T0" fmla="*/ 929917329 w 49"/>
                  <a:gd name="T1" fmla="*/ 2147483646 h 49"/>
                  <a:gd name="T2" fmla="*/ 332113332 w 49"/>
                  <a:gd name="T3" fmla="*/ 2147483646 h 49"/>
                  <a:gd name="T4" fmla="*/ 398535998 w 49"/>
                  <a:gd name="T5" fmla="*/ 1840209088 h 49"/>
                  <a:gd name="T6" fmla="*/ 2059110806 w 49"/>
                  <a:gd name="T7" fmla="*/ 197167865 h 49"/>
                  <a:gd name="T8" fmla="*/ 2147483646 w 49"/>
                  <a:gd name="T9" fmla="*/ 0 h 49"/>
                  <a:gd name="T10" fmla="*/ 2147483646 w 49"/>
                  <a:gd name="T11" fmla="*/ 460050245 h 49"/>
                  <a:gd name="T12" fmla="*/ 2147483646 w 49"/>
                  <a:gd name="T13" fmla="*/ 985823113 h 49"/>
                  <a:gd name="T14" fmla="*/ 1262030660 w 49"/>
                  <a:gd name="T15" fmla="*/ 2147483646 h 49"/>
                  <a:gd name="T16" fmla="*/ 996339995 w 49"/>
                  <a:gd name="T17" fmla="*/ 2147483646 h 49"/>
                  <a:gd name="T18" fmla="*/ 730649330 w 49"/>
                  <a:gd name="T19" fmla="*/ 2147483646 h 49"/>
                  <a:gd name="T20" fmla="*/ 797071996 w 49"/>
                  <a:gd name="T21" fmla="*/ 2103099575 h 49"/>
                  <a:gd name="T22" fmla="*/ 1859842807 w 49"/>
                  <a:gd name="T23" fmla="*/ 985823113 h 49"/>
                  <a:gd name="T24" fmla="*/ 2059110806 w 49"/>
                  <a:gd name="T25" fmla="*/ 985823113 h 49"/>
                  <a:gd name="T26" fmla="*/ 2059110806 w 49"/>
                  <a:gd name="T27" fmla="*/ 1182990978 h 49"/>
                  <a:gd name="T28" fmla="*/ 929917329 w 49"/>
                  <a:gd name="T29" fmla="*/ 2147483646 h 49"/>
                  <a:gd name="T30" fmla="*/ 863494662 w 49"/>
                  <a:gd name="T31" fmla="*/ 2147483646 h 49"/>
                  <a:gd name="T32" fmla="*/ 929917329 w 49"/>
                  <a:gd name="T33" fmla="*/ 2147483646 h 49"/>
                  <a:gd name="T34" fmla="*/ 1129185328 w 49"/>
                  <a:gd name="T35" fmla="*/ 2147483646 h 49"/>
                  <a:gd name="T36" fmla="*/ 2147483646 w 49"/>
                  <a:gd name="T37" fmla="*/ 854385976 h 49"/>
                  <a:gd name="T38" fmla="*/ 2147483646 w 49"/>
                  <a:gd name="T39" fmla="*/ 525772867 h 49"/>
                  <a:gd name="T40" fmla="*/ 2147483646 w 49"/>
                  <a:gd name="T41" fmla="*/ 262890487 h 49"/>
                  <a:gd name="T42" fmla="*/ 2147483646 w 49"/>
                  <a:gd name="T43" fmla="*/ 394327624 h 49"/>
                  <a:gd name="T44" fmla="*/ 531381331 w 49"/>
                  <a:gd name="T45" fmla="*/ 1971654332 h 49"/>
                  <a:gd name="T46" fmla="*/ 531381331 w 49"/>
                  <a:gd name="T47" fmla="*/ 2147483646 h 49"/>
                  <a:gd name="T48" fmla="*/ 1394875993 w 49"/>
                  <a:gd name="T49" fmla="*/ 2147483646 h 49"/>
                  <a:gd name="T50" fmla="*/ 2147483646 w 49"/>
                  <a:gd name="T51" fmla="*/ 1182990978 h 49"/>
                  <a:gd name="T52" fmla="*/ 2147483646 w 49"/>
                  <a:gd name="T53" fmla="*/ 1182990978 h 49"/>
                  <a:gd name="T54" fmla="*/ 2147483646 w 49"/>
                  <a:gd name="T55" fmla="*/ 1314436221 h 49"/>
                  <a:gd name="T56" fmla="*/ 1527721326 w 49"/>
                  <a:gd name="T57" fmla="*/ 2147483646 h 49"/>
                  <a:gd name="T58" fmla="*/ 929917329 w 49"/>
                  <a:gd name="T59" fmla="*/ 2147483646 h 4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9" h="49">
                    <a:moveTo>
                      <a:pt x="14" y="49"/>
                    </a:moveTo>
                    <a:cubicBezTo>
                      <a:pt x="10" y="49"/>
                      <a:pt x="7" y="48"/>
                      <a:pt x="5" y="46"/>
                    </a:cubicBezTo>
                    <a:cubicBezTo>
                      <a:pt x="1" y="42"/>
                      <a:pt x="0" y="34"/>
                      <a:pt x="6" y="28"/>
                    </a:cubicBezTo>
                    <a:cubicBezTo>
                      <a:pt x="9" y="24"/>
                      <a:pt x="23" y="10"/>
                      <a:pt x="31" y="3"/>
                    </a:cubicBezTo>
                    <a:cubicBezTo>
                      <a:pt x="33" y="1"/>
                      <a:pt x="36" y="0"/>
                      <a:pt x="39" y="0"/>
                    </a:cubicBezTo>
                    <a:cubicBezTo>
                      <a:pt x="42" y="1"/>
                      <a:pt x="45" y="4"/>
                      <a:pt x="46" y="7"/>
                    </a:cubicBezTo>
                    <a:cubicBezTo>
                      <a:pt x="46" y="10"/>
                      <a:pt x="45" y="13"/>
                      <a:pt x="43" y="15"/>
                    </a:cubicBezTo>
                    <a:cubicBezTo>
                      <a:pt x="19" y="39"/>
                      <a:pt x="19" y="39"/>
                      <a:pt x="19" y="39"/>
                    </a:cubicBezTo>
                    <a:cubicBezTo>
                      <a:pt x="18" y="41"/>
                      <a:pt x="16" y="41"/>
                      <a:pt x="15" y="42"/>
                    </a:cubicBezTo>
                    <a:cubicBezTo>
                      <a:pt x="13" y="42"/>
                      <a:pt x="12" y="41"/>
                      <a:pt x="11" y="40"/>
                    </a:cubicBezTo>
                    <a:cubicBezTo>
                      <a:pt x="9" y="38"/>
                      <a:pt x="9" y="35"/>
                      <a:pt x="12" y="32"/>
                    </a:cubicBezTo>
                    <a:cubicBezTo>
                      <a:pt x="28" y="15"/>
                      <a:pt x="28" y="15"/>
                      <a:pt x="28" y="15"/>
                    </a:cubicBezTo>
                    <a:cubicBezTo>
                      <a:pt x="29" y="14"/>
                      <a:pt x="30" y="14"/>
                      <a:pt x="31" y="15"/>
                    </a:cubicBezTo>
                    <a:cubicBezTo>
                      <a:pt x="32" y="16"/>
                      <a:pt x="32" y="17"/>
                      <a:pt x="31" y="18"/>
                    </a:cubicBezTo>
                    <a:cubicBezTo>
                      <a:pt x="14" y="34"/>
                      <a:pt x="14" y="34"/>
                      <a:pt x="14" y="34"/>
                    </a:cubicBezTo>
                    <a:cubicBezTo>
                      <a:pt x="13" y="36"/>
                      <a:pt x="13" y="37"/>
                      <a:pt x="13" y="38"/>
                    </a:cubicBezTo>
                    <a:cubicBezTo>
                      <a:pt x="13" y="38"/>
                      <a:pt x="14" y="38"/>
                      <a:pt x="14" y="38"/>
                    </a:cubicBezTo>
                    <a:cubicBezTo>
                      <a:pt x="15" y="38"/>
                      <a:pt x="16" y="38"/>
                      <a:pt x="17" y="37"/>
                    </a:cubicBezTo>
                    <a:cubicBezTo>
                      <a:pt x="40" y="13"/>
                      <a:pt x="40" y="13"/>
                      <a:pt x="40" y="13"/>
                    </a:cubicBezTo>
                    <a:cubicBezTo>
                      <a:pt x="42" y="11"/>
                      <a:pt x="43" y="9"/>
                      <a:pt x="42" y="8"/>
                    </a:cubicBezTo>
                    <a:cubicBezTo>
                      <a:pt x="42" y="6"/>
                      <a:pt x="40" y="4"/>
                      <a:pt x="38" y="4"/>
                    </a:cubicBezTo>
                    <a:cubicBezTo>
                      <a:pt x="37" y="3"/>
                      <a:pt x="35" y="4"/>
                      <a:pt x="33" y="6"/>
                    </a:cubicBezTo>
                    <a:cubicBezTo>
                      <a:pt x="26" y="13"/>
                      <a:pt x="12" y="27"/>
                      <a:pt x="8" y="30"/>
                    </a:cubicBezTo>
                    <a:cubicBezTo>
                      <a:pt x="3" y="35"/>
                      <a:pt x="5" y="40"/>
                      <a:pt x="8" y="43"/>
                    </a:cubicBezTo>
                    <a:cubicBezTo>
                      <a:pt x="11" y="46"/>
                      <a:pt x="16" y="47"/>
                      <a:pt x="21" y="43"/>
                    </a:cubicBezTo>
                    <a:cubicBezTo>
                      <a:pt x="45" y="18"/>
                      <a:pt x="45" y="18"/>
                      <a:pt x="45" y="18"/>
                    </a:cubicBezTo>
                    <a:cubicBezTo>
                      <a:pt x="46" y="17"/>
                      <a:pt x="47" y="17"/>
                      <a:pt x="48" y="18"/>
                    </a:cubicBezTo>
                    <a:cubicBezTo>
                      <a:pt x="49" y="19"/>
                      <a:pt x="49" y="20"/>
                      <a:pt x="48" y="20"/>
                    </a:cubicBezTo>
                    <a:cubicBezTo>
                      <a:pt x="23" y="45"/>
                      <a:pt x="23" y="45"/>
                      <a:pt x="23" y="45"/>
                    </a:cubicBezTo>
                    <a:cubicBezTo>
                      <a:pt x="20" y="48"/>
                      <a:pt x="17" y="49"/>
                      <a:pt x="14" y="4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20" name="Group 14"/>
          <p:cNvGrpSpPr/>
          <p:nvPr/>
        </p:nvGrpSpPr>
        <p:grpSpPr bwMode="auto">
          <a:xfrm>
            <a:off x="7224713" y="2383574"/>
            <a:ext cx="944562" cy="943266"/>
            <a:chOff x="5928097" y="1900167"/>
            <a:chExt cx="944252" cy="944251"/>
          </a:xfrm>
        </p:grpSpPr>
        <p:sp>
          <p:nvSpPr>
            <p:cNvPr id="35" name="Oval 71"/>
            <p:cNvSpPr/>
            <p:nvPr/>
          </p:nvSpPr>
          <p:spPr bwMode="auto">
            <a:xfrm rot="10800000">
              <a:off x="5928097" y="1900167"/>
              <a:ext cx="944252" cy="944251"/>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sym typeface="Gill Sans" charset="0"/>
              </a:endParaRPr>
            </a:p>
          </p:txBody>
        </p:sp>
        <p:grpSp>
          <p:nvGrpSpPr>
            <p:cNvPr id="21" name="Group 4"/>
            <p:cNvGrpSpPr/>
            <p:nvPr/>
          </p:nvGrpSpPr>
          <p:grpSpPr bwMode="auto">
            <a:xfrm>
              <a:off x="6035982" y="2012589"/>
              <a:ext cx="709431" cy="709430"/>
              <a:chOff x="6035982" y="2012589"/>
              <a:chExt cx="709431" cy="709430"/>
            </a:xfrm>
          </p:grpSpPr>
          <p:sp>
            <p:nvSpPr>
              <p:cNvPr id="55321" name="Oval 203"/>
              <p:cNvSpPr>
                <a:spLocks noChangeArrowheads="1"/>
              </p:cNvSpPr>
              <p:nvPr/>
            </p:nvSpPr>
            <p:spPr bwMode="auto">
              <a:xfrm rot="10800000">
                <a:off x="6035982" y="2012589"/>
                <a:ext cx="709431" cy="709430"/>
              </a:xfrm>
              <a:prstGeom prst="ellipse">
                <a:avLst/>
              </a:prstGeom>
              <a:solidFill>
                <a:schemeClr val="bg1"/>
              </a:solidFill>
              <a:ln>
                <a:noFill/>
              </a:ln>
              <a:extLst>
                <a:ext uri="{91240B29-F687-4F45-9708-019B960494DF}">
                  <a14:hiddenLine xmlns:a14="http://schemas.microsoft.com/office/drawing/2010/main" w="38100">
                    <a:solidFill>
                      <a:srgbClr val="000000"/>
                    </a:solidFill>
                    <a:prstDash val="sysDot"/>
                    <a:rou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endParaRPr lang="en-US" altLang="zh-CN" sz="5600">
                  <a:solidFill>
                    <a:srgbClr val="000000"/>
                  </a:solidFill>
                  <a:latin typeface="Gill Sans"/>
                  <a:ea typeface="ヒラギノ角ゴ ProN W3"/>
                  <a:cs typeface="ヒラギノ角ゴ ProN W3"/>
                  <a:sym typeface="Gill Sans"/>
                </a:endParaRPr>
              </a:p>
            </p:txBody>
          </p:sp>
          <p:sp>
            <p:nvSpPr>
              <p:cNvPr id="55322" name="Freeform 23"/>
              <p:cNvSpPr>
                <a:spLocks noEditPoints="1"/>
              </p:cNvSpPr>
              <p:nvPr/>
            </p:nvSpPr>
            <p:spPr bwMode="auto">
              <a:xfrm>
                <a:off x="6219321" y="2200102"/>
                <a:ext cx="327510" cy="325397"/>
              </a:xfrm>
              <a:custGeom>
                <a:avLst/>
                <a:gdLst>
                  <a:gd name="T0" fmla="*/ 335198297 w 40"/>
                  <a:gd name="T1" fmla="*/ 1323544163 h 40"/>
                  <a:gd name="T2" fmla="*/ 0 w 40"/>
                  <a:gd name="T3" fmla="*/ 1323544163 h 40"/>
                  <a:gd name="T4" fmla="*/ 0 w 40"/>
                  <a:gd name="T5" fmla="*/ 2147483646 h 40"/>
                  <a:gd name="T6" fmla="*/ 335198297 w 40"/>
                  <a:gd name="T7" fmla="*/ 2147483646 h 40"/>
                  <a:gd name="T8" fmla="*/ 1340785001 w 40"/>
                  <a:gd name="T9" fmla="*/ 2147483646 h 40"/>
                  <a:gd name="T10" fmla="*/ 1340785001 w 40"/>
                  <a:gd name="T11" fmla="*/ 2147483646 h 40"/>
                  <a:gd name="T12" fmla="*/ 335198297 w 40"/>
                  <a:gd name="T13" fmla="*/ 2147483646 h 40"/>
                  <a:gd name="T14" fmla="*/ 335198297 w 40"/>
                  <a:gd name="T15" fmla="*/ 1323544163 h 40"/>
                  <a:gd name="T16" fmla="*/ 2147483646 w 40"/>
                  <a:gd name="T17" fmla="*/ 1654424102 h 40"/>
                  <a:gd name="T18" fmla="*/ 1005586704 w 40"/>
                  <a:gd name="T19" fmla="*/ 1654424102 h 40"/>
                  <a:gd name="T20" fmla="*/ 1005586704 w 40"/>
                  <a:gd name="T21" fmla="*/ 330888074 h 40"/>
                  <a:gd name="T22" fmla="*/ 2147483646 w 40"/>
                  <a:gd name="T23" fmla="*/ 330888074 h 40"/>
                  <a:gd name="T24" fmla="*/ 2147483646 w 40"/>
                  <a:gd name="T25" fmla="*/ 1654424102 h 40"/>
                  <a:gd name="T26" fmla="*/ 2147483646 w 40"/>
                  <a:gd name="T27" fmla="*/ 0 h 40"/>
                  <a:gd name="T28" fmla="*/ 1005586704 w 40"/>
                  <a:gd name="T29" fmla="*/ 0 h 40"/>
                  <a:gd name="T30" fmla="*/ 670396595 w 40"/>
                  <a:gd name="T31" fmla="*/ 330888074 h 40"/>
                  <a:gd name="T32" fmla="*/ 670396595 w 40"/>
                  <a:gd name="T33" fmla="*/ 1654424102 h 40"/>
                  <a:gd name="T34" fmla="*/ 1005586704 w 40"/>
                  <a:gd name="T35" fmla="*/ 1985312176 h 40"/>
                  <a:gd name="T36" fmla="*/ 2147483646 w 40"/>
                  <a:gd name="T37" fmla="*/ 1985312176 h 40"/>
                  <a:gd name="T38" fmla="*/ 2147483646 w 40"/>
                  <a:gd name="T39" fmla="*/ 1654424102 h 40"/>
                  <a:gd name="T40" fmla="*/ 2147483646 w 40"/>
                  <a:gd name="T41" fmla="*/ 330888074 h 40"/>
                  <a:gd name="T42" fmla="*/ 2147483646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5" y="20"/>
                    </a:moveTo>
                    <a:cubicBezTo>
                      <a:pt x="0" y="20"/>
                      <a:pt x="0" y="20"/>
                      <a:pt x="0" y="20"/>
                    </a:cubicBezTo>
                    <a:cubicBezTo>
                      <a:pt x="0" y="35"/>
                      <a:pt x="0" y="35"/>
                      <a:pt x="0" y="35"/>
                    </a:cubicBezTo>
                    <a:cubicBezTo>
                      <a:pt x="0" y="38"/>
                      <a:pt x="2" y="40"/>
                      <a:pt x="5" y="40"/>
                    </a:cubicBezTo>
                    <a:cubicBezTo>
                      <a:pt x="20" y="40"/>
                      <a:pt x="20" y="40"/>
                      <a:pt x="20" y="40"/>
                    </a:cubicBezTo>
                    <a:cubicBezTo>
                      <a:pt x="20" y="35"/>
                      <a:pt x="20" y="35"/>
                      <a:pt x="20" y="35"/>
                    </a:cubicBezTo>
                    <a:cubicBezTo>
                      <a:pt x="5" y="35"/>
                      <a:pt x="5" y="35"/>
                      <a:pt x="5" y="35"/>
                    </a:cubicBezTo>
                    <a:cubicBezTo>
                      <a:pt x="5" y="20"/>
                      <a:pt x="5" y="20"/>
                      <a:pt x="5" y="20"/>
                    </a:cubicBezTo>
                    <a:close/>
                    <a:moveTo>
                      <a:pt x="35" y="25"/>
                    </a:moveTo>
                    <a:cubicBezTo>
                      <a:pt x="15" y="25"/>
                      <a:pt x="15" y="25"/>
                      <a:pt x="15" y="25"/>
                    </a:cubicBezTo>
                    <a:cubicBezTo>
                      <a:pt x="15" y="5"/>
                      <a:pt x="15" y="5"/>
                      <a:pt x="15" y="5"/>
                    </a:cubicBezTo>
                    <a:cubicBezTo>
                      <a:pt x="35" y="5"/>
                      <a:pt x="35" y="5"/>
                      <a:pt x="35" y="5"/>
                    </a:cubicBezTo>
                    <a:cubicBezTo>
                      <a:pt x="35" y="25"/>
                      <a:pt x="35" y="25"/>
                      <a:pt x="35" y="25"/>
                    </a:cubicBezTo>
                    <a:close/>
                    <a:moveTo>
                      <a:pt x="35" y="0"/>
                    </a:moveTo>
                    <a:cubicBezTo>
                      <a:pt x="15" y="0"/>
                      <a:pt x="15" y="0"/>
                      <a:pt x="15" y="0"/>
                    </a:cubicBezTo>
                    <a:cubicBezTo>
                      <a:pt x="12" y="0"/>
                      <a:pt x="10" y="2"/>
                      <a:pt x="10" y="5"/>
                    </a:cubicBezTo>
                    <a:cubicBezTo>
                      <a:pt x="10" y="25"/>
                      <a:pt x="10" y="25"/>
                      <a:pt x="10" y="25"/>
                    </a:cubicBezTo>
                    <a:cubicBezTo>
                      <a:pt x="10" y="28"/>
                      <a:pt x="12" y="30"/>
                      <a:pt x="15" y="30"/>
                    </a:cubicBezTo>
                    <a:cubicBezTo>
                      <a:pt x="35" y="30"/>
                      <a:pt x="35" y="30"/>
                      <a:pt x="35" y="30"/>
                    </a:cubicBezTo>
                    <a:cubicBezTo>
                      <a:pt x="38" y="30"/>
                      <a:pt x="40" y="28"/>
                      <a:pt x="40" y="25"/>
                    </a:cubicBezTo>
                    <a:cubicBezTo>
                      <a:pt x="40" y="5"/>
                      <a:pt x="40" y="5"/>
                      <a:pt x="40" y="5"/>
                    </a:cubicBezTo>
                    <a:cubicBezTo>
                      <a:pt x="40" y="2"/>
                      <a:pt x="38" y="0"/>
                      <a:pt x="35"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23" name="Group 12"/>
          <p:cNvGrpSpPr/>
          <p:nvPr/>
        </p:nvGrpSpPr>
        <p:grpSpPr bwMode="auto">
          <a:xfrm>
            <a:off x="4924426" y="909919"/>
            <a:ext cx="944563" cy="944854"/>
            <a:chOff x="3628646" y="428159"/>
            <a:chExt cx="944252" cy="944251"/>
          </a:xfrm>
        </p:grpSpPr>
        <p:sp>
          <p:nvSpPr>
            <p:cNvPr id="40" name="Oval 208"/>
            <p:cNvSpPr/>
            <p:nvPr/>
          </p:nvSpPr>
          <p:spPr bwMode="auto">
            <a:xfrm rot="10800000">
              <a:off x="3628646" y="428159"/>
              <a:ext cx="944252" cy="944251"/>
            </a:xfrm>
            <a:prstGeom prst="ellips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sym typeface="Gill Sans" charset="0"/>
              </a:endParaRPr>
            </a:p>
          </p:txBody>
        </p:sp>
        <p:grpSp>
          <p:nvGrpSpPr>
            <p:cNvPr id="25" name="Group 2"/>
            <p:cNvGrpSpPr/>
            <p:nvPr/>
          </p:nvGrpSpPr>
          <p:grpSpPr bwMode="auto">
            <a:xfrm>
              <a:off x="3736531" y="540581"/>
              <a:ext cx="709431" cy="709430"/>
              <a:chOff x="3736531" y="540581"/>
              <a:chExt cx="709431" cy="709430"/>
            </a:xfrm>
          </p:grpSpPr>
          <p:sp>
            <p:nvSpPr>
              <p:cNvPr id="55317" name="Oval 209"/>
              <p:cNvSpPr>
                <a:spLocks noChangeArrowheads="1"/>
              </p:cNvSpPr>
              <p:nvPr/>
            </p:nvSpPr>
            <p:spPr bwMode="auto">
              <a:xfrm rot="10800000">
                <a:off x="3736531" y="540581"/>
                <a:ext cx="709431" cy="709430"/>
              </a:xfrm>
              <a:prstGeom prst="ellipse">
                <a:avLst/>
              </a:prstGeom>
              <a:solidFill>
                <a:schemeClr val="bg1"/>
              </a:solidFill>
              <a:ln>
                <a:noFill/>
              </a:ln>
              <a:extLst>
                <a:ext uri="{91240B29-F687-4F45-9708-019B960494DF}">
                  <a14:hiddenLine xmlns:a14="http://schemas.microsoft.com/office/drawing/2010/main" w="38100">
                    <a:solidFill>
                      <a:srgbClr val="000000"/>
                    </a:solidFill>
                    <a:prstDash val="sysDot"/>
                    <a:rou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endParaRPr lang="en-US" altLang="zh-CN" sz="5600">
                  <a:solidFill>
                    <a:srgbClr val="000000"/>
                  </a:solidFill>
                  <a:latin typeface="Gill Sans"/>
                  <a:ea typeface="ヒラギノ角ゴ ProN W3"/>
                  <a:cs typeface="ヒラギノ角ゴ ProN W3"/>
                  <a:sym typeface="Gill Sans"/>
                </a:endParaRPr>
              </a:p>
            </p:txBody>
          </p:sp>
          <p:sp>
            <p:nvSpPr>
              <p:cNvPr id="55318" name="Freeform 24"/>
              <p:cNvSpPr>
                <a:spLocks noEditPoints="1"/>
              </p:cNvSpPr>
              <p:nvPr/>
            </p:nvSpPr>
            <p:spPr bwMode="auto">
              <a:xfrm>
                <a:off x="3844874" y="745411"/>
                <a:ext cx="384560" cy="308493"/>
              </a:xfrm>
              <a:custGeom>
                <a:avLst/>
                <a:gdLst>
                  <a:gd name="T0" fmla="*/ 1071155060 w 47"/>
                  <a:gd name="T1" fmla="*/ 2147483646 h 38"/>
                  <a:gd name="T2" fmla="*/ 1138101229 w 47"/>
                  <a:gd name="T3" fmla="*/ 2147483646 h 38"/>
                  <a:gd name="T4" fmla="*/ 1606732591 w 47"/>
                  <a:gd name="T5" fmla="*/ 2043076075 h 38"/>
                  <a:gd name="T6" fmla="*/ 1071155060 w 47"/>
                  <a:gd name="T7" fmla="*/ 1779452570 h 38"/>
                  <a:gd name="T8" fmla="*/ 1071155060 w 47"/>
                  <a:gd name="T9" fmla="*/ 2147483646 h 38"/>
                  <a:gd name="T10" fmla="*/ 2147483646 w 47"/>
                  <a:gd name="T11" fmla="*/ 0 h 38"/>
                  <a:gd name="T12" fmla="*/ 66946169 w 47"/>
                  <a:gd name="T13" fmla="*/ 1054494020 h 38"/>
                  <a:gd name="T14" fmla="*/ 66946169 w 47"/>
                  <a:gd name="T15" fmla="*/ 1120397867 h 38"/>
                  <a:gd name="T16" fmla="*/ 736416036 w 47"/>
                  <a:gd name="T17" fmla="*/ 1384021372 h 38"/>
                  <a:gd name="T18" fmla="*/ 736416036 w 47"/>
                  <a:gd name="T19" fmla="*/ 1384021372 h 38"/>
                  <a:gd name="T20" fmla="*/ 1071155060 w 47"/>
                  <a:gd name="T21" fmla="*/ 1515829065 h 38"/>
                  <a:gd name="T22" fmla="*/ 2147483646 w 47"/>
                  <a:gd name="T23" fmla="*/ 197719658 h 38"/>
                  <a:gd name="T24" fmla="*/ 2147483646 w 47"/>
                  <a:gd name="T25" fmla="*/ 197719658 h 38"/>
                  <a:gd name="T26" fmla="*/ 1673678759 w 47"/>
                  <a:gd name="T27" fmla="*/ 1647644877 h 38"/>
                  <a:gd name="T28" fmla="*/ 1673678759 w 47"/>
                  <a:gd name="T29" fmla="*/ 1647644877 h 38"/>
                  <a:gd name="T30" fmla="*/ 1606732591 w 47"/>
                  <a:gd name="T31" fmla="*/ 1713548723 h 38"/>
                  <a:gd name="T32" fmla="*/ 1673678759 w 47"/>
                  <a:gd name="T33" fmla="*/ 1779452570 h 38"/>
                  <a:gd name="T34" fmla="*/ 1673678759 w 47"/>
                  <a:gd name="T35" fmla="*/ 1779452570 h 38"/>
                  <a:gd name="T36" fmla="*/ 2147483646 w 47"/>
                  <a:gd name="T37" fmla="*/ 2147483646 h 38"/>
                  <a:gd name="T38" fmla="*/ 2147483646 w 47"/>
                  <a:gd name="T39" fmla="*/ 2147483646 h 38"/>
                  <a:gd name="T40" fmla="*/ 2147483646 w 47"/>
                  <a:gd name="T41" fmla="*/ 65903847 h 38"/>
                  <a:gd name="T42" fmla="*/ 2147483646 w 47"/>
                  <a:gd name="T43" fmla="*/ 0 h 3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7" h="38">
                    <a:moveTo>
                      <a:pt x="16" y="37"/>
                    </a:moveTo>
                    <a:cubicBezTo>
                      <a:pt x="16" y="37"/>
                      <a:pt x="17" y="38"/>
                      <a:pt x="17" y="37"/>
                    </a:cubicBezTo>
                    <a:cubicBezTo>
                      <a:pt x="18" y="37"/>
                      <a:pt x="24" y="31"/>
                      <a:pt x="24" y="31"/>
                    </a:cubicBezTo>
                    <a:cubicBezTo>
                      <a:pt x="16" y="27"/>
                      <a:pt x="16" y="27"/>
                      <a:pt x="16" y="27"/>
                    </a:cubicBezTo>
                    <a:cubicBezTo>
                      <a:pt x="16" y="37"/>
                      <a:pt x="16" y="37"/>
                      <a:pt x="16" y="37"/>
                    </a:cubicBezTo>
                    <a:close/>
                    <a:moveTo>
                      <a:pt x="46" y="0"/>
                    </a:moveTo>
                    <a:cubicBezTo>
                      <a:pt x="45" y="1"/>
                      <a:pt x="2" y="16"/>
                      <a:pt x="1" y="16"/>
                    </a:cubicBezTo>
                    <a:cubicBezTo>
                      <a:pt x="1" y="16"/>
                      <a:pt x="0" y="17"/>
                      <a:pt x="1" y="17"/>
                    </a:cubicBezTo>
                    <a:cubicBezTo>
                      <a:pt x="2" y="18"/>
                      <a:pt x="11" y="21"/>
                      <a:pt x="11" y="21"/>
                    </a:cubicBezTo>
                    <a:cubicBezTo>
                      <a:pt x="11" y="21"/>
                      <a:pt x="11" y="21"/>
                      <a:pt x="11" y="21"/>
                    </a:cubicBezTo>
                    <a:cubicBezTo>
                      <a:pt x="16" y="23"/>
                      <a:pt x="16" y="23"/>
                      <a:pt x="16" y="23"/>
                    </a:cubicBezTo>
                    <a:cubicBezTo>
                      <a:pt x="16" y="23"/>
                      <a:pt x="44" y="3"/>
                      <a:pt x="44" y="3"/>
                    </a:cubicBezTo>
                    <a:cubicBezTo>
                      <a:pt x="44" y="3"/>
                      <a:pt x="45" y="3"/>
                      <a:pt x="44" y="3"/>
                    </a:cubicBezTo>
                    <a:cubicBezTo>
                      <a:pt x="44" y="4"/>
                      <a:pt x="25" y="25"/>
                      <a:pt x="25" y="25"/>
                    </a:cubicBezTo>
                    <a:cubicBezTo>
                      <a:pt x="25" y="25"/>
                      <a:pt x="25" y="25"/>
                      <a:pt x="25" y="25"/>
                    </a:cubicBezTo>
                    <a:cubicBezTo>
                      <a:pt x="24" y="26"/>
                      <a:pt x="24" y="26"/>
                      <a:pt x="24" y="26"/>
                    </a:cubicBezTo>
                    <a:cubicBezTo>
                      <a:pt x="25" y="27"/>
                      <a:pt x="25" y="27"/>
                      <a:pt x="25" y="27"/>
                    </a:cubicBezTo>
                    <a:cubicBezTo>
                      <a:pt x="25" y="27"/>
                      <a:pt x="25" y="27"/>
                      <a:pt x="25" y="27"/>
                    </a:cubicBezTo>
                    <a:cubicBezTo>
                      <a:pt x="25" y="27"/>
                      <a:pt x="37" y="33"/>
                      <a:pt x="38" y="34"/>
                    </a:cubicBezTo>
                    <a:cubicBezTo>
                      <a:pt x="38" y="34"/>
                      <a:pt x="39" y="34"/>
                      <a:pt x="39" y="33"/>
                    </a:cubicBezTo>
                    <a:cubicBezTo>
                      <a:pt x="40" y="32"/>
                      <a:pt x="47" y="2"/>
                      <a:pt x="47" y="1"/>
                    </a:cubicBezTo>
                    <a:cubicBezTo>
                      <a:pt x="47" y="1"/>
                      <a:pt x="46" y="0"/>
                      <a:pt x="46"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sp>
        <p:nvSpPr>
          <p:cNvPr id="44" name="矩形 43"/>
          <p:cNvSpPr>
            <a:spLocks noChangeArrowheads="1"/>
          </p:cNvSpPr>
          <p:nvPr/>
        </p:nvSpPr>
        <p:spPr bwMode="auto">
          <a:xfrm>
            <a:off x="1258889" y="2327993"/>
            <a:ext cx="3673475" cy="400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just" eaLnBrk="1" hangingPunct="1">
              <a:lnSpc>
                <a:spcPts val="1200"/>
              </a:lnSpc>
              <a:spcBef>
                <a:spcPct val="0"/>
              </a:spcBef>
              <a:buFontTx/>
              <a:buNone/>
            </a:pPr>
            <a:r>
              <a:rPr lang="zh-CN" altLang="en-US" sz="900" dirty="0">
                <a:solidFill>
                  <a:schemeClr val="bg1"/>
                </a:solidFill>
                <a:latin typeface="微软雅黑" panose="020B0503020204020204" pitchFamily="34" charset="-122"/>
                <a:ea typeface="微软雅黑" panose="020B0503020204020204" pitchFamily="34" charset="-122"/>
              </a:rPr>
              <a:t>这里填写目录内容说明，设计发展存在着一个时代价值观的问题。这里填写目录内容说明，设计发展存在着一个新时代价值。</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45" name="矩形 44"/>
          <p:cNvSpPr>
            <a:spLocks noChangeArrowheads="1"/>
          </p:cNvSpPr>
          <p:nvPr/>
        </p:nvSpPr>
        <p:spPr bwMode="auto">
          <a:xfrm>
            <a:off x="1258889" y="2809155"/>
            <a:ext cx="3673475" cy="400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just" eaLnBrk="1" hangingPunct="1">
              <a:lnSpc>
                <a:spcPts val="1200"/>
              </a:lnSpc>
              <a:spcBef>
                <a:spcPct val="0"/>
              </a:spcBef>
              <a:buFontTx/>
              <a:buNone/>
            </a:pPr>
            <a:r>
              <a:rPr lang="zh-CN" altLang="en-US" sz="900" dirty="0">
                <a:solidFill>
                  <a:schemeClr val="bg1"/>
                </a:solidFill>
                <a:latin typeface="微软雅黑" panose="020B0503020204020204" pitchFamily="34" charset="-122"/>
                <a:ea typeface="微软雅黑" panose="020B0503020204020204" pitchFamily="34" charset="-122"/>
              </a:rPr>
              <a:t>这里填写目录内容说明，设计发展存在着一个时代价值观的问题。这里填写目录内容说明，设计发展存在着一个新时代价值。</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46" name="矩形 45"/>
          <p:cNvSpPr>
            <a:spLocks noChangeArrowheads="1"/>
          </p:cNvSpPr>
          <p:nvPr/>
        </p:nvSpPr>
        <p:spPr bwMode="auto">
          <a:xfrm>
            <a:off x="1258889" y="3290315"/>
            <a:ext cx="3673475" cy="400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just" eaLnBrk="1" hangingPunct="1">
              <a:lnSpc>
                <a:spcPts val="1200"/>
              </a:lnSpc>
              <a:spcBef>
                <a:spcPct val="0"/>
              </a:spcBef>
              <a:buFontTx/>
              <a:buNone/>
            </a:pPr>
            <a:r>
              <a:rPr lang="zh-CN" altLang="en-US" sz="900">
                <a:solidFill>
                  <a:schemeClr val="bg1"/>
                </a:solidFill>
                <a:latin typeface="微软雅黑" panose="020B0503020204020204" pitchFamily="34" charset="-122"/>
                <a:ea typeface="微软雅黑" panose="020B0503020204020204" pitchFamily="34" charset="-122"/>
              </a:rPr>
              <a:t>这里填写目录内容说明，设计发展存在着一个时代价值观的问题。这里填写目录内容说明，设计发展存在着一个新时代价值。</a:t>
            </a:r>
            <a:endParaRPr lang="zh-CN" altLang="en-US" sz="900">
              <a:solidFill>
                <a:schemeClr val="bg1"/>
              </a:solidFill>
              <a:latin typeface="微软雅黑" panose="020B0503020204020204" pitchFamily="34" charset="-122"/>
              <a:ea typeface="微软雅黑" panose="020B0503020204020204" pitchFamily="34" charset="-122"/>
            </a:endParaRPr>
          </a:p>
        </p:txBody>
      </p:sp>
      <p:pic>
        <p:nvPicPr>
          <p:cNvPr id="55314" name="图片 46"/>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715001" y="2628125"/>
            <a:ext cx="771525" cy="77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p:cTn id="15" dur="500" fill="hold"/>
                                        <p:tgtEl>
                                          <p:spTgt spid="23"/>
                                        </p:tgtEl>
                                        <p:attrNameLst>
                                          <p:attrName>ppt_w</p:attrName>
                                        </p:attrNameLst>
                                      </p:cBhvr>
                                      <p:tavLst>
                                        <p:tav tm="0">
                                          <p:val>
                                            <p:fltVal val="0"/>
                                          </p:val>
                                        </p:tav>
                                        <p:tav tm="100000">
                                          <p:val>
                                            <p:strVal val="#ppt_w"/>
                                          </p:val>
                                        </p:tav>
                                      </p:tavLst>
                                    </p:anim>
                                    <p:anim calcmode="lin" valueType="num">
                                      <p:cBhvr>
                                        <p:cTn id="16" dur="500" fill="hold"/>
                                        <p:tgtEl>
                                          <p:spTgt spid="23"/>
                                        </p:tgtEl>
                                        <p:attrNameLst>
                                          <p:attrName>ppt_h</p:attrName>
                                        </p:attrNameLst>
                                      </p:cBhvr>
                                      <p:tavLst>
                                        <p:tav tm="0">
                                          <p:val>
                                            <p:fltVal val="0"/>
                                          </p:val>
                                        </p:tav>
                                        <p:tav tm="100000">
                                          <p:val>
                                            <p:strVal val="#ppt_h"/>
                                          </p:val>
                                        </p:tav>
                                      </p:tavLst>
                                    </p:anim>
                                    <p:animEffect transition="in" filter="fade">
                                      <p:cBhvr>
                                        <p:cTn id="17" dur="500"/>
                                        <p:tgtEl>
                                          <p:spTgt spid="23"/>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Effect transition="in" filter="fade">
                                      <p:cBhvr>
                                        <p:cTn id="27" dur="500"/>
                                        <p:tgtEl>
                                          <p:spTgt spid="18"/>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fltVal val="0"/>
                                          </p:val>
                                        </p:tav>
                                        <p:tav tm="100000">
                                          <p:val>
                                            <p:strVal val="#ppt_h"/>
                                          </p:val>
                                        </p:tav>
                                      </p:tavLst>
                                    </p:anim>
                                    <p:animEffect transition="in" filter="fade">
                                      <p:cBhvr>
                                        <p:cTn id="37" dur="500"/>
                                        <p:tgtEl>
                                          <p:spTgt spid="20"/>
                                        </p:tgtEl>
                                      </p:cBhvr>
                                    </p:animEffect>
                                  </p:childTnLst>
                                </p:cTn>
                              </p:par>
                            </p:childTnLst>
                          </p:cTn>
                        </p:par>
                        <p:par>
                          <p:cTn id="38" fill="hold">
                            <p:stCondLst>
                              <p:cond delay="3000"/>
                            </p:stCondLst>
                            <p:childTnLst>
                              <p:par>
                                <p:cTn id="39" presetID="22" presetClass="entr" presetSubtype="1"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up)">
                                      <p:cBhvr>
                                        <p:cTn id="41" dur="500"/>
                                        <p:tgtEl>
                                          <p:spTgt spid="8"/>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childTnLst>
                          </p:cTn>
                        </p:par>
                        <p:par>
                          <p:cTn id="48" fill="hold">
                            <p:stCondLst>
                              <p:cond delay="4000"/>
                            </p:stCondLst>
                            <p:childTnLst>
                              <p:par>
                                <p:cTn id="49" presetID="22" presetClass="entr" presetSubtype="2"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right)">
                                      <p:cBhvr>
                                        <p:cTn id="51" dur="500"/>
                                        <p:tgtEl>
                                          <p:spTgt spid="9"/>
                                        </p:tgtEl>
                                      </p:cBhvr>
                                    </p:animEffect>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500" fill="hold"/>
                                        <p:tgtEl>
                                          <p:spTgt spid="5"/>
                                        </p:tgtEl>
                                        <p:attrNameLst>
                                          <p:attrName>ppt_w</p:attrName>
                                        </p:attrNameLst>
                                      </p:cBhvr>
                                      <p:tavLst>
                                        <p:tav tm="0">
                                          <p:val>
                                            <p:fltVal val="0"/>
                                          </p:val>
                                        </p:tav>
                                        <p:tav tm="100000">
                                          <p:val>
                                            <p:strVal val="#ppt_w"/>
                                          </p:val>
                                        </p:tav>
                                      </p:tavLst>
                                    </p:anim>
                                    <p:anim calcmode="lin" valueType="num">
                                      <p:cBhvr>
                                        <p:cTn id="56" dur="500" fill="hold"/>
                                        <p:tgtEl>
                                          <p:spTgt spid="5"/>
                                        </p:tgtEl>
                                        <p:attrNameLst>
                                          <p:attrName>ppt_h</p:attrName>
                                        </p:attrNameLst>
                                      </p:cBhvr>
                                      <p:tavLst>
                                        <p:tav tm="0">
                                          <p:val>
                                            <p:fltVal val="0"/>
                                          </p:val>
                                        </p:tav>
                                        <p:tav tm="100000">
                                          <p:val>
                                            <p:strVal val="#ppt_h"/>
                                          </p:val>
                                        </p:tav>
                                      </p:tavLst>
                                    </p:anim>
                                    <p:animEffect transition="in" filter="fade">
                                      <p:cBhvr>
                                        <p:cTn id="57" dur="500"/>
                                        <p:tgtEl>
                                          <p:spTgt spid="5"/>
                                        </p:tgtEl>
                                      </p:cBhvr>
                                    </p:animEffect>
                                  </p:childTnLst>
                                </p:cTn>
                              </p:par>
                            </p:childTnLst>
                          </p:cTn>
                        </p:par>
                        <p:par>
                          <p:cTn id="58" fill="hold">
                            <p:stCondLst>
                              <p:cond delay="5000"/>
                            </p:stCondLst>
                            <p:childTnLst>
                              <p:par>
                                <p:cTn id="59" presetID="2" presetClass="entr" presetSubtype="2"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 calcmode="lin" valueType="num">
                                      <p:cBhvr additive="base">
                                        <p:cTn id="61" dur="300" fill="hold"/>
                                        <p:tgtEl>
                                          <p:spTgt spid="44"/>
                                        </p:tgtEl>
                                        <p:attrNameLst>
                                          <p:attrName>ppt_x</p:attrName>
                                        </p:attrNameLst>
                                      </p:cBhvr>
                                      <p:tavLst>
                                        <p:tav tm="0">
                                          <p:val>
                                            <p:strVal val="1+#ppt_w/2"/>
                                          </p:val>
                                        </p:tav>
                                        <p:tav tm="100000">
                                          <p:val>
                                            <p:strVal val="#ppt_x"/>
                                          </p:val>
                                        </p:tav>
                                      </p:tavLst>
                                    </p:anim>
                                    <p:anim calcmode="lin" valueType="num">
                                      <p:cBhvr additive="base">
                                        <p:cTn id="62" dur="300" fill="hold"/>
                                        <p:tgtEl>
                                          <p:spTgt spid="44"/>
                                        </p:tgtEl>
                                        <p:attrNameLst>
                                          <p:attrName>ppt_y</p:attrName>
                                        </p:attrNameLst>
                                      </p:cBhvr>
                                      <p:tavLst>
                                        <p:tav tm="0">
                                          <p:val>
                                            <p:strVal val="#ppt_y"/>
                                          </p:val>
                                        </p:tav>
                                        <p:tav tm="100000">
                                          <p:val>
                                            <p:strVal val="#ppt_y"/>
                                          </p:val>
                                        </p:tav>
                                      </p:tavLst>
                                    </p:anim>
                                  </p:childTnLst>
                                </p:cTn>
                              </p:par>
                            </p:childTnLst>
                          </p:cTn>
                        </p:par>
                        <p:par>
                          <p:cTn id="63" fill="hold">
                            <p:stCondLst>
                              <p:cond delay="5500"/>
                            </p:stCondLst>
                            <p:childTnLst>
                              <p:par>
                                <p:cTn id="64" presetID="2" presetClass="entr" presetSubtype="2" fill="hold" grpId="0" nodeType="afterEffect">
                                  <p:stCondLst>
                                    <p:cond delay="0"/>
                                  </p:stCondLst>
                                  <p:childTnLst>
                                    <p:set>
                                      <p:cBhvr>
                                        <p:cTn id="65" dur="1" fill="hold">
                                          <p:stCondLst>
                                            <p:cond delay="0"/>
                                          </p:stCondLst>
                                        </p:cTn>
                                        <p:tgtEl>
                                          <p:spTgt spid="45"/>
                                        </p:tgtEl>
                                        <p:attrNameLst>
                                          <p:attrName>style.visibility</p:attrName>
                                        </p:attrNameLst>
                                      </p:cBhvr>
                                      <p:to>
                                        <p:strVal val="visible"/>
                                      </p:to>
                                    </p:set>
                                    <p:anim calcmode="lin" valueType="num">
                                      <p:cBhvr additive="base">
                                        <p:cTn id="66" dur="300" fill="hold"/>
                                        <p:tgtEl>
                                          <p:spTgt spid="45"/>
                                        </p:tgtEl>
                                        <p:attrNameLst>
                                          <p:attrName>ppt_x</p:attrName>
                                        </p:attrNameLst>
                                      </p:cBhvr>
                                      <p:tavLst>
                                        <p:tav tm="0">
                                          <p:val>
                                            <p:strVal val="1+#ppt_w/2"/>
                                          </p:val>
                                        </p:tav>
                                        <p:tav tm="100000">
                                          <p:val>
                                            <p:strVal val="#ppt_x"/>
                                          </p:val>
                                        </p:tav>
                                      </p:tavLst>
                                    </p:anim>
                                    <p:anim calcmode="lin" valueType="num">
                                      <p:cBhvr additive="base">
                                        <p:cTn id="67" dur="300" fill="hold"/>
                                        <p:tgtEl>
                                          <p:spTgt spid="45"/>
                                        </p:tgtEl>
                                        <p:attrNameLst>
                                          <p:attrName>ppt_y</p:attrName>
                                        </p:attrNameLst>
                                      </p:cBhvr>
                                      <p:tavLst>
                                        <p:tav tm="0">
                                          <p:val>
                                            <p:strVal val="#ppt_y"/>
                                          </p:val>
                                        </p:tav>
                                        <p:tav tm="100000">
                                          <p:val>
                                            <p:strVal val="#ppt_y"/>
                                          </p:val>
                                        </p:tav>
                                      </p:tavLst>
                                    </p:anim>
                                  </p:childTnLst>
                                </p:cTn>
                              </p:par>
                            </p:childTnLst>
                          </p:cTn>
                        </p:par>
                        <p:par>
                          <p:cTn id="68" fill="hold">
                            <p:stCondLst>
                              <p:cond delay="6000"/>
                            </p:stCondLst>
                            <p:childTnLst>
                              <p:par>
                                <p:cTn id="69" presetID="2" presetClass="entr" presetSubtype="2"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additive="base">
                                        <p:cTn id="71" dur="300" fill="hold"/>
                                        <p:tgtEl>
                                          <p:spTgt spid="46"/>
                                        </p:tgtEl>
                                        <p:attrNameLst>
                                          <p:attrName>ppt_x</p:attrName>
                                        </p:attrNameLst>
                                      </p:cBhvr>
                                      <p:tavLst>
                                        <p:tav tm="0">
                                          <p:val>
                                            <p:strVal val="1+#ppt_w/2"/>
                                          </p:val>
                                        </p:tav>
                                        <p:tav tm="100000">
                                          <p:val>
                                            <p:strVal val="#ppt_x"/>
                                          </p:val>
                                        </p:tav>
                                      </p:tavLst>
                                    </p:anim>
                                    <p:anim calcmode="lin" valueType="num">
                                      <p:cBhvr additive="base">
                                        <p:cTn id="72" dur="3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44" grpId="0"/>
      <p:bldP spid="45" grpId="0"/>
      <p:bldP spid="4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725988" y="1348204"/>
            <a:ext cx="3384550" cy="3385595"/>
          </a:xfrm>
          <a:prstGeom prst="rect">
            <a:avLst/>
          </a:prstGeom>
          <a:blipFill>
            <a:blip r:embed="rId1"/>
            <a:stretch>
              <a:fillRect/>
            </a:stretch>
          </a:blipFill>
          <a:ln>
            <a:noFill/>
          </a:ln>
          <a:effectLst>
            <a:outerShdw blurRad="25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7" name="矩形 6"/>
          <p:cNvSpPr/>
          <p:nvPr/>
        </p:nvSpPr>
        <p:spPr>
          <a:xfrm>
            <a:off x="2987675" y="1348205"/>
            <a:ext cx="1646238" cy="1646745"/>
          </a:xfrm>
          <a:prstGeom prst="rect">
            <a:avLst/>
          </a:prstGeom>
          <a:blipFill>
            <a:blip r:embed="rId2"/>
            <a:stretch>
              <a:fillRect/>
            </a:stretch>
          </a:blipFill>
          <a:ln>
            <a:noFill/>
          </a:ln>
          <a:effectLst>
            <a:outerShdw blurRad="25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8" name="矩形 7"/>
          <p:cNvSpPr/>
          <p:nvPr/>
        </p:nvSpPr>
        <p:spPr>
          <a:xfrm>
            <a:off x="1249364" y="3087053"/>
            <a:ext cx="1646237" cy="1646746"/>
          </a:xfrm>
          <a:prstGeom prst="rect">
            <a:avLst/>
          </a:prstGeom>
          <a:blipFill>
            <a:blip r:embed="rId3"/>
            <a:stretch>
              <a:fillRect/>
            </a:stretch>
          </a:blipFill>
          <a:ln>
            <a:noFill/>
          </a:ln>
          <a:effectLst>
            <a:outerShdw blurRad="25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nvGrpSpPr>
          <p:cNvPr id="3" name="组合 8"/>
          <p:cNvGrpSpPr/>
          <p:nvPr/>
        </p:nvGrpSpPr>
        <p:grpSpPr bwMode="auto">
          <a:xfrm>
            <a:off x="1249364" y="1348205"/>
            <a:ext cx="1646237" cy="1646745"/>
            <a:chOff x="1249901" y="1419622"/>
            <a:chExt cx="1646453" cy="1646453"/>
          </a:xfrm>
        </p:grpSpPr>
        <p:sp>
          <p:nvSpPr>
            <p:cNvPr id="10" name="矩形 9"/>
            <p:cNvSpPr/>
            <p:nvPr/>
          </p:nvSpPr>
          <p:spPr>
            <a:xfrm>
              <a:off x="1249901" y="1419622"/>
              <a:ext cx="1646453" cy="1646453"/>
            </a:xfrm>
            <a:prstGeom prst="rect">
              <a:avLst/>
            </a:prstGeom>
            <a:gradFill flip="none" rotWithShape="1">
              <a:gsLst>
                <a:gs pos="0">
                  <a:schemeClr val="bg1"/>
                </a:gs>
                <a:gs pos="100000">
                  <a:schemeClr val="bg1">
                    <a:lumMod val="85000"/>
                  </a:schemeClr>
                </a:gs>
              </a:gsLst>
              <a:lin ang="18900000" scaled="1"/>
              <a:tileRect/>
            </a:gra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900">
                <a:solidFill>
                  <a:schemeClr val="tx1">
                    <a:lumMod val="50000"/>
                    <a:lumOff val="50000"/>
                  </a:schemeClr>
                </a:solidFill>
              </a:endParaRPr>
            </a:p>
          </p:txBody>
        </p:sp>
        <p:sp>
          <p:nvSpPr>
            <p:cNvPr id="11" name="矩形 1"/>
            <p:cNvSpPr>
              <a:spLocks noChangeArrowheads="1"/>
            </p:cNvSpPr>
            <p:nvPr/>
          </p:nvSpPr>
          <p:spPr bwMode="auto">
            <a:xfrm>
              <a:off x="1346751" y="2142029"/>
              <a:ext cx="1486095" cy="784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430" name="Freeform 6"/>
            <p:cNvSpPr>
              <a:spLocks noEditPoints="1"/>
            </p:cNvSpPr>
            <p:nvPr/>
          </p:nvSpPr>
          <p:spPr bwMode="auto">
            <a:xfrm>
              <a:off x="1821580" y="1563638"/>
              <a:ext cx="537105" cy="535791"/>
            </a:xfrm>
            <a:custGeom>
              <a:avLst/>
              <a:gdLst>
                <a:gd name="T0" fmla="*/ 1766033792 w 99"/>
                <a:gd name="T1" fmla="*/ 263609172 h 99"/>
                <a:gd name="T2" fmla="*/ 2147483646 w 99"/>
                <a:gd name="T3" fmla="*/ 292899080 h 99"/>
                <a:gd name="T4" fmla="*/ 2147483646 w 99"/>
                <a:gd name="T5" fmla="*/ 585803572 h 99"/>
                <a:gd name="T6" fmla="*/ 2147483646 w 99"/>
                <a:gd name="T7" fmla="*/ 907992560 h 99"/>
                <a:gd name="T8" fmla="*/ 2147483646 w 99"/>
                <a:gd name="T9" fmla="*/ 1113021916 h 99"/>
                <a:gd name="T10" fmla="*/ 2147483646 w 99"/>
                <a:gd name="T11" fmla="*/ 1669535580 h 99"/>
                <a:gd name="T12" fmla="*/ 2147483646 w 99"/>
                <a:gd name="T13" fmla="*/ 1757405304 h 99"/>
                <a:gd name="T14" fmla="*/ 2147483646 w 99"/>
                <a:gd name="T15" fmla="*/ 2147483646 h 99"/>
                <a:gd name="T16" fmla="*/ 2147483646 w 99"/>
                <a:gd name="T17" fmla="*/ 2147483646 h 99"/>
                <a:gd name="T18" fmla="*/ 2001508219 w 99"/>
                <a:gd name="T19" fmla="*/ 2147483646 h 99"/>
                <a:gd name="T20" fmla="*/ 1795466061 w 99"/>
                <a:gd name="T21" fmla="*/ 2147483646 h 99"/>
                <a:gd name="T22" fmla="*/ 1236225824 w 99"/>
                <a:gd name="T23" fmla="*/ 2147483646 h 99"/>
                <a:gd name="T24" fmla="*/ 1147923592 w 99"/>
                <a:gd name="T25" fmla="*/ 2147483646 h 99"/>
                <a:gd name="T26" fmla="*/ 529807967 w 99"/>
                <a:gd name="T27" fmla="*/ 2147483646 h 99"/>
                <a:gd name="T28" fmla="*/ 588677931 w 99"/>
                <a:gd name="T29" fmla="*/ 2147483646 h 99"/>
                <a:gd name="T30" fmla="*/ 88302232 w 99"/>
                <a:gd name="T31" fmla="*/ 1991724568 h 99"/>
                <a:gd name="T32" fmla="*/ 264906696 w 99"/>
                <a:gd name="T33" fmla="*/ 1786695212 h 99"/>
                <a:gd name="T34" fmla="*/ 0 w 99"/>
                <a:gd name="T35" fmla="*/ 1230181548 h 99"/>
                <a:gd name="T36" fmla="*/ 264906696 w 99"/>
                <a:gd name="T37" fmla="*/ 1142311824 h 99"/>
                <a:gd name="T38" fmla="*/ 294338965 w 99"/>
                <a:gd name="T39" fmla="*/ 527223756 h 99"/>
                <a:gd name="T40" fmla="*/ 559245662 w 99"/>
                <a:gd name="T41" fmla="*/ 585803572 h 99"/>
                <a:gd name="T42" fmla="*/ 912449165 w 99"/>
                <a:gd name="T43" fmla="*/ 87869724 h 99"/>
                <a:gd name="T44" fmla="*/ 1118491323 w 99"/>
                <a:gd name="T45" fmla="*/ 263609172 h 99"/>
                <a:gd name="T46" fmla="*/ 1677731560 w 99"/>
                <a:gd name="T47" fmla="*/ 0 h 99"/>
                <a:gd name="T48" fmla="*/ 1059621360 w 99"/>
                <a:gd name="T49" fmla="*/ 1698825488 h 99"/>
                <a:gd name="T50" fmla="*/ 1324528057 w 99"/>
                <a:gd name="T51" fmla="*/ 1376631088 h 99"/>
                <a:gd name="T52" fmla="*/ 1707169254 w 99"/>
                <a:gd name="T53" fmla="*/ 1610955764 h 99"/>
                <a:gd name="T54" fmla="*/ 1883768293 w 99"/>
                <a:gd name="T55" fmla="*/ 1640245672 h 99"/>
                <a:gd name="T56" fmla="*/ 1589429328 w 99"/>
                <a:gd name="T57" fmla="*/ 1581665856 h 99"/>
                <a:gd name="T58" fmla="*/ 1707169254 w 99"/>
                <a:gd name="T59" fmla="*/ 2021014476 h 99"/>
                <a:gd name="T60" fmla="*/ 2089810451 w 99"/>
                <a:gd name="T61" fmla="*/ 2079594292 h 99"/>
                <a:gd name="T62" fmla="*/ 2089810451 w 99"/>
                <a:gd name="T63" fmla="*/ 820122836 h 99"/>
                <a:gd name="T64" fmla="*/ 824146933 w 99"/>
                <a:gd name="T65" fmla="*/ 820122836 h 99"/>
                <a:gd name="T66" fmla="*/ 824146933 w 99"/>
                <a:gd name="T67" fmla="*/ 2079594292 h 99"/>
                <a:gd name="T68" fmla="*/ 1618867022 w 99"/>
                <a:gd name="T69" fmla="*/ 2147483646 h 99"/>
                <a:gd name="T70" fmla="*/ 1412830289 w 99"/>
                <a:gd name="T71" fmla="*/ 1933144752 h 99"/>
                <a:gd name="T72" fmla="*/ 1030189091 w 99"/>
                <a:gd name="T73" fmla="*/ 2147483646 h 99"/>
                <a:gd name="T74" fmla="*/ 1236225824 w 99"/>
                <a:gd name="T75" fmla="*/ 2079594292 h 99"/>
                <a:gd name="T76" fmla="*/ 1324528057 w 99"/>
                <a:gd name="T77" fmla="*/ 1523086040 h 99"/>
                <a:gd name="T78" fmla="*/ 1118491323 w 99"/>
                <a:gd name="T79" fmla="*/ 1728115396 h 99"/>
                <a:gd name="T80" fmla="*/ 1501127095 w 99"/>
                <a:gd name="T81" fmla="*/ 1083732008 h 99"/>
                <a:gd name="T82" fmla="*/ 1501127095 w 99"/>
                <a:gd name="T83" fmla="*/ 1347341180 h 99"/>
                <a:gd name="T84" fmla="*/ 1501127095 w 99"/>
                <a:gd name="T85" fmla="*/ 1083732008 h 9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99" h="99">
                  <a:moveTo>
                    <a:pt x="59" y="8"/>
                  </a:moveTo>
                  <a:cubicBezTo>
                    <a:pt x="59" y="9"/>
                    <a:pt x="60" y="9"/>
                    <a:pt x="60" y="9"/>
                  </a:cubicBezTo>
                  <a:cubicBezTo>
                    <a:pt x="66" y="2"/>
                    <a:pt x="66" y="2"/>
                    <a:pt x="66" y="2"/>
                  </a:cubicBezTo>
                  <a:cubicBezTo>
                    <a:pt x="81" y="10"/>
                    <a:pt x="81" y="10"/>
                    <a:pt x="81" y="10"/>
                  </a:cubicBezTo>
                  <a:cubicBezTo>
                    <a:pt x="78" y="19"/>
                    <a:pt x="78" y="19"/>
                    <a:pt x="78" y="19"/>
                  </a:cubicBezTo>
                  <a:cubicBezTo>
                    <a:pt x="78" y="19"/>
                    <a:pt x="79" y="19"/>
                    <a:pt x="79" y="20"/>
                  </a:cubicBezTo>
                  <a:cubicBezTo>
                    <a:pt x="88" y="17"/>
                    <a:pt x="88" y="17"/>
                    <a:pt x="88" y="17"/>
                  </a:cubicBezTo>
                  <a:cubicBezTo>
                    <a:pt x="96" y="31"/>
                    <a:pt x="96" y="31"/>
                    <a:pt x="96" y="31"/>
                  </a:cubicBezTo>
                  <a:cubicBezTo>
                    <a:pt x="90" y="37"/>
                    <a:pt x="90" y="37"/>
                    <a:pt x="90" y="37"/>
                  </a:cubicBezTo>
                  <a:cubicBezTo>
                    <a:pt x="90" y="38"/>
                    <a:pt x="90" y="38"/>
                    <a:pt x="90" y="38"/>
                  </a:cubicBezTo>
                  <a:cubicBezTo>
                    <a:pt x="99" y="40"/>
                    <a:pt x="99" y="40"/>
                    <a:pt x="99" y="40"/>
                  </a:cubicBezTo>
                  <a:cubicBezTo>
                    <a:pt x="99" y="57"/>
                    <a:pt x="99" y="57"/>
                    <a:pt x="99" y="57"/>
                  </a:cubicBezTo>
                  <a:cubicBezTo>
                    <a:pt x="91" y="59"/>
                    <a:pt x="91" y="59"/>
                    <a:pt x="91" y="59"/>
                  </a:cubicBezTo>
                  <a:cubicBezTo>
                    <a:pt x="91" y="59"/>
                    <a:pt x="90" y="60"/>
                    <a:pt x="90" y="60"/>
                  </a:cubicBezTo>
                  <a:cubicBezTo>
                    <a:pt x="97" y="67"/>
                    <a:pt x="97" y="67"/>
                    <a:pt x="97" y="67"/>
                  </a:cubicBezTo>
                  <a:cubicBezTo>
                    <a:pt x="89" y="81"/>
                    <a:pt x="89" y="81"/>
                    <a:pt x="89" y="81"/>
                  </a:cubicBezTo>
                  <a:cubicBezTo>
                    <a:pt x="80" y="78"/>
                    <a:pt x="80" y="78"/>
                    <a:pt x="80" y="78"/>
                  </a:cubicBezTo>
                  <a:cubicBezTo>
                    <a:pt x="80" y="79"/>
                    <a:pt x="80" y="79"/>
                    <a:pt x="80" y="79"/>
                  </a:cubicBezTo>
                  <a:cubicBezTo>
                    <a:pt x="82" y="88"/>
                    <a:pt x="82" y="88"/>
                    <a:pt x="82" y="88"/>
                  </a:cubicBezTo>
                  <a:cubicBezTo>
                    <a:pt x="68" y="97"/>
                    <a:pt x="68" y="97"/>
                    <a:pt x="68" y="97"/>
                  </a:cubicBezTo>
                  <a:cubicBezTo>
                    <a:pt x="62" y="90"/>
                    <a:pt x="62" y="90"/>
                    <a:pt x="62" y="90"/>
                  </a:cubicBezTo>
                  <a:cubicBezTo>
                    <a:pt x="62" y="90"/>
                    <a:pt x="61" y="90"/>
                    <a:pt x="61" y="90"/>
                  </a:cubicBezTo>
                  <a:cubicBezTo>
                    <a:pt x="59" y="99"/>
                    <a:pt x="59" y="99"/>
                    <a:pt x="59" y="99"/>
                  </a:cubicBezTo>
                  <a:cubicBezTo>
                    <a:pt x="42" y="99"/>
                    <a:pt x="42" y="99"/>
                    <a:pt x="42" y="99"/>
                  </a:cubicBezTo>
                  <a:cubicBezTo>
                    <a:pt x="40" y="91"/>
                    <a:pt x="40" y="91"/>
                    <a:pt x="40" y="91"/>
                  </a:cubicBezTo>
                  <a:cubicBezTo>
                    <a:pt x="40" y="91"/>
                    <a:pt x="39" y="91"/>
                    <a:pt x="39" y="91"/>
                  </a:cubicBezTo>
                  <a:cubicBezTo>
                    <a:pt x="33" y="97"/>
                    <a:pt x="33" y="97"/>
                    <a:pt x="33" y="97"/>
                  </a:cubicBezTo>
                  <a:cubicBezTo>
                    <a:pt x="18" y="89"/>
                    <a:pt x="18" y="89"/>
                    <a:pt x="18" y="89"/>
                  </a:cubicBezTo>
                  <a:cubicBezTo>
                    <a:pt x="21" y="81"/>
                    <a:pt x="21" y="81"/>
                    <a:pt x="21" y="81"/>
                  </a:cubicBezTo>
                  <a:cubicBezTo>
                    <a:pt x="20" y="80"/>
                    <a:pt x="20" y="80"/>
                    <a:pt x="20" y="80"/>
                  </a:cubicBezTo>
                  <a:cubicBezTo>
                    <a:pt x="11" y="83"/>
                    <a:pt x="11" y="83"/>
                    <a:pt x="11" y="83"/>
                  </a:cubicBezTo>
                  <a:cubicBezTo>
                    <a:pt x="3" y="68"/>
                    <a:pt x="3" y="68"/>
                    <a:pt x="3" y="68"/>
                  </a:cubicBezTo>
                  <a:cubicBezTo>
                    <a:pt x="9" y="62"/>
                    <a:pt x="9" y="62"/>
                    <a:pt x="9" y="62"/>
                  </a:cubicBezTo>
                  <a:cubicBezTo>
                    <a:pt x="9" y="62"/>
                    <a:pt x="9" y="61"/>
                    <a:pt x="9" y="61"/>
                  </a:cubicBezTo>
                  <a:cubicBezTo>
                    <a:pt x="0" y="59"/>
                    <a:pt x="0" y="59"/>
                    <a:pt x="0" y="59"/>
                  </a:cubicBezTo>
                  <a:cubicBezTo>
                    <a:pt x="0" y="42"/>
                    <a:pt x="0" y="42"/>
                    <a:pt x="0" y="42"/>
                  </a:cubicBezTo>
                  <a:cubicBezTo>
                    <a:pt x="8" y="40"/>
                    <a:pt x="8" y="40"/>
                    <a:pt x="8" y="40"/>
                  </a:cubicBezTo>
                  <a:cubicBezTo>
                    <a:pt x="8" y="40"/>
                    <a:pt x="8" y="39"/>
                    <a:pt x="9" y="39"/>
                  </a:cubicBezTo>
                  <a:cubicBezTo>
                    <a:pt x="2" y="33"/>
                    <a:pt x="2" y="33"/>
                    <a:pt x="2" y="33"/>
                  </a:cubicBezTo>
                  <a:cubicBezTo>
                    <a:pt x="10" y="18"/>
                    <a:pt x="10" y="18"/>
                    <a:pt x="10" y="18"/>
                  </a:cubicBezTo>
                  <a:cubicBezTo>
                    <a:pt x="18" y="21"/>
                    <a:pt x="18" y="21"/>
                    <a:pt x="18" y="21"/>
                  </a:cubicBezTo>
                  <a:cubicBezTo>
                    <a:pt x="19" y="21"/>
                    <a:pt x="19" y="20"/>
                    <a:pt x="19" y="20"/>
                  </a:cubicBezTo>
                  <a:cubicBezTo>
                    <a:pt x="17" y="11"/>
                    <a:pt x="17" y="11"/>
                    <a:pt x="17" y="11"/>
                  </a:cubicBezTo>
                  <a:cubicBezTo>
                    <a:pt x="31" y="3"/>
                    <a:pt x="31" y="3"/>
                    <a:pt x="31" y="3"/>
                  </a:cubicBezTo>
                  <a:cubicBezTo>
                    <a:pt x="37" y="9"/>
                    <a:pt x="37" y="9"/>
                    <a:pt x="37" y="9"/>
                  </a:cubicBezTo>
                  <a:cubicBezTo>
                    <a:pt x="37" y="9"/>
                    <a:pt x="38" y="9"/>
                    <a:pt x="38" y="9"/>
                  </a:cubicBezTo>
                  <a:cubicBezTo>
                    <a:pt x="40" y="0"/>
                    <a:pt x="40" y="0"/>
                    <a:pt x="40" y="0"/>
                  </a:cubicBezTo>
                  <a:cubicBezTo>
                    <a:pt x="57" y="0"/>
                    <a:pt x="57" y="0"/>
                    <a:pt x="57" y="0"/>
                  </a:cubicBezTo>
                  <a:cubicBezTo>
                    <a:pt x="59" y="8"/>
                    <a:pt x="59" y="8"/>
                    <a:pt x="59" y="8"/>
                  </a:cubicBezTo>
                  <a:close/>
                  <a:moveTo>
                    <a:pt x="36" y="58"/>
                  </a:moveTo>
                  <a:cubicBezTo>
                    <a:pt x="37" y="52"/>
                    <a:pt x="37" y="52"/>
                    <a:pt x="37" y="52"/>
                  </a:cubicBezTo>
                  <a:cubicBezTo>
                    <a:pt x="45" y="47"/>
                    <a:pt x="45" y="47"/>
                    <a:pt x="45" y="47"/>
                  </a:cubicBezTo>
                  <a:cubicBezTo>
                    <a:pt x="56" y="47"/>
                    <a:pt x="56" y="47"/>
                    <a:pt x="56" y="47"/>
                  </a:cubicBezTo>
                  <a:cubicBezTo>
                    <a:pt x="58" y="55"/>
                    <a:pt x="58" y="55"/>
                    <a:pt x="58" y="55"/>
                  </a:cubicBezTo>
                  <a:cubicBezTo>
                    <a:pt x="64" y="55"/>
                    <a:pt x="64" y="55"/>
                    <a:pt x="64" y="55"/>
                  </a:cubicBezTo>
                  <a:cubicBezTo>
                    <a:pt x="64" y="56"/>
                    <a:pt x="64" y="56"/>
                    <a:pt x="64" y="56"/>
                  </a:cubicBezTo>
                  <a:cubicBezTo>
                    <a:pt x="56" y="58"/>
                    <a:pt x="56" y="58"/>
                    <a:pt x="56" y="58"/>
                  </a:cubicBezTo>
                  <a:cubicBezTo>
                    <a:pt x="54" y="54"/>
                    <a:pt x="54" y="54"/>
                    <a:pt x="54" y="54"/>
                  </a:cubicBezTo>
                  <a:cubicBezTo>
                    <a:pt x="52" y="62"/>
                    <a:pt x="52" y="62"/>
                    <a:pt x="52" y="62"/>
                  </a:cubicBezTo>
                  <a:cubicBezTo>
                    <a:pt x="58" y="69"/>
                    <a:pt x="58" y="69"/>
                    <a:pt x="58" y="69"/>
                  </a:cubicBezTo>
                  <a:cubicBezTo>
                    <a:pt x="58" y="79"/>
                    <a:pt x="58" y="79"/>
                    <a:pt x="58" y="79"/>
                  </a:cubicBezTo>
                  <a:cubicBezTo>
                    <a:pt x="63" y="77"/>
                    <a:pt x="67" y="74"/>
                    <a:pt x="71" y="71"/>
                  </a:cubicBezTo>
                  <a:cubicBezTo>
                    <a:pt x="76" y="66"/>
                    <a:pt x="80" y="58"/>
                    <a:pt x="80" y="50"/>
                  </a:cubicBezTo>
                  <a:cubicBezTo>
                    <a:pt x="80" y="41"/>
                    <a:pt x="76" y="34"/>
                    <a:pt x="71" y="28"/>
                  </a:cubicBezTo>
                  <a:cubicBezTo>
                    <a:pt x="65" y="23"/>
                    <a:pt x="58" y="19"/>
                    <a:pt x="49" y="19"/>
                  </a:cubicBezTo>
                  <a:cubicBezTo>
                    <a:pt x="41" y="19"/>
                    <a:pt x="34" y="23"/>
                    <a:pt x="28" y="28"/>
                  </a:cubicBezTo>
                  <a:cubicBezTo>
                    <a:pt x="23" y="34"/>
                    <a:pt x="19" y="41"/>
                    <a:pt x="19" y="50"/>
                  </a:cubicBezTo>
                  <a:cubicBezTo>
                    <a:pt x="19" y="58"/>
                    <a:pt x="23" y="66"/>
                    <a:pt x="28" y="71"/>
                  </a:cubicBezTo>
                  <a:cubicBezTo>
                    <a:pt x="34" y="76"/>
                    <a:pt x="41" y="80"/>
                    <a:pt x="49" y="80"/>
                  </a:cubicBezTo>
                  <a:cubicBezTo>
                    <a:pt x="52" y="80"/>
                    <a:pt x="54" y="80"/>
                    <a:pt x="55" y="79"/>
                  </a:cubicBezTo>
                  <a:cubicBezTo>
                    <a:pt x="53" y="70"/>
                    <a:pt x="53" y="70"/>
                    <a:pt x="53" y="70"/>
                  </a:cubicBezTo>
                  <a:cubicBezTo>
                    <a:pt x="48" y="66"/>
                    <a:pt x="48" y="66"/>
                    <a:pt x="48" y="66"/>
                  </a:cubicBezTo>
                  <a:cubicBezTo>
                    <a:pt x="47" y="69"/>
                    <a:pt x="45" y="73"/>
                    <a:pt x="45" y="73"/>
                  </a:cubicBezTo>
                  <a:cubicBezTo>
                    <a:pt x="35" y="75"/>
                    <a:pt x="35" y="75"/>
                    <a:pt x="35" y="75"/>
                  </a:cubicBezTo>
                  <a:cubicBezTo>
                    <a:pt x="35" y="73"/>
                    <a:pt x="35" y="73"/>
                    <a:pt x="35" y="73"/>
                  </a:cubicBezTo>
                  <a:cubicBezTo>
                    <a:pt x="42" y="71"/>
                    <a:pt x="42" y="71"/>
                    <a:pt x="42" y="71"/>
                  </a:cubicBezTo>
                  <a:cubicBezTo>
                    <a:pt x="44" y="61"/>
                    <a:pt x="44" y="61"/>
                    <a:pt x="44" y="61"/>
                  </a:cubicBezTo>
                  <a:cubicBezTo>
                    <a:pt x="45" y="52"/>
                    <a:pt x="45" y="52"/>
                    <a:pt x="45" y="52"/>
                  </a:cubicBezTo>
                  <a:cubicBezTo>
                    <a:pt x="41" y="54"/>
                    <a:pt x="41" y="54"/>
                    <a:pt x="41" y="54"/>
                  </a:cubicBezTo>
                  <a:cubicBezTo>
                    <a:pt x="38" y="59"/>
                    <a:pt x="38" y="59"/>
                    <a:pt x="38" y="59"/>
                  </a:cubicBezTo>
                  <a:cubicBezTo>
                    <a:pt x="36" y="58"/>
                    <a:pt x="36" y="58"/>
                    <a:pt x="36" y="58"/>
                  </a:cubicBezTo>
                  <a:close/>
                  <a:moveTo>
                    <a:pt x="51" y="37"/>
                  </a:moveTo>
                  <a:cubicBezTo>
                    <a:pt x="48" y="37"/>
                    <a:pt x="46" y="39"/>
                    <a:pt x="46" y="41"/>
                  </a:cubicBezTo>
                  <a:cubicBezTo>
                    <a:pt x="46" y="44"/>
                    <a:pt x="48" y="46"/>
                    <a:pt x="51" y="46"/>
                  </a:cubicBezTo>
                  <a:cubicBezTo>
                    <a:pt x="53" y="46"/>
                    <a:pt x="55" y="44"/>
                    <a:pt x="55" y="41"/>
                  </a:cubicBezTo>
                  <a:cubicBezTo>
                    <a:pt x="55" y="39"/>
                    <a:pt x="53" y="37"/>
                    <a:pt x="51" y="3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solidFill>
                  <a:schemeClr val="tx1">
                    <a:lumMod val="50000"/>
                    <a:lumOff val="50000"/>
                  </a:schemeClr>
                </a:solidFill>
              </a:endParaRPr>
            </a:p>
          </p:txBody>
        </p:sp>
      </p:grpSp>
      <p:grpSp>
        <p:nvGrpSpPr>
          <p:cNvPr id="4" name="组合 12"/>
          <p:cNvGrpSpPr/>
          <p:nvPr/>
        </p:nvGrpSpPr>
        <p:grpSpPr bwMode="auto">
          <a:xfrm>
            <a:off x="2987675" y="3087053"/>
            <a:ext cx="1646238" cy="1646746"/>
            <a:chOff x="2987824" y="3157545"/>
            <a:chExt cx="1646453" cy="1646453"/>
          </a:xfrm>
        </p:grpSpPr>
        <p:sp>
          <p:nvSpPr>
            <p:cNvPr id="14" name="矩形 13"/>
            <p:cNvSpPr/>
            <p:nvPr/>
          </p:nvSpPr>
          <p:spPr>
            <a:xfrm>
              <a:off x="2987824" y="3157545"/>
              <a:ext cx="1646453" cy="1646453"/>
            </a:xfrm>
            <a:prstGeom prst="rect">
              <a:avLst/>
            </a:prstGeom>
            <a:gradFill flip="none" rotWithShape="1">
              <a:gsLst>
                <a:gs pos="0">
                  <a:schemeClr val="bg1"/>
                </a:gs>
                <a:gs pos="100000">
                  <a:schemeClr val="bg1">
                    <a:lumMod val="85000"/>
                  </a:schemeClr>
                </a:gs>
              </a:gsLst>
              <a:lin ang="18900000" scaled="1"/>
              <a:tileRect/>
            </a:gra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900">
                <a:solidFill>
                  <a:schemeClr val="tx1">
                    <a:lumMod val="50000"/>
                    <a:lumOff val="50000"/>
                  </a:schemeClr>
                </a:solidFill>
              </a:endParaRPr>
            </a:p>
          </p:txBody>
        </p:sp>
        <p:sp>
          <p:nvSpPr>
            <p:cNvPr id="60426" name="Freeform 6"/>
            <p:cNvSpPr>
              <a:spLocks noEditPoints="1"/>
            </p:cNvSpPr>
            <p:nvPr/>
          </p:nvSpPr>
          <p:spPr bwMode="auto">
            <a:xfrm>
              <a:off x="3542497" y="3291830"/>
              <a:ext cx="537105" cy="535791"/>
            </a:xfrm>
            <a:custGeom>
              <a:avLst/>
              <a:gdLst>
                <a:gd name="T0" fmla="*/ 1766033792 w 99"/>
                <a:gd name="T1" fmla="*/ 263609172 h 99"/>
                <a:gd name="T2" fmla="*/ 2147483646 w 99"/>
                <a:gd name="T3" fmla="*/ 292899080 h 99"/>
                <a:gd name="T4" fmla="*/ 2147483646 w 99"/>
                <a:gd name="T5" fmla="*/ 585803572 h 99"/>
                <a:gd name="T6" fmla="*/ 2147483646 w 99"/>
                <a:gd name="T7" fmla="*/ 907992560 h 99"/>
                <a:gd name="T8" fmla="*/ 2147483646 w 99"/>
                <a:gd name="T9" fmla="*/ 1113021916 h 99"/>
                <a:gd name="T10" fmla="*/ 2147483646 w 99"/>
                <a:gd name="T11" fmla="*/ 1669535580 h 99"/>
                <a:gd name="T12" fmla="*/ 2147483646 w 99"/>
                <a:gd name="T13" fmla="*/ 1757405304 h 99"/>
                <a:gd name="T14" fmla="*/ 2147483646 w 99"/>
                <a:gd name="T15" fmla="*/ 2147483646 h 99"/>
                <a:gd name="T16" fmla="*/ 2147483646 w 99"/>
                <a:gd name="T17" fmla="*/ 2147483646 h 99"/>
                <a:gd name="T18" fmla="*/ 2001508219 w 99"/>
                <a:gd name="T19" fmla="*/ 2147483646 h 99"/>
                <a:gd name="T20" fmla="*/ 1795466061 w 99"/>
                <a:gd name="T21" fmla="*/ 2147483646 h 99"/>
                <a:gd name="T22" fmla="*/ 1236225824 w 99"/>
                <a:gd name="T23" fmla="*/ 2147483646 h 99"/>
                <a:gd name="T24" fmla="*/ 1147923592 w 99"/>
                <a:gd name="T25" fmla="*/ 2147483646 h 99"/>
                <a:gd name="T26" fmla="*/ 529807967 w 99"/>
                <a:gd name="T27" fmla="*/ 2147483646 h 99"/>
                <a:gd name="T28" fmla="*/ 588677931 w 99"/>
                <a:gd name="T29" fmla="*/ 2147483646 h 99"/>
                <a:gd name="T30" fmla="*/ 88302232 w 99"/>
                <a:gd name="T31" fmla="*/ 1991724568 h 99"/>
                <a:gd name="T32" fmla="*/ 264906696 w 99"/>
                <a:gd name="T33" fmla="*/ 1786695212 h 99"/>
                <a:gd name="T34" fmla="*/ 0 w 99"/>
                <a:gd name="T35" fmla="*/ 1230181548 h 99"/>
                <a:gd name="T36" fmla="*/ 264906696 w 99"/>
                <a:gd name="T37" fmla="*/ 1142311824 h 99"/>
                <a:gd name="T38" fmla="*/ 294338965 w 99"/>
                <a:gd name="T39" fmla="*/ 527223756 h 99"/>
                <a:gd name="T40" fmla="*/ 559245662 w 99"/>
                <a:gd name="T41" fmla="*/ 585803572 h 99"/>
                <a:gd name="T42" fmla="*/ 912449165 w 99"/>
                <a:gd name="T43" fmla="*/ 87869724 h 99"/>
                <a:gd name="T44" fmla="*/ 1118491323 w 99"/>
                <a:gd name="T45" fmla="*/ 263609172 h 99"/>
                <a:gd name="T46" fmla="*/ 1677731560 w 99"/>
                <a:gd name="T47" fmla="*/ 0 h 99"/>
                <a:gd name="T48" fmla="*/ 1059621360 w 99"/>
                <a:gd name="T49" fmla="*/ 1698825488 h 99"/>
                <a:gd name="T50" fmla="*/ 1324528057 w 99"/>
                <a:gd name="T51" fmla="*/ 1376631088 h 99"/>
                <a:gd name="T52" fmla="*/ 1707169254 w 99"/>
                <a:gd name="T53" fmla="*/ 1610955764 h 99"/>
                <a:gd name="T54" fmla="*/ 1883768293 w 99"/>
                <a:gd name="T55" fmla="*/ 1640245672 h 99"/>
                <a:gd name="T56" fmla="*/ 1589429328 w 99"/>
                <a:gd name="T57" fmla="*/ 1581665856 h 99"/>
                <a:gd name="T58" fmla="*/ 1707169254 w 99"/>
                <a:gd name="T59" fmla="*/ 2021014476 h 99"/>
                <a:gd name="T60" fmla="*/ 2089810451 w 99"/>
                <a:gd name="T61" fmla="*/ 2079594292 h 99"/>
                <a:gd name="T62" fmla="*/ 2089810451 w 99"/>
                <a:gd name="T63" fmla="*/ 820122836 h 99"/>
                <a:gd name="T64" fmla="*/ 824146933 w 99"/>
                <a:gd name="T65" fmla="*/ 820122836 h 99"/>
                <a:gd name="T66" fmla="*/ 824146933 w 99"/>
                <a:gd name="T67" fmla="*/ 2079594292 h 99"/>
                <a:gd name="T68" fmla="*/ 1618867022 w 99"/>
                <a:gd name="T69" fmla="*/ 2147483646 h 99"/>
                <a:gd name="T70" fmla="*/ 1412830289 w 99"/>
                <a:gd name="T71" fmla="*/ 1933144752 h 99"/>
                <a:gd name="T72" fmla="*/ 1030189091 w 99"/>
                <a:gd name="T73" fmla="*/ 2147483646 h 99"/>
                <a:gd name="T74" fmla="*/ 1236225824 w 99"/>
                <a:gd name="T75" fmla="*/ 2079594292 h 99"/>
                <a:gd name="T76" fmla="*/ 1324528057 w 99"/>
                <a:gd name="T77" fmla="*/ 1523086040 h 99"/>
                <a:gd name="T78" fmla="*/ 1118491323 w 99"/>
                <a:gd name="T79" fmla="*/ 1728115396 h 99"/>
                <a:gd name="T80" fmla="*/ 1501127095 w 99"/>
                <a:gd name="T81" fmla="*/ 1083732008 h 99"/>
                <a:gd name="T82" fmla="*/ 1501127095 w 99"/>
                <a:gd name="T83" fmla="*/ 1347341180 h 99"/>
                <a:gd name="T84" fmla="*/ 1501127095 w 99"/>
                <a:gd name="T85" fmla="*/ 1083732008 h 9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99" h="99">
                  <a:moveTo>
                    <a:pt x="59" y="8"/>
                  </a:moveTo>
                  <a:cubicBezTo>
                    <a:pt x="59" y="9"/>
                    <a:pt x="60" y="9"/>
                    <a:pt x="60" y="9"/>
                  </a:cubicBezTo>
                  <a:cubicBezTo>
                    <a:pt x="66" y="2"/>
                    <a:pt x="66" y="2"/>
                    <a:pt x="66" y="2"/>
                  </a:cubicBezTo>
                  <a:cubicBezTo>
                    <a:pt x="81" y="10"/>
                    <a:pt x="81" y="10"/>
                    <a:pt x="81" y="10"/>
                  </a:cubicBezTo>
                  <a:cubicBezTo>
                    <a:pt x="78" y="19"/>
                    <a:pt x="78" y="19"/>
                    <a:pt x="78" y="19"/>
                  </a:cubicBezTo>
                  <a:cubicBezTo>
                    <a:pt x="78" y="19"/>
                    <a:pt x="79" y="19"/>
                    <a:pt x="79" y="20"/>
                  </a:cubicBezTo>
                  <a:cubicBezTo>
                    <a:pt x="88" y="17"/>
                    <a:pt x="88" y="17"/>
                    <a:pt x="88" y="17"/>
                  </a:cubicBezTo>
                  <a:cubicBezTo>
                    <a:pt x="96" y="31"/>
                    <a:pt x="96" y="31"/>
                    <a:pt x="96" y="31"/>
                  </a:cubicBezTo>
                  <a:cubicBezTo>
                    <a:pt x="90" y="37"/>
                    <a:pt x="90" y="37"/>
                    <a:pt x="90" y="37"/>
                  </a:cubicBezTo>
                  <a:cubicBezTo>
                    <a:pt x="90" y="38"/>
                    <a:pt x="90" y="38"/>
                    <a:pt x="90" y="38"/>
                  </a:cubicBezTo>
                  <a:cubicBezTo>
                    <a:pt x="99" y="40"/>
                    <a:pt x="99" y="40"/>
                    <a:pt x="99" y="40"/>
                  </a:cubicBezTo>
                  <a:cubicBezTo>
                    <a:pt x="99" y="57"/>
                    <a:pt x="99" y="57"/>
                    <a:pt x="99" y="57"/>
                  </a:cubicBezTo>
                  <a:cubicBezTo>
                    <a:pt x="91" y="59"/>
                    <a:pt x="91" y="59"/>
                    <a:pt x="91" y="59"/>
                  </a:cubicBezTo>
                  <a:cubicBezTo>
                    <a:pt x="91" y="59"/>
                    <a:pt x="90" y="60"/>
                    <a:pt x="90" y="60"/>
                  </a:cubicBezTo>
                  <a:cubicBezTo>
                    <a:pt x="97" y="67"/>
                    <a:pt x="97" y="67"/>
                    <a:pt x="97" y="67"/>
                  </a:cubicBezTo>
                  <a:cubicBezTo>
                    <a:pt x="89" y="81"/>
                    <a:pt x="89" y="81"/>
                    <a:pt x="89" y="81"/>
                  </a:cubicBezTo>
                  <a:cubicBezTo>
                    <a:pt x="80" y="78"/>
                    <a:pt x="80" y="78"/>
                    <a:pt x="80" y="78"/>
                  </a:cubicBezTo>
                  <a:cubicBezTo>
                    <a:pt x="80" y="79"/>
                    <a:pt x="80" y="79"/>
                    <a:pt x="80" y="79"/>
                  </a:cubicBezTo>
                  <a:cubicBezTo>
                    <a:pt x="82" y="88"/>
                    <a:pt x="82" y="88"/>
                    <a:pt x="82" y="88"/>
                  </a:cubicBezTo>
                  <a:cubicBezTo>
                    <a:pt x="68" y="97"/>
                    <a:pt x="68" y="97"/>
                    <a:pt x="68" y="97"/>
                  </a:cubicBezTo>
                  <a:cubicBezTo>
                    <a:pt x="62" y="90"/>
                    <a:pt x="62" y="90"/>
                    <a:pt x="62" y="90"/>
                  </a:cubicBezTo>
                  <a:cubicBezTo>
                    <a:pt x="62" y="90"/>
                    <a:pt x="61" y="90"/>
                    <a:pt x="61" y="90"/>
                  </a:cubicBezTo>
                  <a:cubicBezTo>
                    <a:pt x="59" y="99"/>
                    <a:pt x="59" y="99"/>
                    <a:pt x="59" y="99"/>
                  </a:cubicBezTo>
                  <a:cubicBezTo>
                    <a:pt x="42" y="99"/>
                    <a:pt x="42" y="99"/>
                    <a:pt x="42" y="99"/>
                  </a:cubicBezTo>
                  <a:cubicBezTo>
                    <a:pt x="40" y="91"/>
                    <a:pt x="40" y="91"/>
                    <a:pt x="40" y="91"/>
                  </a:cubicBezTo>
                  <a:cubicBezTo>
                    <a:pt x="40" y="91"/>
                    <a:pt x="39" y="91"/>
                    <a:pt x="39" y="91"/>
                  </a:cubicBezTo>
                  <a:cubicBezTo>
                    <a:pt x="33" y="97"/>
                    <a:pt x="33" y="97"/>
                    <a:pt x="33" y="97"/>
                  </a:cubicBezTo>
                  <a:cubicBezTo>
                    <a:pt x="18" y="89"/>
                    <a:pt x="18" y="89"/>
                    <a:pt x="18" y="89"/>
                  </a:cubicBezTo>
                  <a:cubicBezTo>
                    <a:pt x="21" y="81"/>
                    <a:pt x="21" y="81"/>
                    <a:pt x="21" y="81"/>
                  </a:cubicBezTo>
                  <a:cubicBezTo>
                    <a:pt x="20" y="80"/>
                    <a:pt x="20" y="80"/>
                    <a:pt x="20" y="80"/>
                  </a:cubicBezTo>
                  <a:cubicBezTo>
                    <a:pt x="11" y="83"/>
                    <a:pt x="11" y="83"/>
                    <a:pt x="11" y="83"/>
                  </a:cubicBezTo>
                  <a:cubicBezTo>
                    <a:pt x="3" y="68"/>
                    <a:pt x="3" y="68"/>
                    <a:pt x="3" y="68"/>
                  </a:cubicBezTo>
                  <a:cubicBezTo>
                    <a:pt x="9" y="62"/>
                    <a:pt x="9" y="62"/>
                    <a:pt x="9" y="62"/>
                  </a:cubicBezTo>
                  <a:cubicBezTo>
                    <a:pt x="9" y="62"/>
                    <a:pt x="9" y="61"/>
                    <a:pt x="9" y="61"/>
                  </a:cubicBezTo>
                  <a:cubicBezTo>
                    <a:pt x="0" y="59"/>
                    <a:pt x="0" y="59"/>
                    <a:pt x="0" y="59"/>
                  </a:cubicBezTo>
                  <a:cubicBezTo>
                    <a:pt x="0" y="42"/>
                    <a:pt x="0" y="42"/>
                    <a:pt x="0" y="42"/>
                  </a:cubicBezTo>
                  <a:cubicBezTo>
                    <a:pt x="8" y="40"/>
                    <a:pt x="8" y="40"/>
                    <a:pt x="8" y="40"/>
                  </a:cubicBezTo>
                  <a:cubicBezTo>
                    <a:pt x="8" y="40"/>
                    <a:pt x="8" y="39"/>
                    <a:pt x="9" y="39"/>
                  </a:cubicBezTo>
                  <a:cubicBezTo>
                    <a:pt x="2" y="33"/>
                    <a:pt x="2" y="33"/>
                    <a:pt x="2" y="33"/>
                  </a:cubicBezTo>
                  <a:cubicBezTo>
                    <a:pt x="10" y="18"/>
                    <a:pt x="10" y="18"/>
                    <a:pt x="10" y="18"/>
                  </a:cubicBezTo>
                  <a:cubicBezTo>
                    <a:pt x="18" y="21"/>
                    <a:pt x="18" y="21"/>
                    <a:pt x="18" y="21"/>
                  </a:cubicBezTo>
                  <a:cubicBezTo>
                    <a:pt x="19" y="21"/>
                    <a:pt x="19" y="20"/>
                    <a:pt x="19" y="20"/>
                  </a:cubicBezTo>
                  <a:cubicBezTo>
                    <a:pt x="17" y="11"/>
                    <a:pt x="17" y="11"/>
                    <a:pt x="17" y="11"/>
                  </a:cubicBezTo>
                  <a:cubicBezTo>
                    <a:pt x="31" y="3"/>
                    <a:pt x="31" y="3"/>
                    <a:pt x="31" y="3"/>
                  </a:cubicBezTo>
                  <a:cubicBezTo>
                    <a:pt x="37" y="9"/>
                    <a:pt x="37" y="9"/>
                    <a:pt x="37" y="9"/>
                  </a:cubicBezTo>
                  <a:cubicBezTo>
                    <a:pt x="37" y="9"/>
                    <a:pt x="38" y="9"/>
                    <a:pt x="38" y="9"/>
                  </a:cubicBezTo>
                  <a:cubicBezTo>
                    <a:pt x="40" y="0"/>
                    <a:pt x="40" y="0"/>
                    <a:pt x="40" y="0"/>
                  </a:cubicBezTo>
                  <a:cubicBezTo>
                    <a:pt x="57" y="0"/>
                    <a:pt x="57" y="0"/>
                    <a:pt x="57" y="0"/>
                  </a:cubicBezTo>
                  <a:cubicBezTo>
                    <a:pt x="59" y="8"/>
                    <a:pt x="59" y="8"/>
                    <a:pt x="59" y="8"/>
                  </a:cubicBezTo>
                  <a:close/>
                  <a:moveTo>
                    <a:pt x="36" y="58"/>
                  </a:moveTo>
                  <a:cubicBezTo>
                    <a:pt x="37" y="52"/>
                    <a:pt x="37" y="52"/>
                    <a:pt x="37" y="52"/>
                  </a:cubicBezTo>
                  <a:cubicBezTo>
                    <a:pt x="45" y="47"/>
                    <a:pt x="45" y="47"/>
                    <a:pt x="45" y="47"/>
                  </a:cubicBezTo>
                  <a:cubicBezTo>
                    <a:pt x="56" y="47"/>
                    <a:pt x="56" y="47"/>
                    <a:pt x="56" y="47"/>
                  </a:cubicBezTo>
                  <a:cubicBezTo>
                    <a:pt x="58" y="55"/>
                    <a:pt x="58" y="55"/>
                    <a:pt x="58" y="55"/>
                  </a:cubicBezTo>
                  <a:cubicBezTo>
                    <a:pt x="64" y="55"/>
                    <a:pt x="64" y="55"/>
                    <a:pt x="64" y="55"/>
                  </a:cubicBezTo>
                  <a:cubicBezTo>
                    <a:pt x="64" y="56"/>
                    <a:pt x="64" y="56"/>
                    <a:pt x="64" y="56"/>
                  </a:cubicBezTo>
                  <a:cubicBezTo>
                    <a:pt x="56" y="58"/>
                    <a:pt x="56" y="58"/>
                    <a:pt x="56" y="58"/>
                  </a:cubicBezTo>
                  <a:cubicBezTo>
                    <a:pt x="54" y="54"/>
                    <a:pt x="54" y="54"/>
                    <a:pt x="54" y="54"/>
                  </a:cubicBezTo>
                  <a:cubicBezTo>
                    <a:pt x="52" y="62"/>
                    <a:pt x="52" y="62"/>
                    <a:pt x="52" y="62"/>
                  </a:cubicBezTo>
                  <a:cubicBezTo>
                    <a:pt x="58" y="69"/>
                    <a:pt x="58" y="69"/>
                    <a:pt x="58" y="69"/>
                  </a:cubicBezTo>
                  <a:cubicBezTo>
                    <a:pt x="58" y="79"/>
                    <a:pt x="58" y="79"/>
                    <a:pt x="58" y="79"/>
                  </a:cubicBezTo>
                  <a:cubicBezTo>
                    <a:pt x="63" y="77"/>
                    <a:pt x="67" y="74"/>
                    <a:pt x="71" y="71"/>
                  </a:cubicBezTo>
                  <a:cubicBezTo>
                    <a:pt x="76" y="66"/>
                    <a:pt x="80" y="58"/>
                    <a:pt x="80" y="50"/>
                  </a:cubicBezTo>
                  <a:cubicBezTo>
                    <a:pt x="80" y="41"/>
                    <a:pt x="76" y="34"/>
                    <a:pt x="71" y="28"/>
                  </a:cubicBezTo>
                  <a:cubicBezTo>
                    <a:pt x="65" y="23"/>
                    <a:pt x="58" y="19"/>
                    <a:pt x="49" y="19"/>
                  </a:cubicBezTo>
                  <a:cubicBezTo>
                    <a:pt x="41" y="19"/>
                    <a:pt x="34" y="23"/>
                    <a:pt x="28" y="28"/>
                  </a:cubicBezTo>
                  <a:cubicBezTo>
                    <a:pt x="23" y="34"/>
                    <a:pt x="19" y="41"/>
                    <a:pt x="19" y="50"/>
                  </a:cubicBezTo>
                  <a:cubicBezTo>
                    <a:pt x="19" y="58"/>
                    <a:pt x="23" y="66"/>
                    <a:pt x="28" y="71"/>
                  </a:cubicBezTo>
                  <a:cubicBezTo>
                    <a:pt x="34" y="76"/>
                    <a:pt x="41" y="80"/>
                    <a:pt x="49" y="80"/>
                  </a:cubicBezTo>
                  <a:cubicBezTo>
                    <a:pt x="52" y="80"/>
                    <a:pt x="54" y="80"/>
                    <a:pt x="55" y="79"/>
                  </a:cubicBezTo>
                  <a:cubicBezTo>
                    <a:pt x="53" y="70"/>
                    <a:pt x="53" y="70"/>
                    <a:pt x="53" y="70"/>
                  </a:cubicBezTo>
                  <a:cubicBezTo>
                    <a:pt x="48" y="66"/>
                    <a:pt x="48" y="66"/>
                    <a:pt x="48" y="66"/>
                  </a:cubicBezTo>
                  <a:cubicBezTo>
                    <a:pt x="47" y="69"/>
                    <a:pt x="45" y="73"/>
                    <a:pt x="45" y="73"/>
                  </a:cubicBezTo>
                  <a:cubicBezTo>
                    <a:pt x="35" y="75"/>
                    <a:pt x="35" y="75"/>
                    <a:pt x="35" y="75"/>
                  </a:cubicBezTo>
                  <a:cubicBezTo>
                    <a:pt x="35" y="73"/>
                    <a:pt x="35" y="73"/>
                    <a:pt x="35" y="73"/>
                  </a:cubicBezTo>
                  <a:cubicBezTo>
                    <a:pt x="42" y="71"/>
                    <a:pt x="42" y="71"/>
                    <a:pt x="42" y="71"/>
                  </a:cubicBezTo>
                  <a:cubicBezTo>
                    <a:pt x="44" y="61"/>
                    <a:pt x="44" y="61"/>
                    <a:pt x="44" y="61"/>
                  </a:cubicBezTo>
                  <a:cubicBezTo>
                    <a:pt x="45" y="52"/>
                    <a:pt x="45" y="52"/>
                    <a:pt x="45" y="52"/>
                  </a:cubicBezTo>
                  <a:cubicBezTo>
                    <a:pt x="41" y="54"/>
                    <a:pt x="41" y="54"/>
                    <a:pt x="41" y="54"/>
                  </a:cubicBezTo>
                  <a:cubicBezTo>
                    <a:pt x="38" y="59"/>
                    <a:pt x="38" y="59"/>
                    <a:pt x="38" y="59"/>
                  </a:cubicBezTo>
                  <a:cubicBezTo>
                    <a:pt x="36" y="58"/>
                    <a:pt x="36" y="58"/>
                    <a:pt x="36" y="58"/>
                  </a:cubicBezTo>
                  <a:close/>
                  <a:moveTo>
                    <a:pt x="51" y="37"/>
                  </a:moveTo>
                  <a:cubicBezTo>
                    <a:pt x="48" y="37"/>
                    <a:pt x="46" y="39"/>
                    <a:pt x="46" y="41"/>
                  </a:cubicBezTo>
                  <a:cubicBezTo>
                    <a:pt x="46" y="44"/>
                    <a:pt x="48" y="46"/>
                    <a:pt x="51" y="46"/>
                  </a:cubicBezTo>
                  <a:cubicBezTo>
                    <a:pt x="53" y="46"/>
                    <a:pt x="55" y="44"/>
                    <a:pt x="55" y="41"/>
                  </a:cubicBezTo>
                  <a:cubicBezTo>
                    <a:pt x="55" y="39"/>
                    <a:pt x="53" y="37"/>
                    <a:pt x="51" y="3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solidFill>
                  <a:schemeClr val="tx1">
                    <a:lumMod val="50000"/>
                    <a:lumOff val="50000"/>
                  </a:schemeClr>
                </a:solidFill>
              </a:endParaRPr>
            </a:p>
          </p:txBody>
        </p:sp>
        <p:sp>
          <p:nvSpPr>
            <p:cNvPr id="16" name="矩形 1"/>
            <p:cNvSpPr>
              <a:spLocks noChangeArrowheads="1"/>
            </p:cNvSpPr>
            <p:nvPr/>
          </p:nvSpPr>
          <p:spPr bwMode="auto">
            <a:xfrm>
              <a:off x="3067209" y="3867251"/>
              <a:ext cx="1487682" cy="784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2" fill="hold" grpId="0" nodeType="withEffect">
                                  <p:stCondLst>
                                    <p:cond delay="1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2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6" fill="hold" nodeType="withEffect">
                                  <p:stCondLst>
                                    <p:cond delay="3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3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600" fill="hold"/>
                                        <p:tgtEl>
                                          <p:spTgt spid="6"/>
                                        </p:tgtEl>
                                        <p:attrNameLst>
                                          <p:attrName>ppt_w</p:attrName>
                                        </p:attrNameLst>
                                      </p:cBhvr>
                                      <p:tavLst>
                                        <p:tav tm="0">
                                          <p:val>
                                            <p:fltVal val="0"/>
                                          </p:val>
                                        </p:tav>
                                        <p:tav tm="100000">
                                          <p:val>
                                            <p:strVal val="#ppt_w"/>
                                          </p:val>
                                        </p:tav>
                                      </p:tavLst>
                                    </p:anim>
                                    <p:anim calcmode="lin" valueType="num">
                                      <p:cBhvr>
                                        <p:cTn id="24" dur="600" fill="hold"/>
                                        <p:tgtEl>
                                          <p:spTgt spid="6"/>
                                        </p:tgtEl>
                                        <p:attrNameLst>
                                          <p:attrName>ppt_h</p:attrName>
                                        </p:attrNameLst>
                                      </p:cBhvr>
                                      <p:tavLst>
                                        <p:tav tm="0">
                                          <p:val>
                                            <p:fltVal val="0"/>
                                          </p:val>
                                        </p:tav>
                                        <p:tav tm="100000">
                                          <p:val>
                                            <p:strVal val="#ppt_h"/>
                                          </p:val>
                                        </p:tav>
                                      </p:tavLst>
                                    </p:anim>
                                    <p:anim calcmode="lin" valueType="num">
                                      <p:cBhvr>
                                        <p:cTn id="25" dur="600" fill="hold"/>
                                        <p:tgtEl>
                                          <p:spTgt spid="6"/>
                                        </p:tgtEl>
                                        <p:attrNameLst>
                                          <p:attrName>style.rotation</p:attrName>
                                        </p:attrNameLst>
                                      </p:cBhvr>
                                      <p:tavLst>
                                        <p:tav tm="0">
                                          <p:val>
                                            <p:fltVal val="90"/>
                                          </p:val>
                                        </p:tav>
                                        <p:tav tm="100000">
                                          <p:val>
                                            <p:fltVal val="0"/>
                                          </p:val>
                                        </p:tav>
                                      </p:tavLst>
                                    </p:anim>
                                    <p:animEffect transition="in" filter="fade">
                                      <p:cBhvr>
                                        <p:cTn id="26" dur="6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e 38"/>
          <p:cNvSpPr/>
          <p:nvPr/>
        </p:nvSpPr>
        <p:spPr>
          <a:xfrm>
            <a:off x="1303338" y="2335934"/>
            <a:ext cx="982662" cy="984554"/>
          </a:xfrm>
          <a:prstGeom prst="pie">
            <a:avLst>
              <a:gd name="adj1" fmla="val 16127117"/>
              <a:gd name="adj2" fmla="val 21586659"/>
            </a:avLst>
          </a:prstGeom>
          <a:solidFill>
            <a:schemeClr val="accent1"/>
          </a:solidFill>
          <a:ln w="12700" cap="flat" cmpd="sng" algn="ctr">
            <a:solidFill>
              <a:srgbClr val="FFFFFF"/>
            </a:solidFill>
            <a:prstDash val="solid"/>
          </a:ln>
          <a:effectLst/>
        </p:spPr>
        <p:txBody>
          <a:bodyPr rtlCol="1" anchor="ctr"/>
          <a:lstStyle/>
          <a:p>
            <a:pPr algn="ctr" eaLnBrk="1" fontAlgn="auto" hangingPunct="1">
              <a:spcBef>
                <a:spcPts val="0"/>
              </a:spcBef>
              <a:spcAft>
                <a:spcPts val="0"/>
              </a:spcAft>
              <a:defRPr/>
            </a:pPr>
            <a:endParaRPr lang="ar-SA" kern="0">
              <a:solidFill>
                <a:srgbClr val="000000"/>
              </a:solidFill>
              <a:latin typeface="Calibri" panose="020F0502020204030204"/>
              <a:ea typeface="+mn-ea"/>
            </a:endParaRPr>
          </a:p>
        </p:txBody>
      </p:sp>
      <p:grpSp>
        <p:nvGrpSpPr>
          <p:cNvPr id="3" name="组合 6"/>
          <p:cNvGrpSpPr/>
          <p:nvPr/>
        </p:nvGrpSpPr>
        <p:grpSpPr bwMode="auto">
          <a:xfrm>
            <a:off x="1116013" y="1727734"/>
            <a:ext cx="1358900" cy="1781725"/>
            <a:chOff x="1331640" y="1649413"/>
            <a:chExt cx="1358596" cy="1781228"/>
          </a:xfrm>
        </p:grpSpPr>
        <p:sp>
          <p:nvSpPr>
            <p:cNvPr id="8" name="Freeform 11"/>
            <p:cNvSpPr>
              <a:spLocks noEditPoints="1"/>
            </p:cNvSpPr>
            <p:nvPr/>
          </p:nvSpPr>
          <p:spPr bwMode="auto">
            <a:xfrm>
              <a:off x="1525272" y="2265381"/>
              <a:ext cx="971333" cy="971579"/>
            </a:xfrm>
            <a:custGeom>
              <a:avLst/>
              <a:gdLst/>
              <a:ahLst/>
              <a:cxnLst>
                <a:cxn ang="0">
                  <a:pos x="1094" y="0"/>
                </a:cxn>
                <a:cxn ang="0">
                  <a:pos x="1044" y="176"/>
                </a:cxn>
                <a:cxn ang="0">
                  <a:pos x="1044" y="0"/>
                </a:cxn>
                <a:cxn ang="0">
                  <a:pos x="1613" y="151"/>
                </a:cxn>
                <a:cxn ang="0">
                  <a:pos x="1555" y="205"/>
                </a:cxn>
                <a:cxn ang="0">
                  <a:pos x="1594" y="139"/>
                </a:cxn>
                <a:cxn ang="0">
                  <a:pos x="583" y="1934"/>
                </a:cxn>
                <a:cxn ang="0">
                  <a:pos x="525" y="1991"/>
                </a:cxn>
                <a:cxn ang="0">
                  <a:pos x="564" y="1922"/>
                </a:cxn>
                <a:cxn ang="0">
                  <a:pos x="2001" y="546"/>
                </a:cxn>
                <a:cxn ang="0">
                  <a:pos x="1921" y="564"/>
                </a:cxn>
                <a:cxn ang="0">
                  <a:pos x="1989" y="525"/>
                </a:cxn>
                <a:cxn ang="0">
                  <a:pos x="217" y="1575"/>
                </a:cxn>
                <a:cxn ang="0">
                  <a:pos x="137" y="1595"/>
                </a:cxn>
                <a:cxn ang="0">
                  <a:pos x="203" y="1556"/>
                </a:cxn>
                <a:cxn ang="0">
                  <a:pos x="1989" y="1614"/>
                </a:cxn>
                <a:cxn ang="0">
                  <a:pos x="1935" y="1556"/>
                </a:cxn>
                <a:cxn ang="0">
                  <a:pos x="2001" y="1595"/>
                </a:cxn>
                <a:cxn ang="0">
                  <a:pos x="203" y="585"/>
                </a:cxn>
                <a:cxn ang="0">
                  <a:pos x="149" y="525"/>
                </a:cxn>
                <a:cxn ang="0">
                  <a:pos x="217" y="564"/>
                </a:cxn>
                <a:cxn ang="0">
                  <a:pos x="1594" y="2002"/>
                </a:cxn>
                <a:cxn ang="0">
                  <a:pos x="1574" y="1922"/>
                </a:cxn>
                <a:cxn ang="0">
                  <a:pos x="1613" y="1991"/>
                </a:cxn>
                <a:cxn ang="0">
                  <a:pos x="564" y="217"/>
                </a:cxn>
                <a:cxn ang="0">
                  <a:pos x="544" y="139"/>
                </a:cxn>
                <a:cxn ang="0">
                  <a:pos x="583" y="205"/>
                </a:cxn>
                <a:cxn ang="0">
                  <a:pos x="1094" y="1965"/>
                </a:cxn>
                <a:cxn ang="0">
                  <a:pos x="1044" y="2139"/>
                </a:cxn>
                <a:cxn ang="0">
                  <a:pos x="1044" y="1965"/>
                </a:cxn>
                <a:cxn ang="0">
                  <a:pos x="2138" y="1096"/>
                </a:cxn>
                <a:cxn ang="0">
                  <a:pos x="1964" y="1043"/>
                </a:cxn>
                <a:cxn ang="0">
                  <a:pos x="2138" y="1043"/>
                </a:cxn>
                <a:cxn ang="0">
                  <a:pos x="174" y="1096"/>
                </a:cxn>
                <a:cxn ang="0">
                  <a:pos x="0" y="1043"/>
                </a:cxn>
              </a:cxnLst>
              <a:rect l="0" t="0" r="r" b="b"/>
              <a:pathLst>
                <a:path w="2138" h="2139">
                  <a:moveTo>
                    <a:pt x="1044" y="0"/>
                  </a:moveTo>
                  <a:lnTo>
                    <a:pt x="1094" y="0"/>
                  </a:lnTo>
                  <a:lnTo>
                    <a:pt x="1094" y="176"/>
                  </a:lnTo>
                  <a:lnTo>
                    <a:pt x="1044" y="176"/>
                  </a:lnTo>
                  <a:lnTo>
                    <a:pt x="1044" y="0"/>
                  </a:lnTo>
                  <a:lnTo>
                    <a:pt x="1044" y="0"/>
                  </a:lnTo>
                  <a:close/>
                  <a:moveTo>
                    <a:pt x="1594" y="139"/>
                  </a:moveTo>
                  <a:lnTo>
                    <a:pt x="1613" y="151"/>
                  </a:lnTo>
                  <a:lnTo>
                    <a:pt x="1574" y="217"/>
                  </a:lnTo>
                  <a:lnTo>
                    <a:pt x="1555" y="205"/>
                  </a:lnTo>
                  <a:lnTo>
                    <a:pt x="1594" y="139"/>
                  </a:lnTo>
                  <a:lnTo>
                    <a:pt x="1594" y="139"/>
                  </a:lnTo>
                  <a:close/>
                  <a:moveTo>
                    <a:pt x="564" y="1922"/>
                  </a:moveTo>
                  <a:lnTo>
                    <a:pt x="583" y="1934"/>
                  </a:lnTo>
                  <a:lnTo>
                    <a:pt x="544" y="2002"/>
                  </a:lnTo>
                  <a:lnTo>
                    <a:pt x="525" y="1991"/>
                  </a:lnTo>
                  <a:lnTo>
                    <a:pt x="564" y="1922"/>
                  </a:lnTo>
                  <a:lnTo>
                    <a:pt x="564" y="1922"/>
                  </a:lnTo>
                  <a:close/>
                  <a:moveTo>
                    <a:pt x="1989" y="525"/>
                  </a:moveTo>
                  <a:lnTo>
                    <a:pt x="2001" y="546"/>
                  </a:lnTo>
                  <a:lnTo>
                    <a:pt x="1935" y="585"/>
                  </a:lnTo>
                  <a:lnTo>
                    <a:pt x="1921" y="564"/>
                  </a:lnTo>
                  <a:lnTo>
                    <a:pt x="1989" y="525"/>
                  </a:lnTo>
                  <a:lnTo>
                    <a:pt x="1989" y="525"/>
                  </a:lnTo>
                  <a:close/>
                  <a:moveTo>
                    <a:pt x="203" y="1556"/>
                  </a:moveTo>
                  <a:lnTo>
                    <a:pt x="217" y="1575"/>
                  </a:lnTo>
                  <a:lnTo>
                    <a:pt x="149" y="1614"/>
                  </a:lnTo>
                  <a:lnTo>
                    <a:pt x="137" y="1595"/>
                  </a:lnTo>
                  <a:lnTo>
                    <a:pt x="203" y="1556"/>
                  </a:lnTo>
                  <a:lnTo>
                    <a:pt x="203" y="1556"/>
                  </a:lnTo>
                  <a:close/>
                  <a:moveTo>
                    <a:pt x="2001" y="1595"/>
                  </a:moveTo>
                  <a:lnTo>
                    <a:pt x="1989" y="1614"/>
                  </a:lnTo>
                  <a:lnTo>
                    <a:pt x="1921" y="1575"/>
                  </a:lnTo>
                  <a:lnTo>
                    <a:pt x="1935" y="1556"/>
                  </a:lnTo>
                  <a:lnTo>
                    <a:pt x="2001" y="1595"/>
                  </a:lnTo>
                  <a:lnTo>
                    <a:pt x="2001" y="1595"/>
                  </a:lnTo>
                  <a:close/>
                  <a:moveTo>
                    <a:pt x="217" y="564"/>
                  </a:moveTo>
                  <a:lnTo>
                    <a:pt x="203" y="585"/>
                  </a:lnTo>
                  <a:lnTo>
                    <a:pt x="137" y="546"/>
                  </a:lnTo>
                  <a:lnTo>
                    <a:pt x="149" y="525"/>
                  </a:lnTo>
                  <a:lnTo>
                    <a:pt x="217" y="564"/>
                  </a:lnTo>
                  <a:lnTo>
                    <a:pt x="217" y="564"/>
                  </a:lnTo>
                  <a:close/>
                  <a:moveTo>
                    <a:pt x="1613" y="1991"/>
                  </a:moveTo>
                  <a:lnTo>
                    <a:pt x="1594" y="2002"/>
                  </a:lnTo>
                  <a:lnTo>
                    <a:pt x="1555" y="1934"/>
                  </a:lnTo>
                  <a:lnTo>
                    <a:pt x="1574" y="1922"/>
                  </a:lnTo>
                  <a:lnTo>
                    <a:pt x="1613" y="1991"/>
                  </a:lnTo>
                  <a:lnTo>
                    <a:pt x="1613" y="1991"/>
                  </a:lnTo>
                  <a:close/>
                  <a:moveTo>
                    <a:pt x="583" y="205"/>
                  </a:moveTo>
                  <a:lnTo>
                    <a:pt x="564" y="217"/>
                  </a:lnTo>
                  <a:lnTo>
                    <a:pt x="525" y="151"/>
                  </a:lnTo>
                  <a:lnTo>
                    <a:pt x="544" y="139"/>
                  </a:lnTo>
                  <a:lnTo>
                    <a:pt x="583" y="205"/>
                  </a:lnTo>
                  <a:lnTo>
                    <a:pt x="583" y="205"/>
                  </a:lnTo>
                  <a:close/>
                  <a:moveTo>
                    <a:pt x="1044" y="1965"/>
                  </a:moveTo>
                  <a:lnTo>
                    <a:pt x="1094" y="1965"/>
                  </a:lnTo>
                  <a:lnTo>
                    <a:pt x="1094" y="2139"/>
                  </a:lnTo>
                  <a:lnTo>
                    <a:pt x="1044" y="2139"/>
                  </a:lnTo>
                  <a:lnTo>
                    <a:pt x="1044" y="1965"/>
                  </a:lnTo>
                  <a:lnTo>
                    <a:pt x="1044" y="1965"/>
                  </a:lnTo>
                  <a:close/>
                  <a:moveTo>
                    <a:pt x="2138" y="1043"/>
                  </a:moveTo>
                  <a:lnTo>
                    <a:pt x="2138" y="1096"/>
                  </a:lnTo>
                  <a:lnTo>
                    <a:pt x="1964" y="1096"/>
                  </a:lnTo>
                  <a:lnTo>
                    <a:pt x="1964" y="1043"/>
                  </a:lnTo>
                  <a:lnTo>
                    <a:pt x="2138" y="1043"/>
                  </a:lnTo>
                  <a:lnTo>
                    <a:pt x="2138" y="1043"/>
                  </a:lnTo>
                  <a:close/>
                  <a:moveTo>
                    <a:pt x="174" y="1043"/>
                  </a:moveTo>
                  <a:lnTo>
                    <a:pt x="174" y="1096"/>
                  </a:lnTo>
                  <a:lnTo>
                    <a:pt x="0" y="1096"/>
                  </a:lnTo>
                  <a:lnTo>
                    <a:pt x="0" y="1043"/>
                  </a:lnTo>
                  <a:lnTo>
                    <a:pt x="174" y="1043"/>
                  </a:lnTo>
                  <a:close/>
                </a:path>
              </a:pathLst>
            </a:cu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ar-SA">
                <a:solidFill>
                  <a:prstClr val="black"/>
                </a:solidFill>
              </a:endParaRPr>
            </a:p>
          </p:txBody>
        </p:sp>
        <p:sp>
          <p:nvSpPr>
            <p:cNvPr id="9" name="Freeform 12"/>
            <p:cNvSpPr>
              <a:spLocks noEditPoints="1"/>
            </p:cNvSpPr>
            <p:nvPr/>
          </p:nvSpPr>
          <p:spPr bwMode="auto">
            <a:xfrm>
              <a:off x="1331640" y="1649413"/>
              <a:ext cx="1358596" cy="1781228"/>
            </a:xfrm>
            <a:custGeom>
              <a:avLst/>
              <a:gdLst/>
              <a:ahLst/>
              <a:cxnLst>
                <a:cxn ang="0">
                  <a:pos x="1773" y="924"/>
                </a:cxn>
                <a:cxn ang="0">
                  <a:pos x="2169" y="1101"/>
                </a:cxn>
                <a:cxn ang="0">
                  <a:pos x="2405" y="1290"/>
                </a:cxn>
                <a:cxn ang="0">
                  <a:pos x="2594" y="1526"/>
                </a:cxn>
                <a:cxn ang="0">
                  <a:pos x="2730" y="1799"/>
                </a:cxn>
                <a:cxn ang="0">
                  <a:pos x="2804" y="2101"/>
                </a:cxn>
                <a:cxn ang="0">
                  <a:pos x="2810" y="2427"/>
                </a:cxn>
                <a:cxn ang="0">
                  <a:pos x="2678" y="2893"/>
                </a:cxn>
                <a:cxn ang="0">
                  <a:pos x="2403" y="3279"/>
                </a:cxn>
                <a:cxn ang="0">
                  <a:pos x="2018" y="3554"/>
                </a:cxn>
                <a:cxn ang="0">
                  <a:pos x="1552" y="3684"/>
                </a:cxn>
                <a:cxn ang="0">
                  <a:pos x="1125" y="3663"/>
                </a:cxn>
                <a:cxn ang="0">
                  <a:pos x="679" y="3487"/>
                </a:cxn>
                <a:cxn ang="0">
                  <a:pos x="322" y="3179"/>
                </a:cxn>
                <a:cxn ang="0">
                  <a:pos x="86" y="2768"/>
                </a:cxn>
                <a:cxn ang="0">
                  <a:pos x="0" y="2285"/>
                </a:cxn>
                <a:cxn ang="0">
                  <a:pos x="25" y="2012"/>
                </a:cxn>
                <a:cxn ang="0">
                  <a:pos x="119" y="1717"/>
                </a:cxn>
                <a:cxn ang="0">
                  <a:pos x="271" y="1454"/>
                </a:cxn>
                <a:cxn ang="0">
                  <a:pos x="474" y="1232"/>
                </a:cxn>
                <a:cxn ang="0">
                  <a:pos x="774" y="754"/>
                </a:cxn>
                <a:cxn ang="0">
                  <a:pos x="1145" y="901"/>
                </a:cxn>
                <a:cxn ang="0">
                  <a:pos x="1246" y="688"/>
                </a:cxn>
                <a:cxn ang="0">
                  <a:pos x="1100" y="558"/>
                </a:cxn>
                <a:cxn ang="0">
                  <a:pos x="1043" y="365"/>
                </a:cxn>
                <a:cxn ang="0">
                  <a:pos x="1106" y="160"/>
                </a:cxn>
                <a:cxn ang="0">
                  <a:pos x="1301" y="16"/>
                </a:cxn>
                <a:cxn ang="0">
                  <a:pos x="1515" y="16"/>
                </a:cxn>
                <a:cxn ang="0">
                  <a:pos x="1710" y="160"/>
                </a:cxn>
                <a:cxn ang="0">
                  <a:pos x="1773" y="365"/>
                </a:cxn>
                <a:cxn ang="0">
                  <a:pos x="1716" y="558"/>
                </a:cxn>
                <a:cxn ang="0">
                  <a:pos x="1570" y="688"/>
                </a:cxn>
                <a:cxn ang="0">
                  <a:pos x="1517" y="563"/>
                </a:cxn>
                <a:cxn ang="0">
                  <a:pos x="1628" y="425"/>
                </a:cxn>
                <a:cxn ang="0">
                  <a:pos x="1619" y="275"/>
                </a:cxn>
                <a:cxn ang="0">
                  <a:pos x="1517" y="164"/>
                </a:cxn>
                <a:cxn ang="0">
                  <a:pos x="1385" y="136"/>
                </a:cxn>
                <a:cxn ang="0">
                  <a:pos x="1246" y="203"/>
                </a:cxn>
                <a:cxn ang="0">
                  <a:pos x="1182" y="341"/>
                </a:cxn>
                <a:cxn ang="0">
                  <a:pos x="1231" y="507"/>
                </a:cxn>
                <a:cxn ang="0">
                  <a:pos x="1408" y="1107"/>
                </a:cxn>
                <a:cxn ang="0">
                  <a:pos x="1812" y="1179"/>
                </a:cxn>
                <a:cxn ang="0">
                  <a:pos x="2155" y="1376"/>
                </a:cxn>
                <a:cxn ang="0">
                  <a:pos x="2414" y="1674"/>
                </a:cxn>
                <a:cxn ang="0">
                  <a:pos x="2561" y="2047"/>
                </a:cxn>
                <a:cxn ang="0">
                  <a:pos x="2578" y="2404"/>
                </a:cxn>
                <a:cxn ang="0">
                  <a:pos x="2469" y="2793"/>
                </a:cxn>
                <a:cxn ang="0">
                  <a:pos x="2239" y="3115"/>
                </a:cxn>
                <a:cxn ang="0">
                  <a:pos x="1917" y="3345"/>
                </a:cxn>
                <a:cxn ang="0">
                  <a:pos x="1529" y="3454"/>
                </a:cxn>
                <a:cxn ang="0">
                  <a:pos x="1172" y="3437"/>
                </a:cxn>
                <a:cxn ang="0">
                  <a:pos x="800" y="3290"/>
                </a:cxn>
                <a:cxn ang="0">
                  <a:pos x="501" y="3031"/>
                </a:cxn>
                <a:cxn ang="0">
                  <a:pos x="302" y="2688"/>
                </a:cxn>
                <a:cxn ang="0">
                  <a:pos x="232" y="2285"/>
                </a:cxn>
                <a:cxn ang="0">
                  <a:pos x="285" y="1936"/>
                </a:cxn>
                <a:cxn ang="0">
                  <a:pos x="466" y="1581"/>
                </a:cxn>
                <a:cxn ang="0">
                  <a:pos x="751" y="1310"/>
                </a:cxn>
                <a:cxn ang="0">
                  <a:pos x="1115" y="1144"/>
                </a:cxn>
              </a:cxnLst>
              <a:rect l="0" t="0" r="r" b="b"/>
              <a:pathLst>
                <a:path w="2816" h="3692">
                  <a:moveTo>
                    <a:pt x="1517" y="881"/>
                  </a:moveTo>
                  <a:lnTo>
                    <a:pt x="1517" y="881"/>
                  </a:lnTo>
                  <a:lnTo>
                    <a:pt x="1570" y="885"/>
                  </a:lnTo>
                  <a:lnTo>
                    <a:pt x="1621" y="893"/>
                  </a:lnTo>
                  <a:lnTo>
                    <a:pt x="1671" y="901"/>
                  </a:lnTo>
                  <a:lnTo>
                    <a:pt x="1722" y="912"/>
                  </a:lnTo>
                  <a:lnTo>
                    <a:pt x="1773" y="924"/>
                  </a:lnTo>
                  <a:lnTo>
                    <a:pt x="1821" y="938"/>
                  </a:lnTo>
                  <a:lnTo>
                    <a:pt x="1868" y="953"/>
                  </a:lnTo>
                  <a:lnTo>
                    <a:pt x="1917" y="971"/>
                  </a:lnTo>
                  <a:lnTo>
                    <a:pt x="2042" y="754"/>
                  </a:lnTo>
                  <a:lnTo>
                    <a:pt x="2286" y="897"/>
                  </a:lnTo>
                  <a:lnTo>
                    <a:pt x="2169" y="1101"/>
                  </a:lnTo>
                  <a:lnTo>
                    <a:pt x="2169" y="1101"/>
                  </a:lnTo>
                  <a:lnTo>
                    <a:pt x="2206" y="1125"/>
                  </a:lnTo>
                  <a:lnTo>
                    <a:pt x="2241" y="1150"/>
                  </a:lnTo>
                  <a:lnTo>
                    <a:pt x="2276" y="1175"/>
                  </a:lnTo>
                  <a:lnTo>
                    <a:pt x="2309" y="1203"/>
                  </a:lnTo>
                  <a:lnTo>
                    <a:pt x="2342" y="1232"/>
                  </a:lnTo>
                  <a:lnTo>
                    <a:pt x="2373" y="1261"/>
                  </a:lnTo>
                  <a:lnTo>
                    <a:pt x="2405" y="1290"/>
                  </a:lnTo>
                  <a:lnTo>
                    <a:pt x="2434" y="1322"/>
                  </a:lnTo>
                  <a:lnTo>
                    <a:pt x="2463" y="1353"/>
                  </a:lnTo>
                  <a:lnTo>
                    <a:pt x="2492" y="1386"/>
                  </a:lnTo>
                  <a:lnTo>
                    <a:pt x="2520" y="1421"/>
                  </a:lnTo>
                  <a:lnTo>
                    <a:pt x="2545" y="1454"/>
                  </a:lnTo>
                  <a:lnTo>
                    <a:pt x="2570" y="1489"/>
                  </a:lnTo>
                  <a:lnTo>
                    <a:pt x="2594" y="1526"/>
                  </a:lnTo>
                  <a:lnTo>
                    <a:pt x="2617" y="1563"/>
                  </a:lnTo>
                  <a:lnTo>
                    <a:pt x="2639" y="1600"/>
                  </a:lnTo>
                  <a:lnTo>
                    <a:pt x="2660" y="1639"/>
                  </a:lnTo>
                  <a:lnTo>
                    <a:pt x="2680" y="1678"/>
                  </a:lnTo>
                  <a:lnTo>
                    <a:pt x="2697" y="1717"/>
                  </a:lnTo>
                  <a:lnTo>
                    <a:pt x="2715" y="1758"/>
                  </a:lnTo>
                  <a:lnTo>
                    <a:pt x="2730" y="1799"/>
                  </a:lnTo>
                  <a:lnTo>
                    <a:pt x="2744" y="1840"/>
                  </a:lnTo>
                  <a:lnTo>
                    <a:pt x="2758" y="1883"/>
                  </a:lnTo>
                  <a:lnTo>
                    <a:pt x="2769" y="1926"/>
                  </a:lnTo>
                  <a:lnTo>
                    <a:pt x="2781" y="1969"/>
                  </a:lnTo>
                  <a:lnTo>
                    <a:pt x="2791" y="2012"/>
                  </a:lnTo>
                  <a:lnTo>
                    <a:pt x="2798" y="2057"/>
                  </a:lnTo>
                  <a:lnTo>
                    <a:pt x="2804" y="2101"/>
                  </a:lnTo>
                  <a:lnTo>
                    <a:pt x="2810" y="2146"/>
                  </a:lnTo>
                  <a:lnTo>
                    <a:pt x="2814" y="2191"/>
                  </a:lnTo>
                  <a:lnTo>
                    <a:pt x="2816" y="2238"/>
                  </a:lnTo>
                  <a:lnTo>
                    <a:pt x="2816" y="2285"/>
                  </a:lnTo>
                  <a:lnTo>
                    <a:pt x="2816" y="2285"/>
                  </a:lnTo>
                  <a:lnTo>
                    <a:pt x="2814" y="2357"/>
                  </a:lnTo>
                  <a:lnTo>
                    <a:pt x="2810" y="2427"/>
                  </a:lnTo>
                  <a:lnTo>
                    <a:pt x="2800" y="2497"/>
                  </a:lnTo>
                  <a:lnTo>
                    <a:pt x="2789" y="2567"/>
                  </a:lnTo>
                  <a:lnTo>
                    <a:pt x="2771" y="2635"/>
                  </a:lnTo>
                  <a:lnTo>
                    <a:pt x="2754" y="2702"/>
                  </a:lnTo>
                  <a:lnTo>
                    <a:pt x="2730" y="2768"/>
                  </a:lnTo>
                  <a:lnTo>
                    <a:pt x="2705" y="2830"/>
                  </a:lnTo>
                  <a:lnTo>
                    <a:pt x="2678" y="2893"/>
                  </a:lnTo>
                  <a:lnTo>
                    <a:pt x="2646" y="2953"/>
                  </a:lnTo>
                  <a:lnTo>
                    <a:pt x="2611" y="3014"/>
                  </a:lnTo>
                  <a:lnTo>
                    <a:pt x="2576" y="3070"/>
                  </a:lnTo>
                  <a:lnTo>
                    <a:pt x="2535" y="3125"/>
                  </a:lnTo>
                  <a:lnTo>
                    <a:pt x="2494" y="3179"/>
                  </a:lnTo>
                  <a:lnTo>
                    <a:pt x="2449" y="3230"/>
                  </a:lnTo>
                  <a:lnTo>
                    <a:pt x="2403" y="3279"/>
                  </a:lnTo>
                  <a:lnTo>
                    <a:pt x="2354" y="3326"/>
                  </a:lnTo>
                  <a:lnTo>
                    <a:pt x="2303" y="3370"/>
                  </a:lnTo>
                  <a:lnTo>
                    <a:pt x="2250" y="3411"/>
                  </a:lnTo>
                  <a:lnTo>
                    <a:pt x="2194" y="3450"/>
                  </a:lnTo>
                  <a:lnTo>
                    <a:pt x="2137" y="3487"/>
                  </a:lnTo>
                  <a:lnTo>
                    <a:pt x="2079" y="3522"/>
                  </a:lnTo>
                  <a:lnTo>
                    <a:pt x="2018" y="3554"/>
                  </a:lnTo>
                  <a:lnTo>
                    <a:pt x="1956" y="3581"/>
                  </a:lnTo>
                  <a:lnTo>
                    <a:pt x="1892" y="3606"/>
                  </a:lnTo>
                  <a:lnTo>
                    <a:pt x="1825" y="3628"/>
                  </a:lnTo>
                  <a:lnTo>
                    <a:pt x="1759" y="3647"/>
                  </a:lnTo>
                  <a:lnTo>
                    <a:pt x="1691" y="3663"/>
                  </a:lnTo>
                  <a:lnTo>
                    <a:pt x="1623" y="3676"/>
                  </a:lnTo>
                  <a:lnTo>
                    <a:pt x="1552" y="3684"/>
                  </a:lnTo>
                  <a:lnTo>
                    <a:pt x="1480" y="3690"/>
                  </a:lnTo>
                  <a:lnTo>
                    <a:pt x="1408" y="3692"/>
                  </a:lnTo>
                  <a:lnTo>
                    <a:pt x="1408" y="3692"/>
                  </a:lnTo>
                  <a:lnTo>
                    <a:pt x="1336" y="3690"/>
                  </a:lnTo>
                  <a:lnTo>
                    <a:pt x="1264" y="3684"/>
                  </a:lnTo>
                  <a:lnTo>
                    <a:pt x="1193" y="3676"/>
                  </a:lnTo>
                  <a:lnTo>
                    <a:pt x="1125" y="3663"/>
                  </a:lnTo>
                  <a:lnTo>
                    <a:pt x="1057" y="3647"/>
                  </a:lnTo>
                  <a:lnTo>
                    <a:pt x="991" y="3628"/>
                  </a:lnTo>
                  <a:lnTo>
                    <a:pt x="924" y="3606"/>
                  </a:lnTo>
                  <a:lnTo>
                    <a:pt x="860" y="3581"/>
                  </a:lnTo>
                  <a:lnTo>
                    <a:pt x="798" y="3554"/>
                  </a:lnTo>
                  <a:lnTo>
                    <a:pt x="737" y="3522"/>
                  </a:lnTo>
                  <a:lnTo>
                    <a:pt x="679" y="3487"/>
                  </a:lnTo>
                  <a:lnTo>
                    <a:pt x="622" y="3450"/>
                  </a:lnTo>
                  <a:lnTo>
                    <a:pt x="566" y="3411"/>
                  </a:lnTo>
                  <a:lnTo>
                    <a:pt x="513" y="3370"/>
                  </a:lnTo>
                  <a:lnTo>
                    <a:pt x="462" y="3326"/>
                  </a:lnTo>
                  <a:lnTo>
                    <a:pt x="413" y="3279"/>
                  </a:lnTo>
                  <a:lnTo>
                    <a:pt x="367" y="3230"/>
                  </a:lnTo>
                  <a:lnTo>
                    <a:pt x="322" y="3179"/>
                  </a:lnTo>
                  <a:lnTo>
                    <a:pt x="281" y="3125"/>
                  </a:lnTo>
                  <a:lnTo>
                    <a:pt x="240" y="3070"/>
                  </a:lnTo>
                  <a:lnTo>
                    <a:pt x="205" y="3014"/>
                  </a:lnTo>
                  <a:lnTo>
                    <a:pt x="170" y="2953"/>
                  </a:lnTo>
                  <a:lnTo>
                    <a:pt x="138" y="2893"/>
                  </a:lnTo>
                  <a:lnTo>
                    <a:pt x="111" y="2830"/>
                  </a:lnTo>
                  <a:lnTo>
                    <a:pt x="86" y="2768"/>
                  </a:lnTo>
                  <a:lnTo>
                    <a:pt x="62" y="2702"/>
                  </a:lnTo>
                  <a:lnTo>
                    <a:pt x="45" y="2635"/>
                  </a:lnTo>
                  <a:lnTo>
                    <a:pt x="27" y="2567"/>
                  </a:lnTo>
                  <a:lnTo>
                    <a:pt x="16" y="2497"/>
                  </a:lnTo>
                  <a:lnTo>
                    <a:pt x="6" y="2427"/>
                  </a:lnTo>
                  <a:lnTo>
                    <a:pt x="2" y="2357"/>
                  </a:lnTo>
                  <a:lnTo>
                    <a:pt x="0" y="2285"/>
                  </a:lnTo>
                  <a:lnTo>
                    <a:pt x="0" y="2285"/>
                  </a:lnTo>
                  <a:lnTo>
                    <a:pt x="0" y="2238"/>
                  </a:lnTo>
                  <a:lnTo>
                    <a:pt x="2" y="2191"/>
                  </a:lnTo>
                  <a:lnTo>
                    <a:pt x="6" y="2146"/>
                  </a:lnTo>
                  <a:lnTo>
                    <a:pt x="12" y="2101"/>
                  </a:lnTo>
                  <a:lnTo>
                    <a:pt x="18" y="2057"/>
                  </a:lnTo>
                  <a:lnTo>
                    <a:pt x="25" y="2012"/>
                  </a:lnTo>
                  <a:lnTo>
                    <a:pt x="35" y="1969"/>
                  </a:lnTo>
                  <a:lnTo>
                    <a:pt x="47" y="1926"/>
                  </a:lnTo>
                  <a:lnTo>
                    <a:pt x="58" y="1883"/>
                  </a:lnTo>
                  <a:lnTo>
                    <a:pt x="72" y="1840"/>
                  </a:lnTo>
                  <a:lnTo>
                    <a:pt x="86" y="1799"/>
                  </a:lnTo>
                  <a:lnTo>
                    <a:pt x="101" y="1758"/>
                  </a:lnTo>
                  <a:lnTo>
                    <a:pt x="119" y="1717"/>
                  </a:lnTo>
                  <a:lnTo>
                    <a:pt x="136" y="1678"/>
                  </a:lnTo>
                  <a:lnTo>
                    <a:pt x="156" y="1639"/>
                  </a:lnTo>
                  <a:lnTo>
                    <a:pt x="177" y="1600"/>
                  </a:lnTo>
                  <a:lnTo>
                    <a:pt x="199" y="1563"/>
                  </a:lnTo>
                  <a:lnTo>
                    <a:pt x="222" y="1526"/>
                  </a:lnTo>
                  <a:lnTo>
                    <a:pt x="246" y="1489"/>
                  </a:lnTo>
                  <a:lnTo>
                    <a:pt x="271" y="1454"/>
                  </a:lnTo>
                  <a:lnTo>
                    <a:pt x="296" y="1421"/>
                  </a:lnTo>
                  <a:lnTo>
                    <a:pt x="324" y="1386"/>
                  </a:lnTo>
                  <a:lnTo>
                    <a:pt x="353" y="1353"/>
                  </a:lnTo>
                  <a:lnTo>
                    <a:pt x="382" y="1322"/>
                  </a:lnTo>
                  <a:lnTo>
                    <a:pt x="411" y="1290"/>
                  </a:lnTo>
                  <a:lnTo>
                    <a:pt x="443" y="1261"/>
                  </a:lnTo>
                  <a:lnTo>
                    <a:pt x="474" y="1232"/>
                  </a:lnTo>
                  <a:lnTo>
                    <a:pt x="507" y="1203"/>
                  </a:lnTo>
                  <a:lnTo>
                    <a:pt x="540" y="1175"/>
                  </a:lnTo>
                  <a:lnTo>
                    <a:pt x="575" y="1150"/>
                  </a:lnTo>
                  <a:lnTo>
                    <a:pt x="610" y="1125"/>
                  </a:lnTo>
                  <a:lnTo>
                    <a:pt x="647" y="1101"/>
                  </a:lnTo>
                  <a:lnTo>
                    <a:pt x="530" y="897"/>
                  </a:lnTo>
                  <a:lnTo>
                    <a:pt x="774" y="754"/>
                  </a:lnTo>
                  <a:lnTo>
                    <a:pt x="899" y="971"/>
                  </a:lnTo>
                  <a:lnTo>
                    <a:pt x="899" y="971"/>
                  </a:lnTo>
                  <a:lnTo>
                    <a:pt x="948" y="953"/>
                  </a:lnTo>
                  <a:lnTo>
                    <a:pt x="995" y="938"/>
                  </a:lnTo>
                  <a:lnTo>
                    <a:pt x="1043" y="924"/>
                  </a:lnTo>
                  <a:lnTo>
                    <a:pt x="1094" y="912"/>
                  </a:lnTo>
                  <a:lnTo>
                    <a:pt x="1145" y="901"/>
                  </a:lnTo>
                  <a:lnTo>
                    <a:pt x="1195" y="893"/>
                  </a:lnTo>
                  <a:lnTo>
                    <a:pt x="1246" y="885"/>
                  </a:lnTo>
                  <a:lnTo>
                    <a:pt x="1299" y="881"/>
                  </a:lnTo>
                  <a:lnTo>
                    <a:pt x="1299" y="711"/>
                  </a:lnTo>
                  <a:lnTo>
                    <a:pt x="1299" y="711"/>
                  </a:lnTo>
                  <a:lnTo>
                    <a:pt x="1271" y="702"/>
                  </a:lnTo>
                  <a:lnTo>
                    <a:pt x="1246" y="688"/>
                  </a:lnTo>
                  <a:lnTo>
                    <a:pt x="1221" y="674"/>
                  </a:lnTo>
                  <a:lnTo>
                    <a:pt x="1197" y="659"/>
                  </a:lnTo>
                  <a:lnTo>
                    <a:pt x="1174" y="641"/>
                  </a:lnTo>
                  <a:lnTo>
                    <a:pt x="1153" y="624"/>
                  </a:lnTo>
                  <a:lnTo>
                    <a:pt x="1133" y="602"/>
                  </a:lnTo>
                  <a:lnTo>
                    <a:pt x="1115" y="581"/>
                  </a:lnTo>
                  <a:lnTo>
                    <a:pt x="1100" y="558"/>
                  </a:lnTo>
                  <a:lnTo>
                    <a:pt x="1086" y="532"/>
                  </a:lnTo>
                  <a:lnTo>
                    <a:pt x="1073" y="507"/>
                  </a:lnTo>
                  <a:lnTo>
                    <a:pt x="1063" y="480"/>
                  </a:lnTo>
                  <a:lnTo>
                    <a:pt x="1055" y="452"/>
                  </a:lnTo>
                  <a:lnTo>
                    <a:pt x="1049" y="423"/>
                  </a:lnTo>
                  <a:lnTo>
                    <a:pt x="1045" y="394"/>
                  </a:lnTo>
                  <a:lnTo>
                    <a:pt x="1043" y="365"/>
                  </a:lnTo>
                  <a:lnTo>
                    <a:pt x="1043" y="365"/>
                  </a:lnTo>
                  <a:lnTo>
                    <a:pt x="1045" y="327"/>
                  </a:lnTo>
                  <a:lnTo>
                    <a:pt x="1051" y="290"/>
                  </a:lnTo>
                  <a:lnTo>
                    <a:pt x="1061" y="255"/>
                  </a:lnTo>
                  <a:lnTo>
                    <a:pt x="1073" y="222"/>
                  </a:lnTo>
                  <a:lnTo>
                    <a:pt x="1088" y="191"/>
                  </a:lnTo>
                  <a:lnTo>
                    <a:pt x="1106" y="160"/>
                  </a:lnTo>
                  <a:lnTo>
                    <a:pt x="1127" y="133"/>
                  </a:lnTo>
                  <a:lnTo>
                    <a:pt x="1151" y="107"/>
                  </a:lnTo>
                  <a:lnTo>
                    <a:pt x="1178" y="84"/>
                  </a:lnTo>
                  <a:lnTo>
                    <a:pt x="1205" y="62"/>
                  </a:lnTo>
                  <a:lnTo>
                    <a:pt x="1234" y="45"/>
                  </a:lnTo>
                  <a:lnTo>
                    <a:pt x="1268" y="29"/>
                  </a:lnTo>
                  <a:lnTo>
                    <a:pt x="1301" y="16"/>
                  </a:lnTo>
                  <a:lnTo>
                    <a:pt x="1336" y="8"/>
                  </a:lnTo>
                  <a:lnTo>
                    <a:pt x="1371" y="2"/>
                  </a:lnTo>
                  <a:lnTo>
                    <a:pt x="1408" y="0"/>
                  </a:lnTo>
                  <a:lnTo>
                    <a:pt x="1408" y="0"/>
                  </a:lnTo>
                  <a:lnTo>
                    <a:pt x="1445" y="2"/>
                  </a:lnTo>
                  <a:lnTo>
                    <a:pt x="1480" y="8"/>
                  </a:lnTo>
                  <a:lnTo>
                    <a:pt x="1515" y="16"/>
                  </a:lnTo>
                  <a:lnTo>
                    <a:pt x="1548" y="29"/>
                  </a:lnTo>
                  <a:lnTo>
                    <a:pt x="1582" y="45"/>
                  </a:lnTo>
                  <a:lnTo>
                    <a:pt x="1611" y="62"/>
                  </a:lnTo>
                  <a:lnTo>
                    <a:pt x="1638" y="84"/>
                  </a:lnTo>
                  <a:lnTo>
                    <a:pt x="1665" y="107"/>
                  </a:lnTo>
                  <a:lnTo>
                    <a:pt x="1689" y="133"/>
                  </a:lnTo>
                  <a:lnTo>
                    <a:pt x="1710" y="160"/>
                  </a:lnTo>
                  <a:lnTo>
                    <a:pt x="1728" y="191"/>
                  </a:lnTo>
                  <a:lnTo>
                    <a:pt x="1743" y="222"/>
                  </a:lnTo>
                  <a:lnTo>
                    <a:pt x="1755" y="255"/>
                  </a:lnTo>
                  <a:lnTo>
                    <a:pt x="1765" y="290"/>
                  </a:lnTo>
                  <a:lnTo>
                    <a:pt x="1771" y="327"/>
                  </a:lnTo>
                  <a:lnTo>
                    <a:pt x="1773" y="365"/>
                  </a:lnTo>
                  <a:lnTo>
                    <a:pt x="1773" y="365"/>
                  </a:lnTo>
                  <a:lnTo>
                    <a:pt x="1771" y="394"/>
                  </a:lnTo>
                  <a:lnTo>
                    <a:pt x="1767" y="423"/>
                  </a:lnTo>
                  <a:lnTo>
                    <a:pt x="1761" y="452"/>
                  </a:lnTo>
                  <a:lnTo>
                    <a:pt x="1753" y="480"/>
                  </a:lnTo>
                  <a:lnTo>
                    <a:pt x="1743" y="507"/>
                  </a:lnTo>
                  <a:lnTo>
                    <a:pt x="1730" y="532"/>
                  </a:lnTo>
                  <a:lnTo>
                    <a:pt x="1716" y="558"/>
                  </a:lnTo>
                  <a:lnTo>
                    <a:pt x="1701" y="581"/>
                  </a:lnTo>
                  <a:lnTo>
                    <a:pt x="1683" y="602"/>
                  </a:lnTo>
                  <a:lnTo>
                    <a:pt x="1663" y="624"/>
                  </a:lnTo>
                  <a:lnTo>
                    <a:pt x="1642" y="641"/>
                  </a:lnTo>
                  <a:lnTo>
                    <a:pt x="1619" y="659"/>
                  </a:lnTo>
                  <a:lnTo>
                    <a:pt x="1595" y="674"/>
                  </a:lnTo>
                  <a:lnTo>
                    <a:pt x="1570" y="688"/>
                  </a:lnTo>
                  <a:lnTo>
                    <a:pt x="1545" y="702"/>
                  </a:lnTo>
                  <a:lnTo>
                    <a:pt x="1517" y="711"/>
                  </a:lnTo>
                  <a:lnTo>
                    <a:pt x="1517" y="881"/>
                  </a:lnTo>
                  <a:lnTo>
                    <a:pt x="1517" y="881"/>
                  </a:lnTo>
                  <a:close/>
                  <a:moveTo>
                    <a:pt x="1299" y="402"/>
                  </a:moveTo>
                  <a:lnTo>
                    <a:pt x="1517" y="402"/>
                  </a:lnTo>
                  <a:lnTo>
                    <a:pt x="1517" y="563"/>
                  </a:lnTo>
                  <a:lnTo>
                    <a:pt x="1517" y="563"/>
                  </a:lnTo>
                  <a:lnTo>
                    <a:pt x="1543" y="548"/>
                  </a:lnTo>
                  <a:lnTo>
                    <a:pt x="1566" y="528"/>
                  </a:lnTo>
                  <a:lnTo>
                    <a:pt x="1585" y="507"/>
                  </a:lnTo>
                  <a:lnTo>
                    <a:pt x="1603" y="481"/>
                  </a:lnTo>
                  <a:lnTo>
                    <a:pt x="1617" y="454"/>
                  </a:lnTo>
                  <a:lnTo>
                    <a:pt x="1628" y="425"/>
                  </a:lnTo>
                  <a:lnTo>
                    <a:pt x="1634" y="396"/>
                  </a:lnTo>
                  <a:lnTo>
                    <a:pt x="1636" y="365"/>
                  </a:lnTo>
                  <a:lnTo>
                    <a:pt x="1636" y="365"/>
                  </a:lnTo>
                  <a:lnTo>
                    <a:pt x="1634" y="341"/>
                  </a:lnTo>
                  <a:lnTo>
                    <a:pt x="1632" y="318"/>
                  </a:lnTo>
                  <a:lnTo>
                    <a:pt x="1626" y="296"/>
                  </a:lnTo>
                  <a:lnTo>
                    <a:pt x="1619" y="275"/>
                  </a:lnTo>
                  <a:lnTo>
                    <a:pt x="1609" y="255"/>
                  </a:lnTo>
                  <a:lnTo>
                    <a:pt x="1597" y="236"/>
                  </a:lnTo>
                  <a:lnTo>
                    <a:pt x="1584" y="218"/>
                  </a:lnTo>
                  <a:lnTo>
                    <a:pt x="1570" y="203"/>
                  </a:lnTo>
                  <a:lnTo>
                    <a:pt x="1552" y="187"/>
                  </a:lnTo>
                  <a:lnTo>
                    <a:pt x="1535" y="175"/>
                  </a:lnTo>
                  <a:lnTo>
                    <a:pt x="1517" y="164"/>
                  </a:lnTo>
                  <a:lnTo>
                    <a:pt x="1496" y="154"/>
                  </a:lnTo>
                  <a:lnTo>
                    <a:pt x="1476" y="146"/>
                  </a:lnTo>
                  <a:lnTo>
                    <a:pt x="1453" y="140"/>
                  </a:lnTo>
                  <a:lnTo>
                    <a:pt x="1431" y="136"/>
                  </a:lnTo>
                  <a:lnTo>
                    <a:pt x="1408" y="136"/>
                  </a:lnTo>
                  <a:lnTo>
                    <a:pt x="1408" y="136"/>
                  </a:lnTo>
                  <a:lnTo>
                    <a:pt x="1385" y="136"/>
                  </a:lnTo>
                  <a:lnTo>
                    <a:pt x="1363" y="140"/>
                  </a:lnTo>
                  <a:lnTo>
                    <a:pt x="1340" y="146"/>
                  </a:lnTo>
                  <a:lnTo>
                    <a:pt x="1320" y="154"/>
                  </a:lnTo>
                  <a:lnTo>
                    <a:pt x="1299" y="164"/>
                  </a:lnTo>
                  <a:lnTo>
                    <a:pt x="1281" y="175"/>
                  </a:lnTo>
                  <a:lnTo>
                    <a:pt x="1264" y="187"/>
                  </a:lnTo>
                  <a:lnTo>
                    <a:pt x="1246" y="203"/>
                  </a:lnTo>
                  <a:lnTo>
                    <a:pt x="1232" y="218"/>
                  </a:lnTo>
                  <a:lnTo>
                    <a:pt x="1219" y="236"/>
                  </a:lnTo>
                  <a:lnTo>
                    <a:pt x="1207" y="255"/>
                  </a:lnTo>
                  <a:lnTo>
                    <a:pt x="1197" y="275"/>
                  </a:lnTo>
                  <a:lnTo>
                    <a:pt x="1190" y="296"/>
                  </a:lnTo>
                  <a:lnTo>
                    <a:pt x="1184" y="318"/>
                  </a:lnTo>
                  <a:lnTo>
                    <a:pt x="1182" y="341"/>
                  </a:lnTo>
                  <a:lnTo>
                    <a:pt x="1180" y="365"/>
                  </a:lnTo>
                  <a:lnTo>
                    <a:pt x="1180" y="365"/>
                  </a:lnTo>
                  <a:lnTo>
                    <a:pt x="1182" y="396"/>
                  </a:lnTo>
                  <a:lnTo>
                    <a:pt x="1188" y="425"/>
                  </a:lnTo>
                  <a:lnTo>
                    <a:pt x="1199" y="454"/>
                  </a:lnTo>
                  <a:lnTo>
                    <a:pt x="1213" y="481"/>
                  </a:lnTo>
                  <a:lnTo>
                    <a:pt x="1231" y="507"/>
                  </a:lnTo>
                  <a:lnTo>
                    <a:pt x="1250" y="528"/>
                  </a:lnTo>
                  <a:lnTo>
                    <a:pt x="1273" y="548"/>
                  </a:lnTo>
                  <a:lnTo>
                    <a:pt x="1299" y="563"/>
                  </a:lnTo>
                  <a:lnTo>
                    <a:pt x="1299" y="402"/>
                  </a:lnTo>
                  <a:lnTo>
                    <a:pt x="1299" y="402"/>
                  </a:lnTo>
                  <a:close/>
                  <a:moveTo>
                    <a:pt x="1408" y="1107"/>
                  </a:moveTo>
                  <a:lnTo>
                    <a:pt x="1408" y="1107"/>
                  </a:lnTo>
                  <a:lnTo>
                    <a:pt x="1468" y="1109"/>
                  </a:lnTo>
                  <a:lnTo>
                    <a:pt x="1529" y="1113"/>
                  </a:lnTo>
                  <a:lnTo>
                    <a:pt x="1587" y="1121"/>
                  </a:lnTo>
                  <a:lnTo>
                    <a:pt x="1644" y="1133"/>
                  </a:lnTo>
                  <a:lnTo>
                    <a:pt x="1701" y="1144"/>
                  </a:lnTo>
                  <a:lnTo>
                    <a:pt x="1757" y="1160"/>
                  </a:lnTo>
                  <a:lnTo>
                    <a:pt x="1812" y="1179"/>
                  </a:lnTo>
                  <a:lnTo>
                    <a:pt x="1864" y="1201"/>
                  </a:lnTo>
                  <a:lnTo>
                    <a:pt x="1917" y="1224"/>
                  </a:lnTo>
                  <a:lnTo>
                    <a:pt x="1968" y="1250"/>
                  </a:lnTo>
                  <a:lnTo>
                    <a:pt x="2016" y="1279"/>
                  </a:lnTo>
                  <a:lnTo>
                    <a:pt x="2065" y="1310"/>
                  </a:lnTo>
                  <a:lnTo>
                    <a:pt x="2112" y="1341"/>
                  </a:lnTo>
                  <a:lnTo>
                    <a:pt x="2155" y="1376"/>
                  </a:lnTo>
                  <a:lnTo>
                    <a:pt x="2198" y="1413"/>
                  </a:lnTo>
                  <a:lnTo>
                    <a:pt x="2239" y="1452"/>
                  </a:lnTo>
                  <a:lnTo>
                    <a:pt x="2278" y="1493"/>
                  </a:lnTo>
                  <a:lnTo>
                    <a:pt x="2315" y="1536"/>
                  </a:lnTo>
                  <a:lnTo>
                    <a:pt x="2350" y="1581"/>
                  </a:lnTo>
                  <a:lnTo>
                    <a:pt x="2383" y="1628"/>
                  </a:lnTo>
                  <a:lnTo>
                    <a:pt x="2414" y="1674"/>
                  </a:lnTo>
                  <a:lnTo>
                    <a:pt x="2442" y="1723"/>
                  </a:lnTo>
                  <a:lnTo>
                    <a:pt x="2469" y="1774"/>
                  </a:lnTo>
                  <a:lnTo>
                    <a:pt x="2492" y="1827"/>
                  </a:lnTo>
                  <a:lnTo>
                    <a:pt x="2514" y="1881"/>
                  </a:lnTo>
                  <a:lnTo>
                    <a:pt x="2531" y="1936"/>
                  </a:lnTo>
                  <a:lnTo>
                    <a:pt x="2547" y="1990"/>
                  </a:lnTo>
                  <a:lnTo>
                    <a:pt x="2561" y="2047"/>
                  </a:lnTo>
                  <a:lnTo>
                    <a:pt x="2570" y="2105"/>
                  </a:lnTo>
                  <a:lnTo>
                    <a:pt x="2578" y="2164"/>
                  </a:lnTo>
                  <a:lnTo>
                    <a:pt x="2584" y="2224"/>
                  </a:lnTo>
                  <a:lnTo>
                    <a:pt x="2584" y="2285"/>
                  </a:lnTo>
                  <a:lnTo>
                    <a:pt x="2584" y="2285"/>
                  </a:lnTo>
                  <a:lnTo>
                    <a:pt x="2584" y="2345"/>
                  </a:lnTo>
                  <a:lnTo>
                    <a:pt x="2578" y="2404"/>
                  </a:lnTo>
                  <a:lnTo>
                    <a:pt x="2570" y="2462"/>
                  </a:lnTo>
                  <a:lnTo>
                    <a:pt x="2561" y="2520"/>
                  </a:lnTo>
                  <a:lnTo>
                    <a:pt x="2547" y="2577"/>
                  </a:lnTo>
                  <a:lnTo>
                    <a:pt x="2531" y="2634"/>
                  </a:lnTo>
                  <a:lnTo>
                    <a:pt x="2514" y="2688"/>
                  </a:lnTo>
                  <a:lnTo>
                    <a:pt x="2492" y="2741"/>
                  </a:lnTo>
                  <a:lnTo>
                    <a:pt x="2469" y="2793"/>
                  </a:lnTo>
                  <a:lnTo>
                    <a:pt x="2442" y="2844"/>
                  </a:lnTo>
                  <a:lnTo>
                    <a:pt x="2414" y="2893"/>
                  </a:lnTo>
                  <a:lnTo>
                    <a:pt x="2383" y="2942"/>
                  </a:lnTo>
                  <a:lnTo>
                    <a:pt x="2350" y="2986"/>
                  </a:lnTo>
                  <a:lnTo>
                    <a:pt x="2315" y="3031"/>
                  </a:lnTo>
                  <a:lnTo>
                    <a:pt x="2278" y="3074"/>
                  </a:lnTo>
                  <a:lnTo>
                    <a:pt x="2239" y="3115"/>
                  </a:lnTo>
                  <a:lnTo>
                    <a:pt x="2198" y="3154"/>
                  </a:lnTo>
                  <a:lnTo>
                    <a:pt x="2155" y="3191"/>
                  </a:lnTo>
                  <a:lnTo>
                    <a:pt x="2112" y="3226"/>
                  </a:lnTo>
                  <a:lnTo>
                    <a:pt x="2065" y="3259"/>
                  </a:lnTo>
                  <a:lnTo>
                    <a:pt x="2016" y="3290"/>
                  </a:lnTo>
                  <a:lnTo>
                    <a:pt x="1968" y="3318"/>
                  </a:lnTo>
                  <a:lnTo>
                    <a:pt x="1917" y="3345"/>
                  </a:lnTo>
                  <a:lnTo>
                    <a:pt x="1864" y="3368"/>
                  </a:lnTo>
                  <a:lnTo>
                    <a:pt x="1812" y="3390"/>
                  </a:lnTo>
                  <a:lnTo>
                    <a:pt x="1757" y="3407"/>
                  </a:lnTo>
                  <a:lnTo>
                    <a:pt x="1701" y="3423"/>
                  </a:lnTo>
                  <a:lnTo>
                    <a:pt x="1644" y="3437"/>
                  </a:lnTo>
                  <a:lnTo>
                    <a:pt x="1587" y="3446"/>
                  </a:lnTo>
                  <a:lnTo>
                    <a:pt x="1529" y="3454"/>
                  </a:lnTo>
                  <a:lnTo>
                    <a:pt x="1468" y="3458"/>
                  </a:lnTo>
                  <a:lnTo>
                    <a:pt x="1408" y="3460"/>
                  </a:lnTo>
                  <a:lnTo>
                    <a:pt x="1408" y="3460"/>
                  </a:lnTo>
                  <a:lnTo>
                    <a:pt x="1348" y="3458"/>
                  </a:lnTo>
                  <a:lnTo>
                    <a:pt x="1287" y="3454"/>
                  </a:lnTo>
                  <a:lnTo>
                    <a:pt x="1229" y="3446"/>
                  </a:lnTo>
                  <a:lnTo>
                    <a:pt x="1172" y="3437"/>
                  </a:lnTo>
                  <a:lnTo>
                    <a:pt x="1115" y="3423"/>
                  </a:lnTo>
                  <a:lnTo>
                    <a:pt x="1059" y="3407"/>
                  </a:lnTo>
                  <a:lnTo>
                    <a:pt x="1004" y="3390"/>
                  </a:lnTo>
                  <a:lnTo>
                    <a:pt x="952" y="3368"/>
                  </a:lnTo>
                  <a:lnTo>
                    <a:pt x="899" y="3345"/>
                  </a:lnTo>
                  <a:lnTo>
                    <a:pt x="848" y="3318"/>
                  </a:lnTo>
                  <a:lnTo>
                    <a:pt x="800" y="3290"/>
                  </a:lnTo>
                  <a:lnTo>
                    <a:pt x="751" y="3259"/>
                  </a:lnTo>
                  <a:lnTo>
                    <a:pt x="704" y="3226"/>
                  </a:lnTo>
                  <a:lnTo>
                    <a:pt x="661" y="3191"/>
                  </a:lnTo>
                  <a:lnTo>
                    <a:pt x="618" y="3154"/>
                  </a:lnTo>
                  <a:lnTo>
                    <a:pt x="577" y="3115"/>
                  </a:lnTo>
                  <a:lnTo>
                    <a:pt x="538" y="3074"/>
                  </a:lnTo>
                  <a:lnTo>
                    <a:pt x="501" y="3031"/>
                  </a:lnTo>
                  <a:lnTo>
                    <a:pt x="466" y="2986"/>
                  </a:lnTo>
                  <a:lnTo>
                    <a:pt x="433" y="2942"/>
                  </a:lnTo>
                  <a:lnTo>
                    <a:pt x="402" y="2893"/>
                  </a:lnTo>
                  <a:lnTo>
                    <a:pt x="374" y="2844"/>
                  </a:lnTo>
                  <a:lnTo>
                    <a:pt x="347" y="2793"/>
                  </a:lnTo>
                  <a:lnTo>
                    <a:pt x="324" y="2741"/>
                  </a:lnTo>
                  <a:lnTo>
                    <a:pt x="302" y="2688"/>
                  </a:lnTo>
                  <a:lnTo>
                    <a:pt x="285" y="2634"/>
                  </a:lnTo>
                  <a:lnTo>
                    <a:pt x="269" y="2577"/>
                  </a:lnTo>
                  <a:lnTo>
                    <a:pt x="255" y="2520"/>
                  </a:lnTo>
                  <a:lnTo>
                    <a:pt x="246" y="2462"/>
                  </a:lnTo>
                  <a:lnTo>
                    <a:pt x="238" y="2404"/>
                  </a:lnTo>
                  <a:lnTo>
                    <a:pt x="232" y="2345"/>
                  </a:lnTo>
                  <a:lnTo>
                    <a:pt x="232" y="2285"/>
                  </a:lnTo>
                  <a:lnTo>
                    <a:pt x="232" y="2285"/>
                  </a:lnTo>
                  <a:lnTo>
                    <a:pt x="232" y="2224"/>
                  </a:lnTo>
                  <a:lnTo>
                    <a:pt x="238" y="2164"/>
                  </a:lnTo>
                  <a:lnTo>
                    <a:pt x="246" y="2105"/>
                  </a:lnTo>
                  <a:lnTo>
                    <a:pt x="255" y="2047"/>
                  </a:lnTo>
                  <a:lnTo>
                    <a:pt x="269" y="1990"/>
                  </a:lnTo>
                  <a:lnTo>
                    <a:pt x="285" y="1936"/>
                  </a:lnTo>
                  <a:lnTo>
                    <a:pt x="302" y="1881"/>
                  </a:lnTo>
                  <a:lnTo>
                    <a:pt x="324" y="1827"/>
                  </a:lnTo>
                  <a:lnTo>
                    <a:pt x="347" y="1774"/>
                  </a:lnTo>
                  <a:lnTo>
                    <a:pt x="374" y="1723"/>
                  </a:lnTo>
                  <a:lnTo>
                    <a:pt x="402" y="1674"/>
                  </a:lnTo>
                  <a:lnTo>
                    <a:pt x="433" y="1628"/>
                  </a:lnTo>
                  <a:lnTo>
                    <a:pt x="466" y="1581"/>
                  </a:lnTo>
                  <a:lnTo>
                    <a:pt x="501" y="1536"/>
                  </a:lnTo>
                  <a:lnTo>
                    <a:pt x="538" y="1493"/>
                  </a:lnTo>
                  <a:lnTo>
                    <a:pt x="577" y="1452"/>
                  </a:lnTo>
                  <a:lnTo>
                    <a:pt x="618" y="1413"/>
                  </a:lnTo>
                  <a:lnTo>
                    <a:pt x="661" y="1376"/>
                  </a:lnTo>
                  <a:lnTo>
                    <a:pt x="704" y="1341"/>
                  </a:lnTo>
                  <a:lnTo>
                    <a:pt x="751" y="1310"/>
                  </a:lnTo>
                  <a:lnTo>
                    <a:pt x="800" y="1279"/>
                  </a:lnTo>
                  <a:lnTo>
                    <a:pt x="848" y="1250"/>
                  </a:lnTo>
                  <a:lnTo>
                    <a:pt x="899" y="1224"/>
                  </a:lnTo>
                  <a:lnTo>
                    <a:pt x="952" y="1201"/>
                  </a:lnTo>
                  <a:lnTo>
                    <a:pt x="1004" y="1179"/>
                  </a:lnTo>
                  <a:lnTo>
                    <a:pt x="1059" y="1160"/>
                  </a:lnTo>
                  <a:lnTo>
                    <a:pt x="1115" y="1144"/>
                  </a:lnTo>
                  <a:lnTo>
                    <a:pt x="1172" y="1133"/>
                  </a:lnTo>
                  <a:lnTo>
                    <a:pt x="1229" y="1121"/>
                  </a:lnTo>
                  <a:lnTo>
                    <a:pt x="1287" y="1113"/>
                  </a:lnTo>
                  <a:lnTo>
                    <a:pt x="1348" y="1109"/>
                  </a:lnTo>
                  <a:lnTo>
                    <a:pt x="1408" y="1107"/>
                  </a:lnTo>
                  <a:lnTo>
                    <a:pt x="1408" y="1107"/>
                  </a:lnTo>
                  <a:close/>
                </a:path>
              </a:pathLst>
            </a:custGeom>
            <a:solidFill>
              <a:schemeClr val="accent1"/>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ar-SA">
                <a:solidFill>
                  <a:prstClr val="black"/>
                </a:solidFill>
              </a:endParaRPr>
            </a:p>
          </p:txBody>
        </p:sp>
      </p:grpSp>
      <p:sp>
        <p:nvSpPr>
          <p:cNvPr id="10" name="TextBox 9"/>
          <p:cNvSpPr txBox="1"/>
          <p:nvPr/>
        </p:nvSpPr>
        <p:spPr>
          <a:xfrm>
            <a:off x="1427163" y="2644004"/>
            <a:ext cx="735012" cy="360473"/>
          </a:xfrm>
          <a:prstGeom prst="rect">
            <a:avLst/>
          </a:prstGeom>
          <a:noFill/>
        </p:spPr>
        <p:txBody>
          <a:bodyPr lIns="0" tIns="0" rIns="0" bIns="0" rtlCol="1"/>
          <a:lstStyle/>
          <a:p>
            <a:pPr algn="ctr" eaLnBrk="1" fontAlgn="auto" hangingPunct="1">
              <a:spcBef>
                <a:spcPts val="0"/>
              </a:spcBef>
              <a:spcAft>
                <a:spcPts val="0"/>
              </a:spcAft>
              <a:defRPr/>
            </a:pPr>
            <a:r>
              <a:rPr lang="en-US" sz="2200" kern="0" dirty="0">
                <a:solidFill>
                  <a:schemeClr val="tx1">
                    <a:lumMod val="75000"/>
                    <a:lumOff val="25000"/>
                  </a:schemeClr>
                </a:solidFill>
                <a:latin typeface="Impact" panose="020B0806030902050204" pitchFamily="34" charset="0"/>
                <a:ea typeface="Open Sans" panose="020B0606030504020204" pitchFamily="34" charset="0"/>
                <a:cs typeface="Open Sans" panose="020B0606030504020204" pitchFamily="34" charset="0"/>
              </a:rPr>
              <a:t>25%</a:t>
            </a:r>
            <a:endParaRPr lang="ar-SA" sz="2200" kern="0" dirty="0">
              <a:solidFill>
                <a:schemeClr val="tx1">
                  <a:lumMod val="75000"/>
                  <a:lumOff val="25000"/>
                </a:schemeClr>
              </a:solidFill>
              <a:latin typeface="Impact" panose="020B0806030902050204" pitchFamily="34" charset="0"/>
              <a:ea typeface="Open Sans" panose="020B0606030504020204" pitchFamily="34" charset="0"/>
            </a:endParaRPr>
          </a:p>
        </p:txBody>
      </p:sp>
      <p:sp>
        <p:nvSpPr>
          <p:cNvPr id="11" name="Pie 85"/>
          <p:cNvSpPr/>
          <p:nvPr/>
        </p:nvSpPr>
        <p:spPr>
          <a:xfrm>
            <a:off x="3178176" y="2335934"/>
            <a:ext cx="982663" cy="984554"/>
          </a:xfrm>
          <a:prstGeom prst="pie">
            <a:avLst>
              <a:gd name="adj1" fmla="val 16127117"/>
              <a:gd name="adj2" fmla="val 10812390"/>
            </a:avLst>
          </a:prstGeom>
          <a:solidFill>
            <a:schemeClr val="accent2"/>
          </a:solidFill>
          <a:ln w="12700" cap="flat" cmpd="sng" algn="ctr">
            <a:solidFill>
              <a:srgbClr val="FFFFFF"/>
            </a:solidFill>
            <a:prstDash val="solid"/>
          </a:ln>
          <a:effectLst/>
        </p:spPr>
        <p:txBody>
          <a:bodyPr rtlCol="1" anchor="ctr"/>
          <a:lstStyle/>
          <a:p>
            <a:pPr algn="ctr" eaLnBrk="1" fontAlgn="auto" hangingPunct="1">
              <a:spcBef>
                <a:spcPts val="0"/>
              </a:spcBef>
              <a:spcAft>
                <a:spcPts val="0"/>
              </a:spcAft>
              <a:defRPr/>
            </a:pPr>
            <a:endParaRPr lang="ar-SA" kern="0">
              <a:solidFill>
                <a:srgbClr val="000000"/>
              </a:solidFill>
              <a:latin typeface="Calibri" panose="020F0502020204030204"/>
              <a:ea typeface="+mn-ea"/>
            </a:endParaRPr>
          </a:p>
        </p:txBody>
      </p:sp>
      <p:grpSp>
        <p:nvGrpSpPr>
          <p:cNvPr id="4" name="组合 11"/>
          <p:cNvGrpSpPr/>
          <p:nvPr/>
        </p:nvGrpSpPr>
        <p:grpSpPr bwMode="auto">
          <a:xfrm>
            <a:off x="2990850" y="1727734"/>
            <a:ext cx="1358900" cy="1781725"/>
            <a:chOff x="3335983" y="1669106"/>
            <a:chExt cx="1358595" cy="1781229"/>
          </a:xfrm>
        </p:grpSpPr>
        <p:sp>
          <p:nvSpPr>
            <p:cNvPr id="13" name="Freeform 11"/>
            <p:cNvSpPr>
              <a:spLocks noEditPoints="1"/>
            </p:cNvSpPr>
            <p:nvPr/>
          </p:nvSpPr>
          <p:spPr bwMode="auto">
            <a:xfrm>
              <a:off x="3529615" y="2285075"/>
              <a:ext cx="971332" cy="971579"/>
            </a:xfrm>
            <a:custGeom>
              <a:avLst/>
              <a:gdLst/>
              <a:ahLst/>
              <a:cxnLst>
                <a:cxn ang="0">
                  <a:pos x="1094" y="0"/>
                </a:cxn>
                <a:cxn ang="0">
                  <a:pos x="1044" y="176"/>
                </a:cxn>
                <a:cxn ang="0">
                  <a:pos x="1044" y="0"/>
                </a:cxn>
                <a:cxn ang="0">
                  <a:pos x="1613" y="151"/>
                </a:cxn>
                <a:cxn ang="0">
                  <a:pos x="1555" y="205"/>
                </a:cxn>
                <a:cxn ang="0">
                  <a:pos x="1594" y="139"/>
                </a:cxn>
                <a:cxn ang="0">
                  <a:pos x="583" y="1934"/>
                </a:cxn>
                <a:cxn ang="0">
                  <a:pos x="525" y="1991"/>
                </a:cxn>
                <a:cxn ang="0">
                  <a:pos x="564" y="1922"/>
                </a:cxn>
                <a:cxn ang="0">
                  <a:pos x="2001" y="546"/>
                </a:cxn>
                <a:cxn ang="0">
                  <a:pos x="1921" y="564"/>
                </a:cxn>
                <a:cxn ang="0">
                  <a:pos x="1989" y="525"/>
                </a:cxn>
                <a:cxn ang="0">
                  <a:pos x="217" y="1575"/>
                </a:cxn>
                <a:cxn ang="0">
                  <a:pos x="137" y="1595"/>
                </a:cxn>
                <a:cxn ang="0">
                  <a:pos x="203" y="1556"/>
                </a:cxn>
                <a:cxn ang="0">
                  <a:pos x="1989" y="1614"/>
                </a:cxn>
                <a:cxn ang="0">
                  <a:pos x="1935" y="1556"/>
                </a:cxn>
                <a:cxn ang="0">
                  <a:pos x="2001" y="1595"/>
                </a:cxn>
                <a:cxn ang="0">
                  <a:pos x="203" y="585"/>
                </a:cxn>
                <a:cxn ang="0">
                  <a:pos x="149" y="525"/>
                </a:cxn>
                <a:cxn ang="0">
                  <a:pos x="217" y="564"/>
                </a:cxn>
                <a:cxn ang="0">
                  <a:pos x="1594" y="2002"/>
                </a:cxn>
                <a:cxn ang="0">
                  <a:pos x="1574" y="1922"/>
                </a:cxn>
                <a:cxn ang="0">
                  <a:pos x="1613" y="1991"/>
                </a:cxn>
                <a:cxn ang="0">
                  <a:pos x="564" y="217"/>
                </a:cxn>
                <a:cxn ang="0">
                  <a:pos x="544" y="139"/>
                </a:cxn>
                <a:cxn ang="0">
                  <a:pos x="583" y="205"/>
                </a:cxn>
                <a:cxn ang="0">
                  <a:pos x="1094" y="1965"/>
                </a:cxn>
                <a:cxn ang="0">
                  <a:pos x="1044" y="2139"/>
                </a:cxn>
                <a:cxn ang="0">
                  <a:pos x="1044" y="1965"/>
                </a:cxn>
                <a:cxn ang="0">
                  <a:pos x="2138" y="1096"/>
                </a:cxn>
                <a:cxn ang="0">
                  <a:pos x="1964" y="1043"/>
                </a:cxn>
                <a:cxn ang="0">
                  <a:pos x="2138" y="1043"/>
                </a:cxn>
                <a:cxn ang="0">
                  <a:pos x="174" y="1096"/>
                </a:cxn>
                <a:cxn ang="0">
                  <a:pos x="0" y="1043"/>
                </a:cxn>
              </a:cxnLst>
              <a:rect l="0" t="0" r="r" b="b"/>
              <a:pathLst>
                <a:path w="2138" h="2139">
                  <a:moveTo>
                    <a:pt x="1044" y="0"/>
                  </a:moveTo>
                  <a:lnTo>
                    <a:pt x="1094" y="0"/>
                  </a:lnTo>
                  <a:lnTo>
                    <a:pt x="1094" y="176"/>
                  </a:lnTo>
                  <a:lnTo>
                    <a:pt x="1044" y="176"/>
                  </a:lnTo>
                  <a:lnTo>
                    <a:pt x="1044" y="0"/>
                  </a:lnTo>
                  <a:lnTo>
                    <a:pt x="1044" y="0"/>
                  </a:lnTo>
                  <a:close/>
                  <a:moveTo>
                    <a:pt x="1594" y="139"/>
                  </a:moveTo>
                  <a:lnTo>
                    <a:pt x="1613" y="151"/>
                  </a:lnTo>
                  <a:lnTo>
                    <a:pt x="1574" y="217"/>
                  </a:lnTo>
                  <a:lnTo>
                    <a:pt x="1555" y="205"/>
                  </a:lnTo>
                  <a:lnTo>
                    <a:pt x="1594" y="139"/>
                  </a:lnTo>
                  <a:lnTo>
                    <a:pt x="1594" y="139"/>
                  </a:lnTo>
                  <a:close/>
                  <a:moveTo>
                    <a:pt x="564" y="1922"/>
                  </a:moveTo>
                  <a:lnTo>
                    <a:pt x="583" y="1934"/>
                  </a:lnTo>
                  <a:lnTo>
                    <a:pt x="544" y="2002"/>
                  </a:lnTo>
                  <a:lnTo>
                    <a:pt x="525" y="1991"/>
                  </a:lnTo>
                  <a:lnTo>
                    <a:pt x="564" y="1922"/>
                  </a:lnTo>
                  <a:lnTo>
                    <a:pt x="564" y="1922"/>
                  </a:lnTo>
                  <a:close/>
                  <a:moveTo>
                    <a:pt x="1989" y="525"/>
                  </a:moveTo>
                  <a:lnTo>
                    <a:pt x="2001" y="546"/>
                  </a:lnTo>
                  <a:lnTo>
                    <a:pt x="1935" y="585"/>
                  </a:lnTo>
                  <a:lnTo>
                    <a:pt x="1921" y="564"/>
                  </a:lnTo>
                  <a:lnTo>
                    <a:pt x="1989" y="525"/>
                  </a:lnTo>
                  <a:lnTo>
                    <a:pt x="1989" y="525"/>
                  </a:lnTo>
                  <a:close/>
                  <a:moveTo>
                    <a:pt x="203" y="1556"/>
                  </a:moveTo>
                  <a:lnTo>
                    <a:pt x="217" y="1575"/>
                  </a:lnTo>
                  <a:lnTo>
                    <a:pt x="149" y="1614"/>
                  </a:lnTo>
                  <a:lnTo>
                    <a:pt x="137" y="1595"/>
                  </a:lnTo>
                  <a:lnTo>
                    <a:pt x="203" y="1556"/>
                  </a:lnTo>
                  <a:lnTo>
                    <a:pt x="203" y="1556"/>
                  </a:lnTo>
                  <a:close/>
                  <a:moveTo>
                    <a:pt x="2001" y="1595"/>
                  </a:moveTo>
                  <a:lnTo>
                    <a:pt x="1989" y="1614"/>
                  </a:lnTo>
                  <a:lnTo>
                    <a:pt x="1921" y="1575"/>
                  </a:lnTo>
                  <a:lnTo>
                    <a:pt x="1935" y="1556"/>
                  </a:lnTo>
                  <a:lnTo>
                    <a:pt x="2001" y="1595"/>
                  </a:lnTo>
                  <a:lnTo>
                    <a:pt x="2001" y="1595"/>
                  </a:lnTo>
                  <a:close/>
                  <a:moveTo>
                    <a:pt x="217" y="564"/>
                  </a:moveTo>
                  <a:lnTo>
                    <a:pt x="203" y="585"/>
                  </a:lnTo>
                  <a:lnTo>
                    <a:pt x="137" y="546"/>
                  </a:lnTo>
                  <a:lnTo>
                    <a:pt x="149" y="525"/>
                  </a:lnTo>
                  <a:lnTo>
                    <a:pt x="217" y="564"/>
                  </a:lnTo>
                  <a:lnTo>
                    <a:pt x="217" y="564"/>
                  </a:lnTo>
                  <a:close/>
                  <a:moveTo>
                    <a:pt x="1613" y="1991"/>
                  </a:moveTo>
                  <a:lnTo>
                    <a:pt x="1594" y="2002"/>
                  </a:lnTo>
                  <a:lnTo>
                    <a:pt x="1555" y="1934"/>
                  </a:lnTo>
                  <a:lnTo>
                    <a:pt x="1574" y="1922"/>
                  </a:lnTo>
                  <a:lnTo>
                    <a:pt x="1613" y="1991"/>
                  </a:lnTo>
                  <a:lnTo>
                    <a:pt x="1613" y="1991"/>
                  </a:lnTo>
                  <a:close/>
                  <a:moveTo>
                    <a:pt x="583" y="205"/>
                  </a:moveTo>
                  <a:lnTo>
                    <a:pt x="564" y="217"/>
                  </a:lnTo>
                  <a:lnTo>
                    <a:pt x="525" y="151"/>
                  </a:lnTo>
                  <a:lnTo>
                    <a:pt x="544" y="139"/>
                  </a:lnTo>
                  <a:lnTo>
                    <a:pt x="583" y="205"/>
                  </a:lnTo>
                  <a:lnTo>
                    <a:pt x="583" y="205"/>
                  </a:lnTo>
                  <a:close/>
                  <a:moveTo>
                    <a:pt x="1044" y="1965"/>
                  </a:moveTo>
                  <a:lnTo>
                    <a:pt x="1094" y="1965"/>
                  </a:lnTo>
                  <a:lnTo>
                    <a:pt x="1094" y="2139"/>
                  </a:lnTo>
                  <a:lnTo>
                    <a:pt x="1044" y="2139"/>
                  </a:lnTo>
                  <a:lnTo>
                    <a:pt x="1044" y="1965"/>
                  </a:lnTo>
                  <a:lnTo>
                    <a:pt x="1044" y="1965"/>
                  </a:lnTo>
                  <a:close/>
                  <a:moveTo>
                    <a:pt x="2138" y="1043"/>
                  </a:moveTo>
                  <a:lnTo>
                    <a:pt x="2138" y="1096"/>
                  </a:lnTo>
                  <a:lnTo>
                    <a:pt x="1964" y="1096"/>
                  </a:lnTo>
                  <a:lnTo>
                    <a:pt x="1964" y="1043"/>
                  </a:lnTo>
                  <a:lnTo>
                    <a:pt x="2138" y="1043"/>
                  </a:lnTo>
                  <a:lnTo>
                    <a:pt x="2138" y="1043"/>
                  </a:lnTo>
                  <a:close/>
                  <a:moveTo>
                    <a:pt x="174" y="1043"/>
                  </a:moveTo>
                  <a:lnTo>
                    <a:pt x="174" y="1096"/>
                  </a:lnTo>
                  <a:lnTo>
                    <a:pt x="0" y="1096"/>
                  </a:lnTo>
                  <a:lnTo>
                    <a:pt x="0" y="1043"/>
                  </a:lnTo>
                  <a:lnTo>
                    <a:pt x="174" y="1043"/>
                  </a:lnTo>
                  <a:close/>
                </a:path>
              </a:pathLst>
            </a:cu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ar-SA">
                <a:solidFill>
                  <a:prstClr val="black"/>
                </a:solidFill>
              </a:endParaRPr>
            </a:p>
          </p:txBody>
        </p:sp>
        <p:sp>
          <p:nvSpPr>
            <p:cNvPr id="14" name="Freeform 12"/>
            <p:cNvSpPr>
              <a:spLocks noEditPoints="1"/>
            </p:cNvSpPr>
            <p:nvPr/>
          </p:nvSpPr>
          <p:spPr bwMode="auto">
            <a:xfrm>
              <a:off x="3335983" y="1669106"/>
              <a:ext cx="1358595" cy="1781229"/>
            </a:xfrm>
            <a:custGeom>
              <a:avLst/>
              <a:gdLst/>
              <a:ahLst/>
              <a:cxnLst>
                <a:cxn ang="0">
                  <a:pos x="1773" y="924"/>
                </a:cxn>
                <a:cxn ang="0">
                  <a:pos x="2169" y="1101"/>
                </a:cxn>
                <a:cxn ang="0">
                  <a:pos x="2405" y="1290"/>
                </a:cxn>
                <a:cxn ang="0">
                  <a:pos x="2594" y="1526"/>
                </a:cxn>
                <a:cxn ang="0">
                  <a:pos x="2730" y="1799"/>
                </a:cxn>
                <a:cxn ang="0">
                  <a:pos x="2804" y="2101"/>
                </a:cxn>
                <a:cxn ang="0">
                  <a:pos x="2810" y="2427"/>
                </a:cxn>
                <a:cxn ang="0">
                  <a:pos x="2678" y="2893"/>
                </a:cxn>
                <a:cxn ang="0">
                  <a:pos x="2403" y="3279"/>
                </a:cxn>
                <a:cxn ang="0">
                  <a:pos x="2018" y="3554"/>
                </a:cxn>
                <a:cxn ang="0">
                  <a:pos x="1552" y="3684"/>
                </a:cxn>
                <a:cxn ang="0">
                  <a:pos x="1125" y="3663"/>
                </a:cxn>
                <a:cxn ang="0">
                  <a:pos x="679" y="3487"/>
                </a:cxn>
                <a:cxn ang="0">
                  <a:pos x="322" y="3179"/>
                </a:cxn>
                <a:cxn ang="0">
                  <a:pos x="86" y="2768"/>
                </a:cxn>
                <a:cxn ang="0">
                  <a:pos x="0" y="2285"/>
                </a:cxn>
                <a:cxn ang="0">
                  <a:pos x="25" y="2012"/>
                </a:cxn>
                <a:cxn ang="0">
                  <a:pos x="119" y="1717"/>
                </a:cxn>
                <a:cxn ang="0">
                  <a:pos x="271" y="1454"/>
                </a:cxn>
                <a:cxn ang="0">
                  <a:pos x="474" y="1232"/>
                </a:cxn>
                <a:cxn ang="0">
                  <a:pos x="774" y="754"/>
                </a:cxn>
                <a:cxn ang="0">
                  <a:pos x="1145" y="901"/>
                </a:cxn>
                <a:cxn ang="0">
                  <a:pos x="1246" y="688"/>
                </a:cxn>
                <a:cxn ang="0">
                  <a:pos x="1100" y="558"/>
                </a:cxn>
                <a:cxn ang="0">
                  <a:pos x="1043" y="365"/>
                </a:cxn>
                <a:cxn ang="0">
                  <a:pos x="1106" y="160"/>
                </a:cxn>
                <a:cxn ang="0">
                  <a:pos x="1301" y="16"/>
                </a:cxn>
                <a:cxn ang="0">
                  <a:pos x="1515" y="16"/>
                </a:cxn>
                <a:cxn ang="0">
                  <a:pos x="1710" y="160"/>
                </a:cxn>
                <a:cxn ang="0">
                  <a:pos x="1773" y="365"/>
                </a:cxn>
                <a:cxn ang="0">
                  <a:pos x="1716" y="558"/>
                </a:cxn>
                <a:cxn ang="0">
                  <a:pos x="1570" y="688"/>
                </a:cxn>
                <a:cxn ang="0">
                  <a:pos x="1517" y="563"/>
                </a:cxn>
                <a:cxn ang="0">
                  <a:pos x="1628" y="425"/>
                </a:cxn>
                <a:cxn ang="0">
                  <a:pos x="1619" y="275"/>
                </a:cxn>
                <a:cxn ang="0">
                  <a:pos x="1517" y="164"/>
                </a:cxn>
                <a:cxn ang="0">
                  <a:pos x="1385" y="136"/>
                </a:cxn>
                <a:cxn ang="0">
                  <a:pos x="1246" y="203"/>
                </a:cxn>
                <a:cxn ang="0">
                  <a:pos x="1182" y="341"/>
                </a:cxn>
                <a:cxn ang="0">
                  <a:pos x="1231" y="507"/>
                </a:cxn>
                <a:cxn ang="0">
                  <a:pos x="1408" y="1107"/>
                </a:cxn>
                <a:cxn ang="0">
                  <a:pos x="1812" y="1179"/>
                </a:cxn>
                <a:cxn ang="0">
                  <a:pos x="2155" y="1376"/>
                </a:cxn>
                <a:cxn ang="0">
                  <a:pos x="2414" y="1674"/>
                </a:cxn>
                <a:cxn ang="0">
                  <a:pos x="2561" y="2047"/>
                </a:cxn>
                <a:cxn ang="0">
                  <a:pos x="2578" y="2404"/>
                </a:cxn>
                <a:cxn ang="0">
                  <a:pos x="2469" y="2793"/>
                </a:cxn>
                <a:cxn ang="0">
                  <a:pos x="2239" y="3115"/>
                </a:cxn>
                <a:cxn ang="0">
                  <a:pos x="1917" y="3345"/>
                </a:cxn>
                <a:cxn ang="0">
                  <a:pos x="1529" y="3454"/>
                </a:cxn>
                <a:cxn ang="0">
                  <a:pos x="1172" y="3437"/>
                </a:cxn>
                <a:cxn ang="0">
                  <a:pos x="800" y="3290"/>
                </a:cxn>
                <a:cxn ang="0">
                  <a:pos x="501" y="3031"/>
                </a:cxn>
                <a:cxn ang="0">
                  <a:pos x="302" y="2688"/>
                </a:cxn>
                <a:cxn ang="0">
                  <a:pos x="232" y="2285"/>
                </a:cxn>
                <a:cxn ang="0">
                  <a:pos x="285" y="1936"/>
                </a:cxn>
                <a:cxn ang="0">
                  <a:pos x="466" y="1581"/>
                </a:cxn>
                <a:cxn ang="0">
                  <a:pos x="751" y="1310"/>
                </a:cxn>
                <a:cxn ang="0">
                  <a:pos x="1115" y="1144"/>
                </a:cxn>
              </a:cxnLst>
              <a:rect l="0" t="0" r="r" b="b"/>
              <a:pathLst>
                <a:path w="2816" h="3692">
                  <a:moveTo>
                    <a:pt x="1517" y="881"/>
                  </a:moveTo>
                  <a:lnTo>
                    <a:pt x="1517" y="881"/>
                  </a:lnTo>
                  <a:lnTo>
                    <a:pt x="1570" y="885"/>
                  </a:lnTo>
                  <a:lnTo>
                    <a:pt x="1621" y="893"/>
                  </a:lnTo>
                  <a:lnTo>
                    <a:pt x="1671" y="901"/>
                  </a:lnTo>
                  <a:lnTo>
                    <a:pt x="1722" y="912"/>
                  </a:lnTo>
                  <a:lnTo>
                    <a:pt x="1773" y="924"/>
                  </a:lnTo>
                  <a:lnTo>
                    <a:pt x="1821" y="938"/>
                  </a:lnTo>
                  <a:lnTo>
                    <a:pt x="1868" y="953"/>
                  </a:lnTo>
                  <a:lnTo>
                    <a:pt x="1917" y="971"/>
                  </a:lnTo>
                  <a:lnTo>
                    <a:pt x="2042" y="754"/>
                  </a:lnTo>
                  <a:lnTo>
                    <a:pt x="2286" y="897"/>
                  </a:lnTo>
                  <a:lnTo>
                    <a:pt x="2169" y="1101"/>
                  </a:lnTo>
                  <a:lnTo>
                    <a:pt x="2169" y="1101"/>
                  </a:lnTo>
                  <a:lnTo>
                    <a:pt x="2206" y="1125"/>
                  </a:lnTo>
                  <a:lnTo>
                    <a:pt x="2241" y="1150"/>
                  </a:lnTo>
                  <a:lnTo>
                    <a:pt x="2276" y="1175"/>
                  </a:lnTo>
                  <a:lnTo>
                    <a:pt x="2309" y="1203"/>
                  </a:lnTo>
                  <a:lnTo>
                    <a:pt x="2342" y="1232"/>
                  </a:lnTo>
                  <a:lnTo>
                    <a:pt x="2373" y="1261"/>
                  </a:lnTo>
                  <a:lnTo>
                    <a:pt x="2405" y="1290"/>
                  </a:lnTo>
                  <a:lnTo>
                    <a:pt x="2434" y="1322"/>
                  </a:lnTo>
                  <a:lnTo>
                    <a:pt x="2463" y="1353"/>
                  </a:lnTo>
                  <a:lnTo>
                    <a:pt x="2492" y="1386"/>
                  </a:lnTo>
                  <a:lnTo>
                    <a:pt x="2520" y="1421"/>
                  </a:lnTo>
                  <a:lnTo>
                    <a:pt x="2545" y="1454"/>
                  </a:lnTo>
                  <a:lnTo>
                    <a:pt x="2570" y="1489"/>
                  </a:lnTo>
                  <a:lnTo>
                    <a:pt x="2594" y="1526"/>
                  </a:lnTo>
                  <a:lnTo>
                    <a:pt x="2617" y="1563"/>
                  </a:lnTo>
                  <a:lnTo>
                    <a:pt x="2639" y="1600"/>
                  </a:lnTo>
                  <a:lnTo>
                    <a:pt x="2660" y="1639"/>
                  </a:lnTo>
                  <a:lnTo>
                    <a:pt x="2680" y="1678"/>
                  </a:lnTo>
                  <a:lnTo>
                    <a:pt x="2697" y="1717"/>
                  </a:lnTo>
                  <a:lnTo>
                    <a:pt x="2715" y="1758"/>
                  </a:lnTo>
                  <a:lnTo>
                    <a:pt x="2730" y="1799"/>
                  </a:lnTo>
                  <a:lnTo>
                    <a:pt x="2744" y="1840"/>
                  </a:lnTo>
                  <a:lnTo>
                    <a:pt x="2758" y="1883"/>
                  </a:lnTo>
                  <a:lnTo>
                    <a:pt x="2769" y="1926"/>
                  </a:lnTo>
                  <a:lnTo>
                    <a:pt x="2781" y="1969"/>
                  </a:lnTo>
                  <a:lnTo>
                    <a:pt x="2791" y="2012"/>
                  </a:lnTo>
                  <a:lnTo>
                    <a:pt x="2798" y="2057"/>
                  </a:lnTo>
                  <a:lnTo>
                    <a:pt x="2804" y="2101"/>
                  </a:lnTo>
                  <a:lnTo>
                    <a:pt x="2810" y="2146"/>
                  </a:lnTo>
                  <a:lnTo>
                    <a:pt x="2814" y="2191"/>
                  </a:lnTo>
                  <a:lnTo>
                    <a:pt x="2816" y="2238"/>
                  </a:lnTo>
                  <a:lnTo>
                    <a:pt x="2816" y="2285"/>
                  </a:lnTo>
                  <a:lnTo>
                    <a:pt x="2816" y="2285"/>
                  </a:lnTo>
                  <a:lnTo>
                    <a:pt x="2814" y="2357"/>
                  </a:lnTo>
                  <a:lnTo>
                    <a:pt x="2810" y="2427"/>
                  </a:lnTo>
                  <a:lnTo>
                    <a:pt x="2800" y="2497"/>
                  </a:lnTo>
                  <a:lnTo>
                    <a:pt x="2789" y="2567"/>
                  </a:lnTo>
                  <a:lnTo>
                    <a:pt x="2771" y="2635"/>
                  </a:lnTo>
                  <a:lnTo>
                    <a:pt x="2754" y="2702"/>
                  </a:lnTo>
                  <a:lnTo>
                    <a:pt x="2730" y="2768"/>
                  </a:lnTo>
                  <a:lnTo>
                    <a:pt x="2705" y="2830"/>
                  </a:lnTo>
                  <a:lnTo>
                    <a:pt x="2678" y="2893"/>
                  </a:lnTo>
                  <a:lnTo>
                    <a:pt x="2646" y="2953"/>
                  </a:lnTo>
                  <a:lnTo>
                    <a:pt x="2611" y="3014"/>
                  </a:lnTo>
                  <a:lnTo>
                    <a:pt x="2576" y="3070"/>
                  </a:lnTo>
                  <a:lnTo>
                    <a:pt x="2535" y="3125"/>
                  </a:lnTo>
                  <a:lnTo>
                    <a:pt x="2494" y="3179"/>
                  </a:lnTo>
                  <a:lnTo>
                    <a:pt x="2449" y="3230"/>
                  </a:lnTo>
                  <a:lnTo>
                    <a:pt x="2403" y="3279"/>
                  </a:lnTo>
                  <a:lnTo>
                    <a:pt x="2354" y="3326"/>
                  </a:lnTo>
                  <a:lnTo>
                    <a:pt x="2303" y="3370"/>
                  </a:lnTo>
                  <a:lnTo>
                    <a:pt x="2250" y="3411"/>
                  </a:lnTo>
                  <a:lnTo>
                    <a:pt x="2194" y="3450"/>
                  </a:lnTo>
                  <a:lnTo>
                    <a:pt x="2137" y="3487"/>
                  </a:lnTo>
                  <a:lnTo>
                    <a:pt x="2079" y="3522"/>
                  </a:lnTo>
                  <a:lnTo>
                    <a:pt x="2018" y="3554"/>
                  </a:lnTo>
                  <a:lnTo>
                    <a:pt x="1956" y="3581"/>
                  </a:lnTo>
                  <a:lnTo>
                    <a:pt x="1892" y="3606"/>
                  </a:lnTo>
                  <a:lnTo>
                    <a:pt x="1825" y="3628"/>
                  </a:lnTo>
                  <a:lnTo>
                    <a:pt x="1759" y="3647"/>
                  </a:lnTo>
                  <a:lnTo>
                    <a:pt x="1691" y="3663"/>
                  </a:lnTo>
                  <a:lnTo>
                    <a:pt x="1623" y="3676"/>
                  </a:lnTo>
                  <a:lnTo>
                    <a:pt x="1552" y="3684"/>
                  </a:lnTo>
                  <a:lnTo>
                    <a:pt x="1480" y="3690"/>
                  </a:lnTo>
                  <a:lnTo>
                    <a:pt x="1408" y="3692"/>
                  </a:lnTo>
                  <a:lnTo>
                    <a:pt x="1408" y="3692"/>
                  </a:lnTo>
                  <a:lnTo>
                    <a:pt x="1336" y="3690"/>
                  </a:lnTo>
                  <a:lnTo>
                    <a:pt x="1264" y="3684"/>
                  </a:lnTo>
                  <a:lnTo>
                    <a:pt x="1193" y="3676"/>
                  </a:lnTo>
                  <a:lnTo>
                    <a:pt x="1125" y="3663"/>
                  </a:lnTo>
                  <a:lnTo>
                    <a:pt x="1057" y="3647"/>
                  </a:lnTo>
                  <a:lnTo>
                    <a:pt x="991" y="3628"/>
                  </a:lnTo>
                  <a:lnTo>
                    <a:pt x="924" y="3606"/>
                  </a:lnTo>
                  <a:lnTo>
                    <a:pt x="860" y="3581"/>
                  </a:lnTo>
                  <a:lnTo>
                    <a:pt x="798" y="3554"/>
                  </a:lnTo>
                  <a:lnTo>
                    <a:pt x="737" y="3522"/>
                  </a:lnTo>
                  <a:lnTo>
                    <a:pt x="679" y="3487"/>
                  </a:lnTo>
                  <a:lnTo>
                    <a:pt x="622" y="3450"/>
                  </a:lnTo>
                  <a:lnTo>
                    <a:pt x="566" y="3411"/>
                  </a:lnTo>
                  <a:lnTo>
                    <a:pt x="513" y="3370"/>
                  </a:lnTo>
                  <a:lnTo>
                    <a:pt x="462" y="3326"/>
                  </a:lnTo>
                  <a:lnTo>
                    <a:pt x="413" y="3279"/>
                  </a:lnTo>
                  <a:lnTo>
                    <a:pt x="367" y="3230"/>
                  </a:lnTo>
                  <a:lnTo>
                    <a:pt x="322" y="3179"/>
                  </a:lnTo>
                  <a:lnTo>
                    <a:pt x="281" y="3125"/>
                  </a:lnTo>
                  <a:lnTo>
                    <a:pt x="240" y="3070"/>
                  </a:lnTo>
                  <a:lnTo>
                    <a:pt x="205" y="3014"/>
                  </a:lnTo>
                  <a:lnTo>
                    <a:pt x="170" y="2953"/>
                  </a:lnTo>
                  <a:lnTo>
                    <a:pt x="138" y="2893"/>
                  </a:lnTo>
                  <a:lnTo>
                    <a:pt x="111" y="2830"/>
                  </a:lnTo>
                  <a:lnTo>
                    <a:pt x="86" y="2768"/>
                  </a:lnTo>
                  <a:lnTo>
                    <a:pt x="62" y="2702"/>
                  </a:lnTo>
                  <a:lnTo>
                    <a:pt x="45" y="2635"/>
                  </a:lnTo>
                  <a:lnTo>
                    <a:pt x="27" y="2567"/>
                  </a:lnTo>
                  <a:lnTo>
                    <a:pt x="16" y="2497"/>
                  </a:lnTo>
                  <a:lnTo>
                    <a:pt x="6" y="2427"/>
                  </a:lnTo>
                  <a:lnTo>
                    <a:pt x="2" y="2357"/>
                  </a:lnTo>
                  <a:lnTo>
                    <a:pt x="0" y="2285"/>
                  </a:lnTo>
                  <a:lnTo>
                    <a:pt x="0" y="2285"/>
                  </a:lnTo>
                  <a:lnTo>
                    <a:pt x="0" y="2238"/>
                  </a:lnTo>
                  <a:lnTo>
                    <a:pt x="2" y="2191"/>
                  </a:lnTo>
                  <a:lnTo>
                    <a:pt x="6" y="2146"/>
                  </a:lnTo>
                  <a:lnTo>
                    <a:pt x="12" y="2101"/>
                  </a:lnTo>
                  <a:lnTo>
                    <a:pt x="18" y="2057"/>
                  </a:lnTo>
                  <a:lnTo>
                    <a:pt x="25" y="2012"/>
                  </a:lnTo>
                  <a:lnTo>
                    <a:pt x="35" y="1969"/>
                  </a:lnTo>
                  <a:lnTo>
                    <a:pt x="47" y="1926"/>
                  </a:lnTo>
                  <a:lnTo>
                    <a:pt x="58" y="1883"/>
                  </a:lnTo>
                  <a:lnTo>
                    <a:pt x="72" y="1840"/>
                  </a:lnTo>
                  <a:lnTo>
                    <a:pt x="86" y="1799"/>
                  </a:lnTo>
                  <a:lnTo>
                    <a:pt x="101" y="1758"/>
                  </a:lnTo>
                  <a:lnTo>
                    <a:pt x="119" y="1717"/>
                  </a:lnTo>
                  <a:lnTo>
                    <a:pt x="136" y="1678"/>
                  </a:lnTo>
                  <a:lnTo>
                    <a:pt x="156" y="1639"/>
                  </a:lnTo>
                  <a:lnTo>
                    <a:pt x="177" y="1600"/>
                  </a:lnTo>
                  <a:lnTo>
                    <a:pt x="199" y="1563"/>
                  </a:lnTo>
                  <a:lnTo>
                    <a:pt x="222" y="1526"/>
                  </a:lnTo>
                  <a:lnTo>
                    <a:pt x="246" y="1489"/>
                  </a:lnTo>
                  <a:lnTo>
                    <a:pt x="271" y="1454"/>
                  </a:lnTo>
                  <a:lnTo>
                    <a:pt x="296" y="1421"/>
                  </a:lnTo>
                  <a:lnTo>
                    <a:pt x="324" y="1386"/>
                  </a:lnTo>
                  <a:lnTo>
                    <a:pt x="353" y="1353"/>
                  </a:lnTo>
                  <a:lnTo>
                    <a:pt x="382" y="1322"/>
                  </a:lnTo>
                  <a:lnTo>
                    <a:pt x="411" y="1290"/>
                  </a:lnTo>
                  <a:lnTo>
                    <a:pt x="443" y="1261"/>
                  </a:lnTo>
                  <a:lnTo>
                    <a:pt x="474" y="1232"/>
                  </a:lnTo>
                  <a:lnTo>
                    <a:pt x="507" y="1203"/>
                  </a:lnTo>
                  <a:lnTo>
                    <a:pt x="540" y="1175"/>
                  </a:lnTo>
                  <a:lnTo>
                    <a:pt x="575" y="1150"/>
                  </a:lnTo>
                  <a:lnTo>
                    <a:pt x="610" y="1125"/>
                  </a:lnTo>
                  <a:lnTo>
                    <a:pt x="647" y="1101"/>
                  </a:lnTo>
                  <a:lnTo>
                    <a:pt x="530" y="897"/>
                  </a:lnTo>
                  <a:lnTo>
                    <a:pt x="774" y="754"/>
                  </a:lnTo>
                  <a:lnTo>
                    <a:pt x="899" y="971"/>
                  </a:lnTo>
                  <a:lnTo>
                    <a:pt x="899" y="971"/>
                  </a:lnTo>
                  <a:lnTo>
                    <a:pt x="948" y="953"/>
                  </a:lnTo>
                  <a:lnTo>
                    <a:pt x="995" y="938"/>
                  </a:lnTo>
                  <a:lnTo>
                    <a:pt x="1043" y="924"/>
                  </a:lnTo>
                  <a:lnTo>
                    <a:pt x="1094" y="912"/>
                  </a:lnTo>
                  <a:lnTo>
                    <a:pt x="1145" y="901"/>
                  </a:lnTo>
                  <a:lnTo>
                    <a:pt x="1195" y="893"/>
                  </a:lnTo>
                  <a:lnTo>
                    <a:pt x="1246" y="885"/>
                  </a:lnTo>
                  <a:lnTo>
                    <a:pt x="1299" y="881"/>
                  </a:lnTo>
                  <a:lnTo>
                    <a:pt x="1299" y="711"/>
                  </a:lnTo>
                  <a:lnTo>
                    <a:pt x="1299" y="711"/>
                  </a:lnTo>
                  <a:lnTo>
                    <a:pt x="1271" y="702"/>
                  </a:lnTo>
                  <a:lnTo>
                    <a:pt x="1246" y="688"/>
                  </a:lnTo>
                  <a:lnTo>
                    <a:pt x="1221" y="674"/>
                  </a:lnTo>
                  <a:lnTo>
                    <a:pt x="1197" y="659"/>
                  </a:lnTo>
                  <a:lnTo>
                    <a:pt x="1174" y="641"/>
                  </a:lnTo>
                  <a:lnTo>
                    <a:pt x="1153" y="624"/>
                  </a:lnTo>
                  <a:lnTo>
                    <a:pt x="1133" y="602"/>
                  </a:lnTo>
                  <a:lnTo>
                    <a:pt x="1115" y="581"/>
                  </a:lnTo>
                  <a:lnTo>
                    <a:pt x="1100" y="558"/>
                  </a:lnTo>
                  <a:lnTo>
                    <a:pt x="1086" y="532"/>
                  </a:lnTo>
                  <a:lnTo>
                    <a:pt x="1073" y="507"/>
                  </a:lnTo>
                  <a:lnTo>
                    <a:pt x="1063" y="480"/>
                  </a:lnTo>
                  <a:lnTo>
                    <a:pt x="1055" y="452"/>
                  </a:lnTo>
                  <a:lnTo>
                    <a:pt x="1049" y="423"/>
                  </a:lnTo>
                  <a:lnTo>
                    <a:pt x="1045" y="394"/>
                  </a:lnTo>
                  <a:lnTo>
                    <a:pt x="1043" y="365"/>
                  </a:lnTo>
                  <a:lnTo>
                    <a:pt x="1043" y="365"/>
                  </a:lnTo>
                  <a:lnTo>
                    <a:pt x="1045" y="327"/>
                  </a:lnTo>
                  <a:lnTo>
                    <a:pt x="1051" y="290"/>
                  </a:lnTo>
                  <a:lnTo>
                    <a:pt x="1061" y="255"/>
                  </a:lnTo>
                  <a:lnTo>
                    <a:pt x="1073" y="222"/>
                  </a:lnTo>
                  <a:lnTo>
                    <a:pt x="1088" y="191"/>
                  </a:lnTo>
                  <a:lnTo>
                    <a:pt x="1106" y="160"/>
                  </a:lnTo>
                  <a:lnTo>
                    <a:pt x="1127" y="133"/>
                  </a:lnTo>
                  <a:lnTo>
                    <a:pt x="1151" y="107"/>
                  </a:lnTo>
                  <a:lnTo>
                    <a:pt x="1178" y="84"/>
                  </a:lnTo>
                  <a:lnTo>
                    <a:pt x="1205" y="62"/>
                  </a:lnTo>
                  <a:lnTo>
                    <a:pt x="1234" y="45"/>
                  </a:lnTo>
                  <a:lnTo>
                    <a:pt x="1268" y="29"/>
                  </a:lnTo>
                  <a:lnTo>
                    <a:pt x="1301" y="16"/>
                  </a:lnTo>
                  <a:lnTo>
                    <a:pt x="1336" y="8"/>
                  </a:lnTo>
                  <a:lnTo>
                    <a:pt x="1371" y="2"/>
                  </a:lnTo>
                  <a:lnTo>
                    <a:pt x="1408" y="0"/>
                  </a:lnTo>
                  <a:lnTo>
                    <a:pt x="1408" y="0"/>
                  </a:lnTo>
                  <a:lnTo>
                    <a:pt x="1445" y="2"/>
                  </a:lnTo>
                  <a:lnTo>
                    <a:pt x="1480" y="8"/>
                  </a:lnTo>
                  <a:lnTo>
                    <a:pt x="1515" y="16"/>
                  </a:lnTo>
                  <a:lnTo>
                    <a:pt x="1548" y="29"/>
                  </a:lnTo>
                  <a:lnTo>
                    <a:pt x="1582" y="45"/>
                  </a:lnTo>
                  <a:lnTo>
                    <a:pt x="1611" y="62"/>
                  </a:lnTo>
                  <a:lnTo>
                    <a:pt x="1638" y="84"/>
                  </a:lnTo>
                  <a:lnTo>
                    <a:pt x="1665" y="107"/>
                  </a:lnTo>
                  <a:lnTo>
                    <a:pt x="1689" y="133"/>
                  </a:lnTo>
                  <a:lnTo>
                    <a:pt x="1710" y="160"/>
                  </a:lnTo>
                  <a:lnTo>
                    <a:pt x="1728" y="191"/>
                  </a:lnTo>
                  <a:lnTo>
                    <a:pt x="1743" y="222"/>
                  </a:lnTo>
                  <a:lnTo>
                    <a:pt x="1755" y="255"/>
                  </a:lnTo>
                  <a:lnTo>
                    <a:pt x="1765" y="290"/>
                  </a:lnTo>
                  <a:lnTo>
                    <a:pt x="1771" y="327"/>
                  </a:lnTo>
                  <a:lnTo>
                    <a:pt x="1773" y="365"/>
                  </a:lnTo>
                  <a:lnTo>
                    <a:pt x="1773" y="365"/>
                  </a:lnTo>
                  <a:lnTo>
                    <a:pt x="1771" y="394"/>
                  </a:lnTo>
                  <a:lnTo>
                    <a:pt x="1767" y="423"/>
                  </a:lnTo>
                  <a:lnTo>
                    <a:pt x="1761" y="452"/>
                  </a:lnTo>
                  <a:lnTo>
                    <a:pt x="1753" y="480"/>
                  </a:lnTo>
                  <a:lnTo>
                    <a:pt x="1743" y="507"/>
                  </a:lnTo>
                  <a:lnTo>
                    <a:pt x="1730" y="532"/>
                  </a:lnTo>
                  <a:lnTo>
                    <a:pt x="1716" y="558"/>
                  </a:lnTo>
                  <a:lnTo>
                    <a:pt x="1701" y="581"/>
                  </a:lnTo>
                  <a:lnTo>
                    <a:pt x="1683" y="602"/>
                  </a:lnTo>
                  <a:lnTo>
                    <a:pt x="1663" y="624"/>
                  </a:lnTo>
                  <a:lnTo>
                    <a:pt x="1642" y="641"/>
                  </a:lnTo>
                  <a:lnTo>
                    <a:pt x="1619" y="659"/>
                  </a:lnTo>
                  <a:lnTo>
                    <a:pt x="1595" y="674"/>
                  </a:lnTo>
                  <a:lnTo>
                    <a:pt x="1570" y="688"/>
                  </a:lnTo>
                  <a:lnTo>
                    <a:pt x="1545" y="702"/>
                  </a:lnTo>
                  <a:lnTo>
                    <a:pt x="1517" y="711"/>
                  </a:lnTo>
                  <a:lnTo>
                    <a:pt x="1517" y="881"/>
                  </a:lnTo>
                  <a:lnTo>
                    <a:pt x="1517" y="881"/>
                  </a:lnTo>
                  <a:close/>
                  <a:moveTo>
                    <a:pt x="1299" y="402"/>
                  </a:moveTo>
                  <a:lnTo>
                    <a:pt x="1517" y="402"/>
                  </a:lnTo>
                  <a:lnTo>
                    <a:pt x="1517" y="563"/>
                  </a:lnTo>
                  <a:lnTo>
                    <a:pt x="1517" y="563"/>
                  </a:lnTo>
                  <a:lnTo>
                    <a:pt x="1543" y="548"/>
                  </a:lnTo>
                  <a:lnTo>
                    <a:pt x="1566" y="528"/>
                  </a:lnTo>
                  <a:lnTo>
                    <a:pt x="1585" y="507"/>
                  </a:lnTo>
                  <a:lnTo>
                    <a:pt x="1603" y="481"/>
                  </a:lnTo>
                  <a:lnTo>
                    <a:pt x="1617" y="454"/>
                  </a:lnTo>
                  <a:lnTo>
                    <a:pt x="1628" y="425"/>
                  </a:lnTo>
                  <a:lnTo>
                    <a:pt x="1634" y="396"/>
                  </a:lnTo>
                  <a:lnTo>
                    <a:pt x="1636" y="365"/>
                  </a:lnTo>
                  <a:lnTo>
                    <a:pt x="1636" y="365"/>
                  </a:lnTo>
                  <a:lnTo>
                    <a:pt x="1634" y="341"/>
                  </a:lnTo>
                  <a:lnTo>
                    <a:pt x="1632" y="318"/>
                  </a:lnTo>
                  <a:lnTo>
                    <a:pt x="1626" y="296"/>
                  </a:lnTo>
                  <a:lnTo>
                    <a:pt x="1619" y="275"/>
                  </a:lnTo>
                  <a:lnTo>
                    <a:pt x="1609" y="255"/>
                  </a:lnTo>
                  <a:lnTo>
                    <a:pt x="1597" y="236"/>
                  </a:lnTo>
                  <a:lnTo>
                    <a:pt x="1584" y="218"/>
                  </a:lnTo>
                  <a:lnTo>
                    <a:pt x="1570" y="203"/>
                  </a:lnTo>
                  <a:lnTo>
                    <a:pt x="1552" y="187"/>
                  </a:lnTo>
                  <a:lnTo>
                    <a:pt x="1535" y="175"/>
                  </a:lnTo>
                  <a:lnTo>
                    <a:pt x="1517" y="164"/>
                  </a:lnTo>
                  <a:lnTo>
                    <a:pt x="1496" y="154"/>
                  </a:lnTo>
                  <a:lnTo>
                    <a:pt x="1476" y="146"/>
                  </a:lnTo>
                  <a:lnTo>
                    <a:pt x="1453" y="140"/>
                  </a:lnTo>
                  <a:lnTo>
                    <a:pt x="1431" y="136"/>
                  </a:lnTo>
                  <a:lnTo>
                    <a:pt x="1408" y="136"/>
                  </a:lnTo>
                  <a:lnTo>
                    <a:pt x="1408" y="136"/>
                  </a:lnTo>
                  <a:lnTo>
                    <a:pt x="1385" y="136"/>
                  </a:lnTo>
                  <a:lnTo>
                    <a:pt x="1363" y="140"/>
                  </a:lnTo>
                  <a:lnTo>
                    <a:pt x="1340" y="146"/>
                  </a:lnTo>
                  <a:lnTo>
                    <a:pt x="1320" y="154"/>
                  </a:lnTo>
                  <a:lnTo>
                    <a:pt x="1299" y="164"/>
                  </a:lnTo>
                  <a:lnTo>
                    <a:pt x="1281" y="175"/>
                  </a:lnTo>
                  <a:lnTo>
                    <a:pt x="1264" y="187"/>
                  </a:lnTo>
                  <a:lnTo>
                    <a:pt x="1246" y="203"/>
                  </a:lnTo>
                  <a:lnTo>
                    <a:pt x="1232" y="218"/>
                  </a:lnTo>
                  <a:lnTo>
                    <a:pt x="1219" y="236"/>
                  </a:lnTo>
                  <a:lnTo>
                    <a:pt x="1207" y="255"/>
                  </a:lnTo>
                  <a:lnTo>
                    <a:pt x="1197" y="275"/>
                  </a:lnTo>
                  <a:lnTo>
                    <a:pt x="1190" y="296"/>
                  </a:lnTo>
                  <a:lnTo>
                    <a:pt x="1184" y="318"/>
                  </a:lnTo>
                  <a:lnTo>
                    <a:pt x="1182" y="341"/>
                  </a:lnTo>
                  <a:lnTo>
                    <a:pt x="1180" y="365"/>
                  </a:lnTo>
                  <a:lnTo>
                    <a:pt x="1180" y="365"/>
                  </a:lnTo>
                  <a:lnTo>
                    <a:pt x="1182" y="396"/>
                  </a:lnTo>
                  <a:lnTo>
                    <a:pt x="1188" y="425"/>
                  </a:lnTo>
                  <a:lnTo>
                    <a:pt x="1199" y="454"/>
                  </a:lnTo>
                  <a:lnTo>
                    <a:pt x="1213" y="481"/>
                  </a:lnTo>
                  <a:lnTo>
                    <a:pt x="1231" y="507"/>
                  </a:lnTo>
                  <a:lnTo>
                    <a:pt x="1250" y="528"/>
                  </a:lnTo>
                  <a:lnTo>
                    <a:pt x="1273" y="548"/>
                  </a:lnTo>
                  <a:lnTo>
                    <a:pt x="1299" y="563"/>
                  </a:lnTo>
                  <a:lnTo>
                    <a:pt x="1299" y="402"/>
                  </a:lnTo>
                  <a:lnTo>
                    <a:pt x="1299" y="402"/>
                  </a:lnTo>
                  <a:close/>
                  <a:moveTo>
                    <a:pt x="1408" y="1107"/>
                  </a:moveTo>
                  <a:lnTo>
                    <a:pt x="1408" y="1107"/>
                  </a:lnTo>
                  <a:lnTo>
                    <a:pt x="1468" y="1109"/>
                  </a:lnTo>
                  <a:lnTo>
                    <a:pt x="1529" y="1113"/>
                  </a:lnTo>
                  <a:lnTo>
                    <a:pt x="1587" y="1121"/>
                  </a:lnTo>
                  <a:lnTo>
                    <a:pt x="1644" y="1133"/>
                  </a:lnTo>
                  <a:lnTo>
                    <a:pt x="1701" y="1144"/>
                  </a:lnTo>
                  <a:lnTo>
                    <a:pt x="1757" y="1160"/>
                  </a:lnTo>
                  <a:lnTo>
                    <a:pt x="1812" y="1179"/>
                  </a:lnTo>
                  <a:lnTo>
                    <a:pt x="1864" y="1201"/>
                  </a:lnTo>
                  <a:lnTo>
                    <a:pt x="1917" y="1224"/>
                  </a:lnTo>
                  <a:lnTo>
                    <a:pt x="1968" y="1250"/>
                  </a:lnTo>
                  <a:lnTo>
                    <a:pt x="2016" y="1279"/>
                  </a:lnTo>
                  <a:lnTo>
                    <a:pt x="2065" y="1310"/>
                  </a:lnTo>
                  <a:lnTo>
                    <a:pt x="2112" y="1341"/>
                  </a:lnTo>
                  <a:lnTo>
                    <a:pt x="2155" y="1376"/>
                  </a:lnTo>
                  <a:lnTo>
                    <a:pt x="2198" y="1413"/>
                  </a:lnTo>
                  <a:lnTo>
                    <a:pt x="2239" y="1452"/>
                  </a:lnTo>
                  <a:lnTo>
                    <a:pt x="2278" y="1493"/>
                  </a:lnTo>
                  <a:lnTo>
                    <a:pt x="2315" y="1536"/>
                  </a:lnTo>
                  <a:lnTo>
                    <a:pt x="2350" y="1581"/>
                  </a:lnTo>
                  <a:lnTo>
                    <a:pt x="2383" y="1628"/>
                  </a:lnTo>
                  <a:lnTo>
                    <a:pt x="2414" y="1674"/>
                  </a:lnTo>
                  <a:lnTo>
                    <a:pt x="2442" y="1723"/>
                  </a:lnTo>
                  <a:lnTo>
                    <a:pt x="2469" y="1774"/>
                  </a:lnTo>
                  <a:lnTo>
                    <a:pt x="2492" y="1827"/>
                  </a:lnTo>
                  <a:lnTo>
                    <a:pt x="2514" y="1881"/>
                  </a:lnTo>
                  <a:lnTo>
                    <a:pt x="2531" y="1936"/>
                  </a:lnTo>
                  <a:lnTo>
                    <a:pt x="2547" y="1990"/>
                  </a:lnTo>
                  <a:lnTo>
                    <a:pt x="2561" y="2047"/>
                  </a:lnTo>
                  <a:lnTo>
                    <a:pt x="2570" y="2105"/>
                  </a:lnTo>
                  <a:lnTo>
                    <a:pt x="2578" y="2164"/>
                  </a:lnTo>
                  <a:lnTo>
                    <a:pt x="2584" y="2224"/>
                  </a:lnTo>
                  <a:lnTo>
                    <a:pt x="2584" y="2285"/>
                  </a:lnTo>
                  <a:lnTo>
                    <a:pt x="2584" y="2285"/>
                  </a:lnTo>
                  <a:lnTo>
                    <a:pt x="2584" y="2345"/>
                  </a:lnTo>
                  <a:lnTo>
                    <a:pt x="2578" y="2404"/>
                  </a:lnTo>
                  <a:lnTo>
                    <a:pt x="2570" y="2462"/>
                  </a:lnTo>
                  <a:lnTo>
                    <a:pt x="2561" y="2520"/>
                  </a:lnTo>
                  <a:lnTo>
                    <a:pt x="2547" y="2577"/>
                  </a:lnTo>
                  <a:lnTo>
                    <a:pt x="2531" y="2634"/>
                  </a:lnTo>
                  <a:lnTo>
                    <a:pt x="2514" y="2688"/>
                  </a:lnTo>
                  <a:lnTo>
                    <a:pt x="2492" y="2741"/>
                  </a:lnTo>
                  <a:lnTo>
                    <a:pt x="2469" y="2793"/>
                  </a:lnTo>
                  <a:lnTo>
                    <a:pt x="2442" y="2844"/>
                  </a:lnTo>
                  <a:lnTo>
                    <a:pt x="2414" y="2893"/>
                  </a:lnTo>
                  <a:lnTo>
                    <a:pt x="2383" y="2942"/>
                  </a:lnTo>
                  <a:lnTo>
                    <a:pt x="2350" y="2986"/>
                  </a:lnTo>
                  <a:lnTo>
                    <a:pt x="2315" y="3031"/>
                  </a:lnTo>
                  <a:lnTo>
                    <a:pt x="2278" y="3074"/>
                  </a:lnTo>
                  <a:lnTo>
                    <a:pt x="2239" y="3115"/>
                  </a:lnTo>
                  <a:lnTo>
                    <a:pt x="2198" y="3154"/>
                  </a:lnTo>
                  <a:lnTo>
                    <a:pt x="2155" y="3191"/>
                  </a:lnTo>
                  <a:lnTo>
                    <a:pt x="2112" y="3226"/>
                  </a:lnTo>
                  <a:lnTo>
                    <a:pt x="2065" y="3259"/>
                  </a:lnTo>
                  <a:lnTo>
                    <a:pt x="2016" y="3290"/>
                  </a:lnTo>
                  <a:lnTo>
                    <a:pt x="1968" y="3318"/>
                  </a:lnTo>
                  <a:lnTo>
                    <a:pt x="1917" y="3345"/>
                  </a:lnTo>
                  <a:lnTo>
                    <a:pt x="1864" y="3368"/>
                  </a:lnTo>
                  <a:lnTo>
                    <a:pt x="1812" y="3390"/>
                  </a:lnTo>
                  <a:lnTo>
                    <a:pt x="1757" y="3407"/>
                  </a:lnTo>
                  <a:lnTo>
                    <a:pt x="1701" y="3423"/>
                  </a:lnTo>
                  <a:lnTo>
                    <a:pt x="1644" y="3437"/>
                  </a:lnTo>
                  <a:lnTo>
                    <a:pt x="1587" y="3446"/>
                  </a:lnTo>
                  <a:lnTo>
                    <a:pt x="1529" y="3454"/>
                  </a:lnTo>
                  <a:lnTo>
                    <a:pt x="1468" y="3458"/>
                  </a:lnTo>
                  <a:lnTo>
                    <a:pt x="1408" y="3460"/>
                  </a:lnTo>
                  <a:lnTo>
                    <a:pt x="1408" y="3460"/>
                  </a:lnTo>
                  <a:lnTo>
                    <a:pt x="1348" y="3458"/>
                  </a:lnTo>
                  <a:lnTo>
                    <a:pt x="1287" y="3454"/>
                  </a:lnTo>
                  <a:lnTo>
                    <a:pt x="1229" y="3446"/>
                  </a:lnTo>
                  <a:lnTo>
                    <a:pt x="1172" y="3437"/>
                  </a:lnTo>
                  <a:lnTo>
                    <a:pt x="1115" y="3423"/>
                  </a:lnTo>
                  <a:lnTo>
                    <a:pt x="1059" y="3407"/>
                  </a:lnTo>
                  <a:lnTo>
                    <a:pt x="1004" y="3390"/>
                  </a:lnTo>
                  <a:lnTo>
                    <a:pt x="952" y="3368"/>
                  </a:lnTo>
                  <a:lnTo>
                    <a:pt x="899" y="3345"/>
                  </a:lnTo>
                  <a:lnTo>
                    <a:pt x="848" y="3318"/>
                  </a:lnTo>
                  <a:lnTo>
                    <a:pt x="800" y="3290"/>
                  </a:lnTo>
                  <a:lnTo>
                    <a:pt x="751" y="3259"/>
                  </a:lnTo>
                  <a:lnTo>
                    <a:pt x="704" y="3226"/>
                  </a:lnTo>
                  <a:lnTo>
                    <a:pt x="661" y="3191"/>
                  </a:lnTo>
                  <a:lnTo>
                    <a:pt x="618" y="3154"/>
                  </a:lnTo>
                  <a:lnTo>
                    <a:pt x="577" y="3115"/>
                  </a:lnTo>
                  <a:lnTo>
                    <a:pt x="538" y="3074"/>
                  </a:lnTo>
                  <a:lnTo>
                    <a:pt x="501" y="3031"/>
                  </a:lnTo>
                  <a:lnTo>
                    <a:pt x="466" y="2986"/>
                  </a:lnTo>
                  <a:lnTo>
                    <a:pt x="433" y="2942"/>
                  </a:lnTo>
                  <a:lnTo>
                    <a:pt x="402" y="2893"/>
                  </a:lnTo>
                  <a:lnTo>
                    <a:pt x="374" y="2844"/>
                  </a:lnTo>
                  <a:lnTo>
                    <a:pt x="347" y="2793"/>
                  </a:lnTo>
                  <a:lnTo>
                    <a:pt x="324" y="2741"/>
                  </a:lnTo>
                  <a:lnTo>
                    <a:pt x="302" y="2688"/>
                  </a:lnTo>
                  <a:lnTo>
                    <a:pt x="285" y="2634"/>
                  </a:lnTo>
                  <a:lnTo>
                    <a:pt x="269" y="2577"/>
                  </a:lnTo>
                  <a:lnTo>
                    <a:pt x="255" y="2520"/>
                  </a:lnTo>
                  <a:lnTo>
                    <a:pt x="246" y="2462"/>
                  </a:lnTo>
                  <a:lnTo>
                    <a:pt x="238" y="2404"/>
                  </a:lnTo>
                  <a:lnTo>
                    <a:pt x="232" y="2345"/>
                  </a:lnTo>
                  <a:lnTo>
                    <a:pt x="232" y="2285"/>
                  </a:lnTo>
                  <a:lnTo>
                    <a:pt x="232" y="2285"/>
                  </a:lnTo>
                  <a:lnTo>
                    <a:pt x="232" y="2224"/>
                  </a:lnTo>
                  <a:lnTo>
                    <a:pt x="238" y="2164"/>
                  </a:lnTo>
                  <a:lnTo>
                    <a:pt x="246" y="2105"/>
                  </a:lnTo>
                  <a:lnTo>
                    <a:pt x="255" y="2047"/>
                  </a:lnTo>
                  <a:lnTo>
                    <a:pt x="269" y="1990"/>
                  </a:lnTo>
                  <a:lnTo>
                    <a:pt x="285" y="1936"/>
                  </a:lnTo>
                  <a:lnTo>
                    <a:pt x="302" y="1881"/>
                  </a:lnTo>
                  <a:lnTo>
                    <a:pt x="324" y="1827"/>
                  </a:lnTo>
                  <a:lnTo>
                    <a:pt x="347" y="1774"/>
                  </a:lnTo>
                  <a:lnTo>
                    <a:pt x="374" y="1723"/>
                  </a:lnTo>
                  <a:lnTo>
                    <a:pt x="402" y="1674"/>
                  </a:lnTo>
                  <a:lnTo>
                    <a:pt x="433" y="1628"/>
                  </a:lnTo>
                  <a:lnTo>
                    <a:pt x="466" y="1581"/>
                  </a:lnTo>
                  <a:lnTo>
                    <a:pt x="501" y="1536"/>
                  </a:lnTo>
                  <a:lnTo>
                    <a:pt x="538" y="1493"/>
                  </a:lnTo>
                  <a:lnTo>
                    <a:pt x="577" y="1452"/>
                  </a:lnTo>
                  <a:lnTo>
                    <a:pt x="618" y="1413"/>
                  </a:lnTo>
                  <a:lnTo>
                    <a:pt x="661" y="1376"/>
                  </a:lnTo>
                  <a:lnTo>
                    <a:pt x="704" y="1341"/>
                  </a:lnTo>
                  <a:lnTo>
                    <a:pt x="751" y="1310"/>
                  </a:lnTo>
                  <a:lnTo>
                    <a:pt x="800" y="1279"/>
                  </a:lnTo>
                  <a:lnTo>
                    <a:pt x="848" y="1250"/>
                  </a:lnTo>
                  <a:lnTo>
                    <a:pt x="899" y="1224"/>
                  </a:lnTo>
                  <a:lnTo>
                    <a:pt x="952" y="1201"/>
                  </a:lnTo>
                  <a:lnTo>
                    <a:pt x="1004" y="1179"/>
                  </a:lnTo>
                  <a:lnTo>
                    <a:pt x="1059" y="1160"/>
                  </a:lnTo>
                  <a:lnTo>
                    <a:pt x="1115" y="1144"/>
                  </a:lnTo>
                  <a:lnTo>
                    <a:pt x="1172" y="1133"/>
                  </a:lnTo>
                  <a:lnTo>
                    <a:pt x="1229" y="1121"/>
                  </a:lnTo>
                  <a:lnTo>
                    <a:pt x="1287" y="1113"/>
                  </a:lnTo>
                  <a:lnTo>
                    <a:pt x="1348" y="1109"/>
                  </a:lnTo>
                  <a:lnTo>
                    <a:pt x="1408" y="1107"/>
                  </a:lnTo>
                  <a:lnTo>
                    <a:pt x="1408" y="1107"/>
                  </a:lnTo>
                  <a:close/>
                </a:path>
              </a:pathLst>
            </a:custGeom>
            <a:solidFill>
              <a:schemeClr val="accent2"/>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ar-SA">
                <a:solidFill>
                  <a:prstClr val="black"/>
                </a:solidFill>
              </a:endParaRPr>
            </a:p>
          </p:txBody>
        </p:sp>
      </p:grpSp>
      <p:sp>
        <p:nvSpPr>
          <p:cNvPr id="15" name="TextBox 14"/>
          <p:cNvSpPr txBox="1"/>
          <p:nvPr/>
        </p:nvSpPr>
        <p:spPr>
          <a:xfrm>
            <a:off x="3302001" y="2644004"/>
            <a:ext cx="735013" cy="360473"/>
          </a:xfrm>
          <a:prstGeom prst="rect">
            <a:avLst/>
          </a:prstGeom>
          <a:noFill/>
        </p:spPr>
        <p:txBody>
          <a:bodyPr lIns="0" tIns="0" rIns="0" bIns="0" rtlCol="1"/>
          <a:lstStyle/>
          <a:p>
            <a:pPr algn="ctr" eaLnBrk="1" fontAlgn="auto" hangingPunct="1">
              <a:spcBef>
                <a:spcPts val="0"/>
              </a:spcBef>
              <a:spcAft>
                <a:spcPts val="0"/>
              </a:spcAft>
              <a:defRPr/>
            </a:pPr>
            <a:r>
              <a:rPr lang="en-US" sz="2200" kern="0" dirty="0">
                <a:solidFill>
                  <a:schemeClr val="tx1">
                    <a:lumMod val="75000"/>
                    <a:lumOff val="25000"/>
                  </a:schemeClr>
                </a:solidFill>
                <a:latin typeface="Impact" panose="020B0806030902050204" pitchFamily="34" charset="0"/>
                <a:ea typeface="Open Sans" panose="020B0606030504020204" pitchFamily="34" charset="0"/>
                <a:cs typeface="Open Sans" panose="020B0606030504020204" pitchFamily="34" charset="0"/>
              </a:rPr>
              <a:t>-75%</a:t>
            </a:r>
            <a:endParaRPr lang="ar-SA" sz="2200" kern="0" dirty="0">
              <a:solidFill>
                <a:schemeClr val="tx1">
                  <a:lumMod val="75000"/>
                  <a:lumOff val="25000"/>
                </a:schemeClr>
              </a:solidFill>
              <a:latin typeface="Impact" panose="020B0806030902050204" pitchFamily="34" charset="0"/>
              <a:ea typeface="Open Sans" panose="020B0606030504020204" pitchFamily="34" charset="0"/>
            </a:endParaRPr>
          </a:p>
        </p:txBody>
      </p:sp>
      <p:sp>
        <p:nvSpPr>
          <p:cNvPr id="16" name="Pie 93"/>
          <p:cNvSpPr/>
          <p:nvPr/>
        </p:nvSpPr>
        <p:spPr>
          <a:xfrm>
            <a:off x="5053013" y="2335934"/>
            <a:ext cx="982662" cy="984554"/>
          </a:xfrm>
          <a:prstGeom prst="pie">
            <a:avLst>
              <a:gd name="adj1" fmla="val 16127117"/>
              <a:gd name="adj2" fmla="val 2774830"/>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eaLnBrk="1" hangingPunct="1">
              <a:defRPr/>
            </a:pPr>
            <a:endParaRPr lang="ar-SA">
              <a:solidFill>
                <a:schemeClr val="tx1"/>
              </a:solidFill>
            </a:endParaRPr>
          </a:p>
        </p:txBody>
      </p:sp>
      <p:grpSp>
        <p:nvGrpSpPr>
          <p:cNvPr id="5" name="Group 94"/>
          <p:cNvGrpSpPr/>
          <p:nvPr/>
        </p:nvGrpSpPr>
        <p:grpSpPr>
          <a:xfrm>
            <a:off x="4865146" y="1727159"/>
            <a:ext cx="1358595" cy="1781779"/>
            <a:chOff x="3454401" y="1963738"/>
            <a:chExt cx="2235200" cy="2930525"/>
          </a:xfrm>
          <a:solidFill>
            <a:schemeClr val="bg1">
              <a:lumMod val="85000"/>
            </a:schemeClr>
          </a:solidFill>
        </p:grpSpPr>
        <p:sp>
          <p:nvSpPr>
            <p:cNvPr id="18" name="Freeform 11"/>
            <p:cNvSpPr>
              <a:spLocks noEditPoints="1"/>
            </p:cNvSpPr>
            <p:nvPr/>
          </p:nvSpPr>
          <p:spPr bwMode="auto">
            <a:xfrm>
              <a:off x="3773717" y="2976839"/>
              <a:ext cx="1596571" cy="1598063"/>
            </a:xfrm>
            <a:custGeom>
              <a:avLst/>
              <a:gdLst/>
              <a:ahLst/>
              <a:cxnLst>
                <a:cxn ang="0">
                  <a:pos x="1094" y="0"/>
                </a:cxn>
                <a:cxn ang="0">
                  <a:pos x="1044" y="176"/>
                </a:cxn>
                <a:cxn ang="0">
                  <a:pos x="1044" y="0"/>
                </a:cxn>
                <a:cxn ang="0">
                  <a:pos x="1613" y="151"/>
                </a:cxn>
                <a:cxn ang="0">
                  <a:pos x="1555" y="205"/>
                </a:cxn>
                <a:cxn ang="0">
                  <a:pos x="1594" y="139"/>
                </a:cxn>
                <a:cxn ang="0">
                  <a:pos x="583" y="1934"/>
                </a:cxn>
                <a:cxn ang="0">
                  <a:pos x="525" y="1991"/>
                </a:cxn>
                <a:cxn ang="0">
                  <a:pos x="564" y="1922"/>
                </a:cxn>
                <a:cxn ang="0">
                  <a:pos x="2001" y="546"/>
                </a:cxn>
                <a:cxn ang="0">
                  <a:pos x="1921" y="564"/>
                </a:cxn>
                <a:cxn ang="0">
                  <a:pos x="1989" y="525"/>
                </a:cxn>
                <a:cxn ang="0">
                  <a:pos x="217" y="1575"/>
                </a:cxn>
                <a:cxn ang="0">
                  <a:pos x="137" y="1595"/>
                </a:cxn>
                <a:cxn ang="0">
                  <a:pos x="203" y="1556"/>
                </a:cxn>
                <a:cxn ang="0">
                  <a:pos x="1989" y="1614"/>
                </a:cxn>
                <a:cxn ang="0">
                  <a:pos x="1935" y="1556"/>
                </a:cxn>
                <a:cxn ang="0">
                  <a:pos x="2001" y="1595"/>
                </a:cxn>
                <a:cxn ang="0">
                  <a:pos x="203" y="585"/>
                </a:cxn>
                <a:cxn ang="0">
                  <a:pos x="149" y="525"/>
                </a:cxn>
                <a:cxn ang="0">
                  <a:pos x="217" y="564"/>
                </a:cxn>
                <a:cxn ang="0">
                  <a:pos x="1594" y="2002"/>
                </a:cxn>
                <a:cxn ang="0">
                  <a:pos x="1574" y="1922"/>
                </a:cxn>
                <a:cxn ang="0">
                  <a:pos x="1613" y="1991"/>
                </a:cxn>
                <a:cxn ang="0">
                  <a:pos x="564" y="217"/>
                </a:cxn>
                <a:cxn ang="0">
                  <a:pos x="544" y="139"/>
                </a:cxn>
                <a:cxn ang="0">
                  <a:pos x="583" y="205"/>
                </a:cxn>
                <a:cxn ang="0">
                  <a:pos x="1094" y="1965"/>
                </a:cxn>
                <a:cxn ang="0">
                  <a:pos x="1044" y="2139"/>
                </a:cxn>
                <a:cxn ang="0">
                  <a:pos x="1044" y="1965"/>
                </a:cxn>
                <a:cxn ang="0">
                  <a:pos x="2138" y="1096"/>
                </a:cxn>
                <a:cxn ang="0">
                  <a:pos x="1964" y="1043"/>
                </a:cxn>
                <a:cxn ang="0">
                  <a:pos x="2138" y="1043"/>
                </a:cxn>
                <a:cxn ang="0">
                  <a:pos x="174" y="1096"/>
                </a:cxn>
                <a:cxn ang="0">
                  <a:pos x="0" y="1043"/>
                </a:cxn>
              </a:cxnLst>
              <a:rect l="0" t="0" r="r" b="b"/>
              <a:pathLst>
                <a:path w="2138" h="2139">
                  <a:moveTo>
                    <a:pt x="1044" y="0"/>
                  </a:moveTo>
                  <a:lnTo>
                    <a:pt x="1094" y="0"/>
                  </a:lnTo>
                  <a:lnTo>
                    <a:pt x="1094" y="176"/>
                  </a:lnTo>
                  <a:lnTo>
                    <a:pt x="1044" y="176"/>
                  </a:lnTo>
                  <a:lnTo>
                    <a:pt x="1044" y="0"/>
                  </a:lnTo>
                  <a:lnTo>
                    <a:pt x="1044" y="0"/>
                  </a:lnTo>
                  <a:close/>
                  <a:moveTo>
                    <a:pt x="1594" y="139"/>
                  </a:moveTo>
                  <a:lnTo>
                    <a:pt x="1613" y="151"/>
                  </a:lnTo>
                  <a:lnTo>
                    <a:pt x="1574" y="217"/>
                  </a:lnTo>
                  <a:lnTo>
                    <a:pt x="1555" y="205"/>
                  </a:lnTo>
                  <a:lnTo>
                    <a:pt x="1594" y="139"/>
                  </a:lnTo>
                  <a:lnTo>
                    <a:pt x="1594" y="139"/>
                  </a:lnTo>
                  <a:close/>
                  <a:moveTo>
                    <a:pt x="564" y="1922"/>
                  </a:moveTo>
                  <a:lnTo>
                    <a:pt x="583" y="1934"/>
                  </a:lnTo>
                  <a:lnTo>
                    <a:pt x="544" y="2002"/>
                  </a:lnTo>
                  <a:lnTo>
                    <a:pt x="525" y="1991"/>
                  </a:lnTo>
                  <a:lnTo>
                    <a:pt x="564" y="1922"/>
                  </a:lnTo>
                  <a:lnTo>
                    <a:pt x="564" y="1922"/>
                  </a:lnTo>
                  <a:close/>
                  <a:moveTo>
                    <a:pt x="1989" y="525"/>
                  </a:moveTo>
                  <a:lnTo>
                    <a:pt x="2001" y="546"/>
                  </a:lnTo>
                  <a:lnTo>
                    <a:pt x="1935" y="585"/>
                  </a:lnTo>
                  <a:lnTo>
                    <a:pt x="1921" y="564"/>
                  </a:lnTo>
                  <a:lnTo>
                    <a:pt x="1989" y="525"/>
                  </a:lnTo>
                  <a:lnTo>
                    <a:pt x="1989" y="525"/>
                  </a:lnTo>
                  <a:close/>
                  <a:moveTo>
                    <a:pt x="203" y="1556"/>
                  </a:moveTo>
                  <a:lnTo>
                    <a:pt x="217" y="1575"/>
                  </a:lnTo>
                  <a:lnTo>
                    <a:pt x="149" y="1614"/>
                  </a:lnTo>
                  <a:lnTo>
                    <a:pt x="137" y="1595"/>
                  </a:lnTo>
                  <a:lnTo>
                    <a:pt x="203" y="1556"/>
                  </a:lnTo>
                  <a:lnTo>
                    <a:pt x="203" y="1556"/>
                  </a:lnTo>
                  <a:close/>
                  <a:moveTo>
                    <a:pt x="2001" y="1595"/>
                  </a:moveTo>
                  <a:lnTo>
                    <a:pt x="1989" y="1614"/>
                  </a:lnTo>
                  <a:lnTo>
                    <a:pt x="1921" y="1575"/>
                  </a:lnTo>
                  <a:lnTo>
                    <a:pt x="1935" y="1556"/>
                  </a:lnTo>
                  <a:lnTo>
                    <a:pt x="2001" y="1595"/>
                  </a:lnTo>
                  <a:lnTo>
                    <a:pt x="2001" y="1595"/>
                  </a:lnTo>
                  <a:close/>
                  <a:moveTo>
                    <a:pt x="217" y="564"/>
                  </a:moveTo>
                  <a:lnTo>
                    <a:pt x="203" y="585"/>
                  </a:lnTo>
                  <a:lnTo>
                    <a:pt x="137" y="546"/>
                  </a:lnTo>
                  <a:lnTo>
                    <a:pt x="149" y="525"/>
                  </a:lnTo>
                  <a:lnTo>
                    <a:pt x="217" y="564"/>
                  </a:lnTo>
                  <a:lnTo>
                    <a:pt x="217" y="564"/>
                  </a:lnTo>
                  <a:close/>
                  <a:moveTo>
                    <a:pt x="1613" y="1991"/>
                  </a:moveTo>
                  <a:lnTo>
                    <a:pt x="1594" y="2002"/>
                  </a:lnTo>
                  <a:lnTo>
                    <a:pt x="1555" y="1934"/>
                  </a:lnTo>
                  <a:lnTo>
                    <a:pt x="1574" y="1922"/>
                  </a:lnTo>
                  <a:lnTo>
                    <a:pt x="1613" y="1991"/>
                  </a:lnTo>
                  <a:lnTo>
                    <a:pt x="1613" y="1991"/>
                  </a:lnTo>
                  <a:close/>
                  <a:moveTo>
                    <a:pt x="583" y="205"/>
                  </a:moveTo>
                  <a:lnTo>
                    <a:pt x="564" y="217"/>
                  </a:lnTo>
                  <a:lnTo>
                    <a:pt x="525" y="151"/>
                  </a:lnTo>
                  <a:lnTo>
                    <a:pt x="544" y="139"/>
                  </a:lnTo>
                  <a:lnTo>
                    <a:pt x="583" y="205"/>
                  </a:lnTo>
                  <a:lnTo>
                    <a:pt x="583" y="205"/>
                  </a:lnTo>
                  <a:close/>
                  <a:moveTo>
                    <a:pt x="1044" y="1965"/>
                  </a:moveTo>
                  <a:lnTo>
                    <a:pt x="1094" y="1965"/>
                  </a:lnTo>
                  <a:lnTo>
                    <a:pt x="1094" y="2139"/>
                  </a:lnTo>
                  <a:lnTo>
                    <a:pt x="1044" y="2139"/>
                  </a:lnTo>
                  <a:lnTo>
                    <a:pt x="1044" y="1965"/>
                  </a:lnTo>
                  <a:lnTo>
                    <a:pt x="1044" y="1965"/>
                  </a:lnTo>
                  <a:close/>
                  <a:moveTo>
                    <a:pt x="2138" y="1043"/>
                  </a:moveTo>
                  <a:lnTo>
                    <a:pt x="2138" y="1096"/>
                  </a:lnTo>
                  <a:lnTo>
                    <a:pt x="1964" y="1096"/>
                  </a:lnTo>
                  <a:lnTo>
                    <a:pt x="1964" y="1043"/>
                  </a:lnTo>
                  <a:lnTo>
                    <a:pt x="2138" y="1043"/>
                  </a:lnTo>
                  <a:lnTo>
                    <a:pt x="2138" y="1043"/>
                  </a:lnTo>
                  <a:close/>
                  <a:moveTo>
                    <a:pt x="174" y="1043"/>
                  </a:moveTo>
                  <a:lnTo>
                    <a:pt x="174" y="1096"/>
                  </a:lnTo>
                  <a:lnTo>
                    <a:pt x="0" y="1096"/>
                  </a:lnTo>
                  <a:lnTo>
                    <a:pt x="0" y="1043"/>
                  </a:lnTo>
                  <a:lnTo>
                    <a:pt x="174" y="1043"/>
                  </a:lnTo>
                  <a:close/>
                </a:path>
              </a:pathLst>
            </a:cu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ar-SA">
                <a:solidFill>
                  <a:prstClr val="black"/>
                </a:solidFill>
              </a:endParaRPr>
            </a:p>
          </p:txBody>
        </p:sp>
        <p:sp>
          <p:nvSpPr>
            <p:cNvPr id="19" name="Freeform 12"/>
            <p:cNvSpPr>
              <a:spLocks noEditPoints="1"/>
            </p:cNvSpPr>
            <p:nvPr/>
          </p:nvSpPr>
          <p:spPr bwMode="auto">
            <a:xfrm>
              <a:off x="3454401" y="1963738"/>
              <a:ext cx="2235200" cy="2930525"/>
            </a:xfrm>
            <a:custGeom>
              <a:avLst/>
              <a:gdLst/>
              <a:ahLst/>
              <a:cxnLst>
                <a:cxn ang="0">
                  <a:pos x="1773" y="924"/>
                </a:cxn>
                <a:cxn ang="0">
                  <a:pos x="2169" y="1101"/>
                </a:cxn>
                <a:cxn ang="0">
                  <a:pos x="2405" y="1290"/>
                </a:cxn>
                <a:cxn ang="0">
                  <a:pos x="2594" y="1526"/>
                </a:cxn>
                <a:cxn ang="0">
                  <a:pos x="2730" y="1799"/>
                </a:cxn>
                <a:cxn ang="0">
                  <a:pos x="2804" y="2101"/>
                </a:cxn>
                <a:cxn ang="0">
                  <a:pos x="2810" y="2427"/>
                </a:cxn>
                <a:cxn ang="0">
                  <a:pos x="2678" y="2893"/>
                </a:cxn>
                <a:cxn ang="0">
                  <a:pos x="2403" y="3279"/>
                </a:cxn>
                <a:cxn ang="0">
                  <a:pos x="2018" y="3554"/>
                </a:cxn>
                <a:cxn ang="0">
                  <a:pos x="1552" y="3684"/>
                </a:cxn>
                <a:cxn ang="0">
                  <a:pos x="1125" y="3663"/>
                </a:cxn>
                <a:cxn ang="0">
                  <a:pos x="679" y="3487"/>
                </a:cxn>
                <a:cxn ang="0">
                  <a:pos x="322" y="3179"/>
                </a:cxn>
                <a:cxn ang="0">
                  <a:pos x="86" y="2768"/>
                </a:cxn>
                <a:cxn ang="0">
                  <a:pos x="0" y="2285"/>
                </a:cxn>
                <a:cxn ang="0">
                  <a:pos x="25" y="2012"/>
                </a:cxn>
                <a:cxn ang="0">
                  <a:pos x="119" y="1717"/>
                </a:cxn>
                <a:cxn ang="0">
                  <a:pos x="271" y="1454"/>
                </a:cxn>
                <a:cxn ang="0">
                  <a:pos x="474" y="1232"/>
                </a:cxn>
                <a:cxn ang="0">
                  <a:pos x="774" y="754"/>
                </a:cxn>
                <a:cxn ang="0">
                  <a:pos x="1145" y="901"/>
                </a:cxn>
                <a:cxn ang="0">
                  <a:pos x="1246" y="688"/>
                </a:cxn>
                <a:cxn ang="0">
                  <a:pos x="1100" y="558"/>
                </a:cxn>
                <a:cxn ang="0">
                  <a:pos x="1043" y="365"/>
                </a:cxn>
                <a:cxn ang="0">
                  <a:pos x="1106" y="160"/>
                </a:cxn>
                <a:cxn ang="0">
                  <a:pos x="1301" y="16"/>
                </a:cxn>
                <a:cxn ang="0">
                  <a:pos x="1515" y="16"/>
                </a:cxn>
                <a:cxn ang="0">
                  <a:pos x="1710" y="160"/>
                </a:cxn>
                <a:cxn ang="0">
                  <a:pos x="1773" y="365"/>
                </a:cxn>
                <a:cxn ang="0">
                  <a:pos x="1716" y="558"/>
                </a:cxn>
                <a:cxn ang="0">
                  <a:pos x="1570" y="688"/>
                </a:cxn>
                <a:cxn ang="0">
                  <a:pos x="1517" y="563"/>
                </a:cxn>
                <a:cxn ang="0">
                  <a:pos x="1628" y="425"/>
                </a:cxn>
                <a:cxn ang="0">
                  <a:pos x="1619" y="275"/>
                </a:cxn>
                <a:cxn ang="0">
                  <a:pos x="1517" y="164"/>
                </a:cxn>
                <a:cxn ang="0">
                  <a:pos x="1385" y="136"/>
                </a:cxn>
                <a:cxn ang="0">
                  <a:pos x="1246" y="203"/>
                </a:cxn>
                <a:cxn ang="0">
                  <a:pos x="1182" y="341"/>
                </a:cxn>
                <a:cxn ang="0">
                  <a:pos x="1231" y="507"/>
                </a:cxn>
                <a:cxn ang="0">
                  <a:pos x="1408" y="1107"/>
                </a:cxn>
                <a:cxn ang="0">
                  <a:pos x="1812" y="1179"/>
                </a:cxn>
                <a:cxn ang="0">
                  <a:pos x="2155" y="1376"/>
                </a:cxn>
                <a:cxn ang="0">
                  <a:pos x="2414" y="1674"/>
                </a:cxn>
                <a:cxn ang="0">
                  <a:pos x="2561" y="2047"/>
                </a:cxn>
                <a:cxn ang="0">
                  <a:pos x="2578" y="2404"/>
                </a:cxn>
                <a:cxn ang="0">
                  <a:pos x="2469" y="2793"/>
                </a:cxn>
                <a:cxn ang="0">
                  <a:pos x="2239" y="3115"/>
                </a:cxn>
                <a:cxn ang="0">
                  <a:pos x="1917" y="3345"/>
                </a:cxn>
                <a:cxn ang="0">
                  <a:pos x="1529" y="3454"/>
                </a:cxn>
                <a:cxn ang="0">
                  <a:pos x="1172" y="3437"/>
                </a:cxn>
                <a:cxn ang="0">
                  <a:pos x="800" y="3290"/>
                </a:cxn>
                <a:cxn ang="0">
                  <a:pos x="501" y="3031"/>
                </a:cxn>
                <a:cxn ang="0">
                  <a:pos x="302" y="2688"/>
                </a:cxn>
                <a:cxn ang="0">
                  <a:pos x="232" y="2285"/>
                </a:cxn>
                <a:cxn ang="0">
                  <a:pos x="285" y="1936"/>
                </a:cxn>
                <a:cxn ang="0">
                  <a:pos x="466" y="1581"/>
                </a:cxn>
                <a:cxn ang="0">
                  <a:pos x="751" y="1310"/>
                </a:cxn>
                <a:cxn ang="0">
                  <a:pos x="1115" y="1144"/>
                </a:cxn>
              </a:cxnLst>
              <a:rect l="0" t="0" r="r" b="b"/>
              <a:pathLst>
                <a:path w="2816" h="3692">
                  <a:moveTo>
                    <a:pt x="1517" y="881"/>
                  </a:moveTo>
                  <a:lnTo>
                    <a:pt x="1517" y="881"/>
                  </a:lnTo>
                  <a:lnTo>
                    <a:pt x="1570" y="885"/>
                  </a:lnTo>
                  <a:lnTo>
                    <a:pt x="1621" y="893"/>
                  </a:lnTo>
                  <a:lnTo>
                    <a:pt x="1671" y="901"/>
                  </a:lnTo>
                  <a:lnTo>
                    <a:pt x="1722" y="912"/>
                  </a:lnTo>
                  <a:lnTo>
                    <a:pt x="1773" y="924"/>
                  </a:lnTo>
                  <a:lnTo>
                    <a:pt x="1821" y="938"/>
                  </a:lnTo>
                  <a:lnTo>
                    <a:pt x="1868" y="953"/>
                  </a:lnTo>
                  <a:lnTo>
                    <a:pt x="1917" y="971"/>
                  </a:lnTo>
                  <a:lnTo>
                    <a:pt x="2042" y="754"/>
                  </a:lnTo>
                  <a:lnTo>
                    <a:pt x="2286" y="897"/>
                  </a:lnTo>
                  <a:lnTo>
                    <a:pt x="2169" y="1101"/>
                  </a:lnTo>
                  <a:lnTo>
                    <a:pt x="2169" y="1101"/>
                  </a:lnTo>
                  <a:lnTo>
                    <a:pt x="2206" y="1125"/>
                  </a:lnTo>
                  <a:lnTo>
                    <a:pt x="2241" y="1150"/>
                  </a:lnTo>
                  <a:lnTo>
                    <a:pt x="2276" y="1175"/>
                  </a:lnTo>
                  <a:lnTo>
                    <a:pt x="2309" y="1203"/>
                  </a:lnTo>
                  <a:lnTo>
                    <a:pt x="2342" y="1232"/>
                  </a:lnTo>
                  <a:lnTo>
                    <a:pt x="2373" y="1261"/>
                  </a:lnTo>
                  <a:lnTo>
                    <a:pt x="2405" y="1290"/>
                  </a:lnTo>
                  <a:lnTo>
                    <a:pt x="2434" y="1322"/>
                  </a:lnTo>
                  <a:lnTo>
                    <a:pt x="2463" y="1353"/>
                  </a:lnTo>
                  <a:lnTo>
                    <a:pt x="2492" y="1386"/>
                  </a:lnTo>
                  <a:lnTo>
                    <a:pt x="2520" y="1421"/>
                  </a:lnTo>
                  <a:lnTo>
                    <a:pt x="2545" y="1454"/>
                  </a:lnTo>
                  <a:lnTo>
                    <a:pt x="2570" y="1489"/>
                  </a:lnTo>
                  <a:lnTo>
                    <a:pt x="2594" y="1526"/>
                  </a:lnTo>
                  <a:lnTo>
                    <a:pt x="2617" y="1563"/>
                  </a:lnTo>
                  <a:lnTo>
                    <a:pt x="2639" y="1600"/>
                  </a:lnTo>
                  <a:lnTo>
                    <a:pt x="2660" y="1639"/>
                  </a:lnTo>
                  <a:lnTo>
                    <a:pt x="2680" y="1678"/>
                  </a:lnTo>
                  <a:lnTo>
                    <a:pt x="2697" y="1717"/>
                  </a:lnTo>
                  <a:lnTo>
                    <a:pt x="2715" y="1758"/>
                  </a:lnTo>
                  <a:lnTo>
                    <a:pt x="2730" y="1799"/>
                  </a:lnTo>
                  <a:lnTo>
                    <a:pt x="2744" y="1840"/>
                  </a:lnTo>
                  <a:lnTo>
                    <a:pt x="2758" y="1883"/>
                  </a:lnTo>
                  <a:lnTo>
                    <a:pt x="2769" y="1926"/>
                  </a:lnTo>
                  <a:lnTo>
                    <a:pt x="2781" y="1969"/>
                  </a:lnTo>
                  <a:lnTo>
                    <a:pt x="2791" y="2012"/>
                  </a:lnTo>
                  <a:lnTo>
                    <a:pt x="2798" y="2057"/>
                  </a:lnTo>
                  <a:lnTo>
                    <a:pt x="2804" y="2101"/>
                  </a:lnTo>
                  <a:lnTo>
                    <a:pt x="2810" y="2146"/>
                  </a:lnTo>
                  <a:lnTo>
                    <a:pt x="2814" y="2191"/>
                  </a:lnTo>
                  <a:lnTo>
                    <a:pt x="2816" y="2238"/>
                  </a:lnTo>
                  <a:lnTo>
                    <a:pt x="2816" y="2285"/>
                  </a:lnTo>
                  <a:lnTo>
                    <a:pt x="2816" y="2285"/>
                  </a:lnTo>
                  <a:lnTo>
                    <a:pt x="2814" y="2357"/>
                  </a:lnTo>
                  <a:lnTo>
                    <a:pt x="2810" y="2427"/>
                  </a:lnTo>
                  <a:lnTo>
                    <a:pt x="2800" y="2497"/>
                  </a:lnTo>
                  <a:lnTo>
                    <a:pt x="2789" y="2567"/>
                  </a:lnTo>
                  <a:lnTo>
                    <a:pt x="2771" y="2635"/>
                  </a:lnTo>
                  <a:lnTo>
                    <a:pt x="2754" y="2702"/>
                  </a:lnTo>
                  <a:lnTo>
                    <a:pt x="2730" y="2768"/>
                  </a:lnTo>
                  <a:lnTo>
                    <a:pt x="2705" y="2830"/>
                  </a:lnTo>
                  <a:lnTo>
                    <a:pt x="2678" y="2893"/>
                  </a:lnTo>
                  <a:lnTo>
                    <a:pt x="2646" y="2953"/>
                  </a:lnTo>
                  <a:lnTo>
                    <a:pt x="2611" y="3014"/>
                  </a:lnTo>
                  <a:lnTo>
                    <a:pt x="2576" y="3070"/>
                  </a:lnTo>
                  <a:lnTo>
                    <a:pt x="2535" y="3125"/>
                  </a:lnTo>
                  <a:lnTo>
                    <a:pt x="2494" y="3179"/>
                  </a:lnTo>
                  <a:lnTo>
                    <a:pt x="2449" y="3230"/>
                  </a:lnTo>
                  <a:lnTo>
                    <a:pt x="2403" y="3279"/>
                  </a:lnTo>
                  <a:lnTo>
                    <a:pt x="2354" y="3326"/>
                  </a:lnTo>
                  <a:lnTo>
                    <a:pt x="2303" y="3370"/>
                  </a:lnTo>
                  <a:lnTo>
                    <a:pt x="2250" y="3411"/>
                  </a:lnTo>
                  <a:lnTo>
                    <a:pt x="2194" y="3450"/>
                  </a:lnTo>
                  <a:lnTo>
                    <a:pt x="2137" y="3487"/>
                  </a:lnTo>
                  <a:lnTo>
                    <a:pt x="2079" y="3522"/>
                  </a:lnTo>
                  <a:lnTo>
                    <a:pt x="2018" y="3554"/>
                  </a:lnTo>
                  <a:lnTo>
                    <a:pt x="1956" y="3581"/>
                  </a:lnTo>
                  <a:lnTo>
                    <a:pt x="1892" y="3606"/>
                  </a:lnTo>
                  <a:lnTo>
                    <a:pt x="1825" y="3628"/>
                  </a:lnTo>
                  <a:lnTo>
                    <a:pt x="1759" y="3647"/>
                  </a:lnTo>
                  <a:lnTo>
                    <a:pt x="1691" y="3663"/>
                  </a:lnTo>
                  <a:lnTo>
                    <a:pt x="1623" y="3676"/>
                  </a:lnTo>
                  <a:lnTo>
                    <a:pt x="1552" y="3684"/>
                  </a:lnTo>
                  <a:lnTo>
                    <a:pt x="1480" y="3690"/>
                  </a:lnTo>
                  <a:lnTo>
                    <a:pt x="1408" y="3692"/>
                  </a:lnTo>
                  <a:lnTo>
                    <a:pt x="1408" y="3692"/>
                  </a:lnTo>
                  <a:lnTo>
                    <a:pt x="1336" y="3690"/>
                  </a:lnTo>
                  <a:lnTo>
                    <a:pt x="1264" y="3684"/>
                  </a:lnTo>
                  <a:lnTo>
                    <a:pt x="1193" y="3676"/>
                  </a:lnTo>
                  <a:lnTo>
                    <a:pt x="1125" y="3663"/>
                  </a:lnTo>
                  <a:lnTo>
                    <a:pt x="1057" y="3647"/>
                  </a:lnTo>
                  <a:lnTo>
                    <a:pt x="991" y="3628"/>
                  </a:lnTo>
                  <a:lnTo>
                    <a:pt x="924" y="3606"/>
                  </a:lnTo>
                  <a:lnTo>
                    <a:pt x="860" y="3581"/>
                  </a:lnTo>
                  <a:lnTo>
                    <a:pt x="798" y="3554"/>
                  </a:lnTo>
                  <a:lnTo>
                    <a:pt x="737" y="3522"/>
                  </a:lnTo>
                  <a:lnTo>
                    <a:pt x="679" y="3487"/>
                  </a:lnTo>
                  <a:lnTo>
                    <a:pt x="622" y="3450"/>
                  </a:lnTo>
                  <a:lnTo>
                    <a:pt x="566" y="3411"/>
                  </a:lnTo>
                  <a:lnTo>
                    <a:pt x="513" y="3370"/>
                  </a:lnTo>
                  <a:lnTo>
                    <a:pt x="462" y="3326"/>
                  </a:lnTo>
                  <a:lnTo>
                    <a:pt x="413" y="3279"/>
                  </a:lnTo>
                  <a:lnTo>
                    <a:pt x="367" y="3230"/>
                  </a:lnTo>
                  <a:lnTo>
                    <a:pt x="322" y="3179"/>
                  </a:lnTo>
                  <a:lnTo>
                    <a:pt x="281" y="3125"/>
                  </a:lnTo>
                  <a:lnTo>
                    <a:pt x="240" y="3070"/>
                  </a:lnTo>
                  <a:lnTo>
                    <a:pt x="205" y="3014"/>
                  </a:lnTo>
                  <a:lnTo>
                    <a:pt x="170" y="2953"/>
                  </a:lnTo>
                  <a:lnTo>
                    <a:pt x="138" y="2893"/>
                  </a:lnTo>
                  <a:lnTo>
                    <a:pt x="111" y="2830"/>
                  </a:lnTo>
                  <a:lnTo>
                    <a:pt x="86" y="2768"/>
                  </a:lnTo>
                  <a:lnTo>
                    <a:pt x="62" y="2702"/>
                  </a:lnTo>
                  <a:lnTo>
                    <a:pt x="45" y="2635"/>
                  </a:lnTo>
                  <a:lnTo>
                    <a:pt x="27" y="2567"/>
                  </a:lnTo>
                  <a:lnTo>
                    <a:pt x="16" y="2497"/>
                  </a:lnTo>
                  <a:lnTo>
                    <a:pt x="6" y="2427"/>
                  </a:lnTo>
                  <a:lnTo>
                    <a:pt x="2" y="2357"/>
                  </a:lnTo>
                  <a:lnTo>
                    <a:pt x="0" y="2285"/>
                  </a:lnTo>
                  <a:lnTo>
                    <a:pt x="0" y="2285"/>
                  </a:lnTo>
                  <a:lnTo>
                    <a:pt x="0" y="2238"/>
                  </a:lnTo>
                  <a:lnTo>
                    <a:pt x="2" y="2191"/>
                  </a:lnTo>
                  <a:lnTo>
                    <a:pt x="6" y="2146"/>
                  </a:lnTo>
                  <a:lnTo>
                    <a:pt x="12" y="2101"/>
                  </a:lnTo>
                  <a:lnTo>
                    <a:pt x="18" y="2057"/>
                  </a:lnTo>
                  <a:lnTo>
                    <a:pt x="25" y="2012"/>
                  </a:lnTo>
                  <a:lnTo>
                    <a:pt x="35" y="1969"/>
                  </a:lnTo>
                  <a:lnTo>
                    <a:pt x="47" y="1926"/>
                  </a:lnTo>
                  <a:lnTo>
                    <a:pt x="58" y="1883"/>
                  </a:lnTo>
                  <a:lnTo>
                    <a:pt x="72" y="1840"/>
                  </a:lnTo>
                  <a:lnTo>
                    <a:pt x="86" y="1799"/>
                  </a:lnTo>
                  <a:lnTo>
                    <a:pt x="101" y="1758"/>
                  </a:lnTo>
                  <a:lnTo>
                    <a:pt x="119" y="1717"/>
                  </a:lnTo>
                  <a:lnTo>
                    <a:pt x="136" y="1678"/>
                  </a:lnTo>
                  <a:lnTo>
                    <a:pt x="156" y="1639"/>
                  </a:lnTo>
                  <a:lnTo>
                    <a:pt x="177" y="1600"/>
                  </a:lnTo>
                  <a:lnTo>
                    <a:pt x="199" y="1563"/>
                  </a:lnTo>
                  <a:lnTo>
                    <a:pt x="222" y="1526"/>
                  </a:lnTo>
                  <a:lnTo>
                    <a:pt x="246" y="1489"/>
                  </a:lnTo>
                  <a:lnTo>
                    <a:pt x="271" y="1454"/>
                  </a:lnTo>
                  <a:lnTo>
                    <a:pt x="296" y="1421"/>
                  </a:lnTo>
                  <a:lnTo>
                    <a:pt x="324" y="1386"/>
                  </a:lnTo>
                  <a:lnTo>
                    <a:pt x="353" y="1353"/>
                  </a:lnTo>
                  <a:lnTo>
                    <a:pt x="382" y="1322"/>
                  </a:lnTo>
                  <a:lnTo>
                    <a:pt x="411" y="1290"/>
                  </a:lnTo>
                  <a:lnTo>
                    <a:pt x="443" y="1261"/>
                  </a:lnTo>
                  <a:lnTo>
                    <a:pt x="474" y="1232"/>
                  </a:lnTo>
                  <a:lnTo>
                    <a:pt x="507" y="1203"/>
                  </a:lnTo>
                  <a:lnTo>
                    <a:pt x="540" y="1175"/>
                  </a:lnTo>
                  <a:lnTo>
                    <a:pt x="575" y="1150"/>
                  </a:lnTo>
                  <a:lnTo>
                    <a:pt x="610" y="1125"/>
                  </a:lnTo>
                  <a:lnTo>
                    <a:pt x="647" y="1101"/>
                  </a:lnTo>
                  <a:lnTo>
                    <a:pt x="530" y="897"/>
                  </a:lnTo>
                  <a:lnTo>
                    <a:pt x="774" y="754"/>
                  </a:lnTo>
                  <a:lnTo>
                    <a:pt x="899" y="971"/>
                  </a:lnTo>
                  <a:lnTo>
                    <a:pt x="899" y="971"/>
                  </a:lnTo>
                  <a:lnTo>
                    <a:pt x="948" y="953"/>
                  </a:lnTo>
                  <a:lnTo>
                    <a:pt x="995" y="938"/>
                  </a:lnTo>
                  <a:lnTo>
                    <a:pt x="1043" y="924"/>
                  </a:lnTo>
                  <a:lnTo>
                    <a:pt x="1094" y="912"/>
                  </a:lnTo>
                  <a:lnTo>
                    <a:pt x="1145" y="901"/>
                  </a:lnTo>
                  <a:lnTo>
                    <a:pt x="1195" y="893"/>
                  </a:lnTo>
                  <a:lnTo>
                    <a:pt x="1246" y="885"/>
                  </a:lnTo>
                  <a:lnTo>
                    <a:pt x="1299" y="881"/>
                  </a:lnTo>
                  <a:lnTo>
                    <a:pt x="1299" y="711"/>
                  </a:lnTo>
                  <a:lnTo>
                    <a:pt x="1299" y="711"/>
                  </a:lnTo>
                  <a:lnTo>
                    <a:pt x="1271" y="702"/>
                  </a:lnTo>
                  <a:lnTo>
                    <a:pt x="1246" y="688"/>
                  </a:lnTo>
                  <a:lnTo>
                    <a:pt x="1221" y="674"/>
                  </a:lnTo>
                  <a:lnTo>
                    <a:pt x="1197" y="659"/>
                  </a:lnTo>
                  <a:lnTo>
                    <a:pt x="1174" y="641"/>
                  </a:lnTo>
                  <a:lnTo>
                    <a:pt x="1153" y="624"/>
                  </a:lnTo>
                  <a:lnTo>
                    <a:pt x="1133" y="602"/>
                  </a:lnTo>
                  <a:lnTo>
                    <a:pt x="1115" y="581"/>
                  </a:lnTo>
                  <a:lnTo>
                    <a:pt x="1100" y="558"/>
                  </a:lnTo>
                  <a:lnTo>
                    <a:pt x="1086" y="532"/>
                  </a:lnTo>
                  <a:lnTo>
                    <a:pt x="1073" y="507"/>
                  </a:lnTo>
                  <a:lnTo>
                    <a:pt x="1063" y="480"/>
                  </a:lnTo>
                  <a:lnTo>
                    <a:pt x="1055" y="452"/>
                  </a:lnTo>
                  <a:lnTo>
                    <a:pt x="1049" y="423"/>
                  </a:lnTo>
                  <a:lnTo>
                    <a:pt x="1045" y="394"/>
                  </a:lnTo>
                  <a:lnTo>
                    <a:pt x="1043" y="365"/>
                  </a:lnTo>
                  <a:lnTo>
                    <a:pt x="1043" y="365"/>
                  </a:lnTo>
                  <a:lnTo>
                    <a:pt x="1045" y="327"/>
                  </a:lnTo>
                  <a:lnTo>
                    <a:pt x="1051" y="290"/>
                  </a:lnTo>
                  <a:lnTo>
                    <a:pt x="1061" y="255"/>
                  </a:lnTo>
                  <a:lnTo>
                    <a:pt x="1073" y="222"/>
                  </a:lnTo>
                  <a:lnTo>
                    <a:pt x="1088" y="191"/>
                  </a:lnTo>
                  <a:lnTo>
                    <a:pt x="1106" y="160"/>
                  </a:lnTo>
                  <a:lnTo>
                    <a:pt x="1127" y="133"/>
                  </a:lnTo>
                  <a:lnTo>
                    <a:pt x="1151" y="107"/>
                  </a:lnTo>
                  <a:lnTo>
                    <a:pt x="1178" y="84"/>
                  </a:lnTo>
                  <a:lnTo>
                    <a:pt x="1205" y="62"/>
                  </a:lnTo>
                  <a:lnTo>
                    <a:pt x="1234" y="45"/>
                  </a:lnTo>
                  <a:lnTo>
                    <a:pt x="1268" y="29"/>
                  </a:lnTo>
                  <a:lnTo>
                    <a:pt x="1301" y="16"/>
                  </a:lnTo>
                  <a:lnTo>
                    <a:pt x="1336" y="8"/>
                  </a:lnTo>
                  <a:lnTo>
                    <a:pt x="1371" y="2"/>
                  </a:lnTo>
                  <a:lnTo>
                    <a:pt x="1408" y="0"/>
                  </a:lnTo>
                  <a:lnTo>
                    <a:pt x="1408" y="0"/>
                  </a:lnTo>
                  <a:lnTo>
                    <a:pt x="1445" y="2"/>
                  </a:lnTo>
                  <a:lnTo>
                    <a:pt x="1480" y="8"/>
                  </a:lnTo>
                  <a:lnTo>
                    <a:pt x="1515" y="16"/>
                  </a:lnTo>
                  <a:lnTo>
                    <a:pt x="1548" y="29"/>
                  </a:lnTo>
                  <a:lnTo>
                    <a:pt x="1582" y="45"/>
                  </a:lnTo>
                  <a:lnTo>
                    <a:pt x="1611" y="62"/>
                  </a:lnTo>
                  <a:lnTo>
                    <a:pt x="1638" y="84"/>
                  </a:lnTo>
                  <a:lnTo>
                    <a:pt x="1665" y="107"/>
                  </a:lnTo>
                  <a:lnTo>
                    <a:pt x="1689" y="133"/>
                  </a:lnTo>
                  <a:lnTo>
                    <a:pt x="1710" y="160"/>
                  </a:lnTo>
                  <a:lnTo>
                    <a:pt x="1728" y="191"/>
                  </a:lnTo>
                  <a:lnTo>
                    <a:pt x="1743" y="222"/>
                  </a:lnTo>
                  <a:lnTo>
                    <a:pt x="1755" y="255"/>
                  </a:lnTo>
                  <a:lnTo>
                    <a:pt x="1765" y="290"/>
                  </a:lnTo>
                  <a:lnTo>
                    <a:pt x="1771" y="327"/>
                  </a:lnTo>
                  <a:lnTo>
                    <a:pt x="1773" y="365"/>
                  </a:lnTo>
                  <a:lnTo>
                    <a:pt x="1773" y="365"/>
                  </a:lnTo>
                  <a:lnTo>
                    <a:pt x="1771" y="394"/>
                  </a:lnTo>
                  <a:lnTo>
                    <a:pt x="1767" y="423"/>
                  </a:lnTo>
                  <a:lnTo>
                    <a:pt x="1761" y="452"/>
                  </a:lnTo>
                  <a:lnTo>
                    <a:pt x="1753" y="480"/>
                  </a:lnTo>
                  <a:lnTo>
                    <a:pt x="1743" y="507"/>
                  </a:lnTo>
                  <a:lnTo>
                    <a:pt x="1730" y="532"/>
                  </a:lnTo>
                  <a:lnTo>
                    <a:pt x="1716" y="558"/>
                  </a:lnTo>
                  <a:lnTo>
                    <a:pt x="1701" y="581"/>
                  </a:lnTo>
                  <a:lnTo>
                    <a:pt x="1683" y="602"/>
                  </a:lnTo>
                  <a:lnTo>
                    <a:pt x="1663" y="624"/>
                  </a:lnTo>
                  <a:lnTo>
                    <a:pt x="1642" y="641"/>
                  </a:lnTo>
                  <a:lnTo>
                    <a:pt x="1619" y="659"/>
                  </a:lnTo>
                  <a:lnTo>
                    <a:pt x="1595" y="674"/>
                  </a:lnTo>
                  <a:lnTo>
                    <a:pt x="1570" y="688"/>
                  </a:lnTo>
                  <a:lnTo>
                    <a:pt x="1545" y="702"/>
                  </a:lnTo>
                  <a:lnTo>
                    <a:pt x="1517" y="711"/>
                  </a:lnTo>
                  <a:lnTo>
                    <a:pt x="1517" y="881"/>
                  </a:lnTo>
                  <a:lnTo>
                    <a:pt x="1517" y="881"/>
                  </a:lnTo>
                  <a:close/>
                  <a:moveTo>
                    <a:pt x="1299" y="402"/>
                  </a:moveTo>
                  <a:lnTo>
                    <a:pt x="1517" y="402"/>
                  </a:lnTo>
                  <a:lnTo>
                    <a:pt x="1517" y="563"/>
                  </a:lnTo>
                  <a:lnTo>
                    <a:pt x="1517" y="563"/>
                  </a:lnTo>
                  <a:lnTo>
                    <a:pt x="1543" y="548"/>
                  </a:lnTo>
                  <a:lnTo>
                    <a:pt x="1566" y="528"/>
                  </a:lnTo>
                  <a:lnTo>
                    <a:pt x="1585" y="507"/>
                  </a:lnTo>
                  <a:lnTo>
                    <a:pt x="1603" y="481"/>
                  </a:lnTo>
                  <a:lnTo>
                    <a:pt x="1617" y="454"/>
                  </a:lnTo>
                  <a:lnTo>
                    <a:pt x="1628" y="425"/>
                  </a:lnTo>
                  <a:lnTo>
                    <a:pt x="1634" y="396"/>
                  </a:lnTo>
                  <a:lnTo>
                    <a:pt x="1636" y="365"/>
                  </a:lnTo>
                  <a:lnTo>
                    <a:pt x="1636" y="365"/>
                  </a:lnTo>
                  <a:lnTo>
                    <a:pt x="1634" y="341"/>
                  </a:lnTo>
                  <a:lnTo>
                    <a:pt x="1632" y="318"/>
                  </a:lnTo>
                  <a:lnTo>
                    <a:pt x="1626" y="296"/>
                  </a:lnTo>
                  <a:lnTo>
                    <a:pt x="1619" y="275"/>
                  </a:lnTo>
                  <a:lnTo>
                    <a:pt x="1609" y="255"/>
                  </a:lnTo>
                  <a:lnTo>
                    <a:pt x="1597" y="236"/>
                  </a:lnTo>
                  <a:lnTo>
                    <a:pt x="1584" y="218"/>
                  </a:lnTo>
                  <a:lnTo>
                    <a:pt x="1570" y="203"/>
                  </a:lnTo>
                  <a:lnTo>
                    <a:pt x="1552" y="187"/>
                  </a:lnTo>
                  <a:lnTo>
                    <a:pt x="1535" y="175"/>
                  </a:lnTo>
                  <a:lnTo>
                    <a:pt x="1517" y="164"/>
                  </a:lnTo>
                  <a:lnTo>
                    <a:pt x="1496" y="154"/>
                  </a:lnTo>
                  <a:lnTo>
                    <a:pt x="1476" y="146"/>
                  </a:lnTo>
                  <a:lnTo>
                    <a:pt x="1453" y="140"/>
                  </a:lnTo>
                  <a:lnTo>
                    <a:pt x="1431" y="136"/>
                  </a:lnTo>
                  <a:lnTo>
                    <a:pt x="1408" y="136"/>
                  </a:lnTo>
                  <a:lnTo>
                    <a:pt x="1408" y="136"/>
                  </a:lnTo>
                  <a:lnTo>
                    <a:pt x="1385" y="136"/>
                  </a:lnTo>
                  <a:lnTo>
                    <a:pt x="1363" y="140"/>
                  </a:lnTo>
                  <a:lnTo>
                    <a:pt x="1340" y="146"/>
                  </a:lnTo>
                  <a:lnTo>
                    <a:pt x="1320" y="154"/>
                  </a:lnTo>
                  <a:lnTo>
                    <a:pt x="1299" y="164"/>
                  </a:lnTo>
                  <a:lnTo>
                    <a:pt x="1281" y="175"/>
                  </a:lnTo>
                  <a:lnTo>
                    <a:pt x="1264" y="187"/>
                  </a:lnTo>
                  <a:lnTo>
                    <a:pt x="1246" y="203"/>
                  </a:lnTo>
                  <a:lnTo>
                    <a:pt x="1232" y="218"/>
                  </a:lnTo>
                  <a:lnTo>
                    <a:pt x="1219" y="236"/>
                  </a:lnTo>
                  <a:lnTo>
                    <a:pt x="1207" y="255"/>
                  </a:lnTo>
                  <a:lnTo>
                    <a:pt x="1197" y="275"/>
                  </a:lnTo>
                  <a:lnTo>
                    <a:pt x="1190" y="296"/>
                  </a:lnTo>
                  <a:lnTo>
                    <a:pt x="1184" y="318"/>
                  </a:lnTo>
                  <a:lnTo>
                    <a:pt x="1182" y="341"/>
                  </a:lnTo>
                  <a:lnTo>
                    <a:pt x="1180" y="365"/>
                  </a:lnTo>
                  <a:lnTo>
                    <a:pt x="1180" y="365"/>
                  </a:lnTo>
                  <a:lnTo>
                    <a:pt x="1182" y="396"/>
                  </a:lnTo>
                  <a:lnTo>
                    <a:pt x="1188" y="425"/>
                  </a:lnTo>
                  <a:lnTo>
                    <a:pt x="1199" y="454"/>
                  </a:lnTo>
                  <a:lnTo>
                    <a:pt x="1213" y="481"/>
                  </a:lnTo>
                  <a:lnTo>
                    <a:pt x="1231" y="507"/>
                  </a:lnTo>
                  <a:lnTo>
                    <a:pt x="1250" y="528"/>
                  </a:lnTo>
                  <a:lnTo>
                    <a:pt x="1273" y="548"/>
                  </a:lnTo>
                  <a:lnTo>
                    <a:pt x="1299" y="563"/>
                  </a:lnTo>
                  <a:lnTo>
                    <a:pt x="1299" y="402"/>
                  </a:lnTo>
                  <a:lnTo>
                    <a:pt x="1299" y="402"/>
                  </a:lnTo>
                  <a:close/>
                  <a:moveTo>
                    <a:pt x="1408" y="1107"/>
                  </a:moveTo>
                  <a:lnTo>
                    <a:pt x="1408" y="1107"/>
                  </a:lnTo>
                  <a:lnTo>
                    <a:pt x="1468" y="1109"/>
                  </a:lnTo>
                  <a:lnTo>
                    <a:pt x="1529" y="1113"/>
                  </a:lnTo>
                  <a:lnTo>
                    <a:pt x="1587" y="1121"/>
                  </a:lnTo>
                  <a:lnTo>
                    <a:pt x="1644" y="1133"/>
                  </a:lnTo>
                  <a:lnTo>
                    <a:pt x="1701" y="1144"/>
                  </a:lnTo>
                  <a:lnTo>
                    <a:pt x="1757" y="1160"/>
                  </a:lnTo>
                  <a:lnTo>
                    <a:pt x="1812" y="1179"/>
                  </a:lnTo>
                  <a:lnTo>
                    <a:pt x="1864" y="1201"/>
                  </a:lnTo>
                  <a:lnTo>
                    <a:pt x="1917" y="1224"/>
                  </a:lnTo>
                  <a:lnTo>
                    <a:pt x="1968" y="1250"/>
                  </a:lnTo>
                  <a:lnTo>
                    <a:pt x="2016" y="1279"/>
                  </a:lnTo>
                  <a:lnTo>
                    <a:pt x="2065" y="1310"/>
                  </a:lnTo>
                  <a:lnTo>
                    <a:pt x="2112" y="1341"/>
                  </a:lnTo>
                  <a:lnTo>
                    <a:pt x="2155" y="1376"/>
                  </a:lnTo>
                  <a:lnTo>
                    <a:pt x="2198" y="1413"/>
                  </a:lnTo>
                  <a:lnTo>
                    <a:pt x="2239" y="1452"/>
                  </a:lnTo>
                  <a:lnTo>
                    <a:pt x="2278" y="1493"/>
                  </a:lnTo>
                  <a:lnTo>
                    <a:pt x="2315" y="1536"/>
                  </a:lnTo>
                  <a:lnTo>
                    <a:pt x="2350" y="1581"/>
                  </a:lnTo>
                  <a:lnTo>
                    <a:pt x="2383" y="1628"/>
                  </a:lnTo>
                  <a:lnTo>
                    <a:pt x="2414" y="1674"/>
                  </a:lnTo>
                  <a:lnTo>
                    <a:pt x="2442" y="1723"/>
                  </a:lnTo>
                  <a:lnTo>
                    <a:pt x="2469" y="1774"/>
                  </a:lnTo>
                  <a:lnTo>
                    <a:pt x="2492" y="1827"/>
                  </a:lnTo>
                  <a:lnTo>
                    <a:pt x="2514" y="1881"/>
                  </a:lnTo>
                  <a:lnTo>
                    <a:pt x="2531" y="1936"/>
                  </a:lnTo>
                  <a:lnTo>
                    <a:pt x="2547" y="1990"/>
                  </a:lnTo>
                  <a:lnTo>
                    <a:pt x="2561" y="2047"/>
                  </a:lnTo>
                  <a:lnTo>
                    <a:pt x="2570" y="2105"/>
                  </a:lnTo>
                  <a:lnTo>
                    <a:pt x="2578" y="2164"/>
                  </a:lnTo>
                  <a:lnTo>
                    <a:pt x="2584" y="2224"/>
                  </a:lnTo>
                  <a:lnTo>
                    <a:pt x="2584" y="2285"/>
                  </a:lnTo>
                  <a:lnTo>
                    <a:pt x="2584" y="2285"/>
                  </a:lnTo>
                  <a:lnTo>
                    <a:pt x="2584" y="2345"/>
                  </a:lnTo>
                  <a:lnTo>
                    <a:pt x="2578" y="2404"/>
                  </a:lnTo>
                  <a:lnTo>
                    <a:pt x="2570" y="2462"/>
                  </a:lnTo>
                  <a:lnTo>
                    <a:pt x="2561" y="2520"/>
                  </a:lnTo>
                  <a:lnTo>
                    <a:pt x="2547" y="2577"/>
                  </a:lnTo>
                  <a:lnTo>
                    <a:pt x="2531" y="2634"/>
                  </a:lnTo>
                  <a:lnTo>
                    <a:pt x="2514" y="2688"/>
                  </a:lnTo>
                  <a:lnTo>
                    <a:pt x="2492" y="2741"/>
                  </a:lnTo>
                  <a:lnTo>
                    <a:pt x="2469" y="2793"/>
                  </a:lnTo>
                  <a:lnTo>
                    <a:pt x="2442" y="2844"/>
                  </a:lnTo>
                  <a:lnTo>
                    <a:pt x="2414" y="2893"/>
                  </a:lnTo>
                  <a:lnTo>
                    <a:pt x="2383" y="2942"/>
                  </a:lnTo>
                  <a:lnTo>
                    <a:pt x="2350" y="2986"/>
                  </a:lnTo>
                  <a:lnTo>
                    <a:pt x="2315" y="3031"/>
                  </a:lnTo>
                  <a:lnTo>
                    <a:pt x="2278" y="3074"/>
                  </a:lnTo>
                  <a:lnTo>
                    <a:pt x="2239" y="3115"/>
                  </a:lnTo>
                  <a:lnTo>
                    <a:pt x="2198" y="3154"/>
                  </a:lnTo>
                  <a:lnTo>
                    <a:pt x="2155" y="3191"/>
                  </a:lnTo>
                  <a:lnTo>
                    <a:pt x="2112" y="3226"/>
                  </a:lnTo>
                  <a:lnTo>
                    <a:pt x="2065" y="3259"/>
                  </a:lnTo>
                  <a:lnTo>
                    <a:pt x="2016" y="3290"/>
                  </a:lnTo>
                  <a:lnTo>
                    <a:pt x="1968" y="3318"/>
                  </a:lnTo>
                  <a:lnTo>
                    <a:pt x="1917" y="3345"/>
                  </a:lnTo>
                  <a:lnTo>
                    <a:pt x="1864" y="3368"/>
                  </a:lnTo>
                  <a:lnTo>
                    <a:pt x="1812" y="3390"/>
                  </a:lnTo>
                  <a:lnTo>
                    <a:pt x="1757" y="3407"/>
                  </a:lnTo>
                  <a:lnTo>
                    <a:pt x="1701" y="3423"/>
                  </a:lnTo>
                  <a:lnTo>
                    <a:pt x="1644" y="3437"/>
                  </a:lnTo>
                  <a:lnTo>
                    <a:pt x="1587" y="3446"/>
                  </a:lnTo>
                  <a:lnTo>
                    <a:pt x="1529" y="3454"/>
                  </a:lnTo>
                  <a:lnTo>
                    <a:pt x="1468" y="3458"/>
                  </a:lnTo>
                  <a:lnTo>
                    <a:pt x="1408" y="3460"/>
                  </a:lnTo>
                  <a:lnTo>
                    <a:pt x="1408" y="3460"/>
                  </a:lnTo>
                  <a:lnTo>
                    <a:pt x="1348" y="3458"/>
                  </a:lnTo>
                  <a:lnTo>
                    <a:pt x="1287" y="3454"/>
                  </a:lnTo>
                  <a:lnTo>
                    <a:pt x="1229" y="3446"/>
                  </a:lnTo>
                  <a:lnTo>
                    <a:pt x="1172" y="3437"/>
                  </a:lnTo>
                  <a:lnTo>
                    <a:pt x="1115" y="3423"/>
                  </a:lnTo>
                  <a:lnTo>
                    <a:pt x="1059" y="3407"/>
                  </a:lnTo>
                  <a:lnTo>
                    <a:pt x="1004" y="3390"/>
                  </a:lnTo>
                  <a:lnTo>
                    <a:pt x="952" y="3368"/>
                  </a:lnTo>
                  <a:lnTo>
                    <a:pt x="899" y="3345"/>
                  </a:lnTo>
                  <a:lnTo>
                    <a:pt x="848" y="3318"/>
                  </a:lnTo>
                  <a:lnTo>
                    <a:pt x="800" y="3290"/>
                  </a:lnTo>
                  <a:lnTo>
                    <a:pt x="751" y="3259"/>
                  </a:lnTo>
                  <a:lnTo>
                    <a:pt x="704" y="3226"/>
                  </a:lnTo>
                  <a:lnTo>
                    <a:pt x="661" y="3191"/>
                  </a:lnTo>
                  <a:lnTo>
                    <a:pt x="618" y="3154"/>
                  </a:lnTo>
                  <a:lnTo>
                    <a:pt x="577" y="3115"/>
                  </a:lnTo>
                  <a:lnTo>
                    <a:pt x="538" y="3074"/>
                  </a:lnTo>
                  <a:lnTo>
                    <a:pt x="501" y="3031"/>
                  </a:lnTo>
                  <a:lnTo>
                    <a:pt x="466" y="2986"/>
                  </a:lnTo>
                  <a:lnTo>
                    <a:pt x="433" y="2942"/>
                  </a:lnTo>
                  <a:lnTo>
                    <a:pt x="402" y="2893"/>
                  </a:lnTo>
                  <a:lnTo>
                    <a:pt x="374" y="2844"/>
                  </a:lnTo>
                  <a:lnTo>
                    <a:pt x="347" y="2793"/>
                  </a:lnTo>
                  <a:lnTo>
                    <a:pt x="324" y="2741"/>
                  </a:lnTo>
                  <a:lnTo>
                    <a:pt x="302" y="2688"/>
                  </a:lnTo>
                  <a:lnTo>
                    <a:pt x="285" y="2634"/>
                  </a:lnTo>
                  <a:lnTo>
                    <a:pt x="269" y="2577"/>
                  </a:lnTo>
                  <a:lnTo>
                    <a:pt x="255" y="2520"/>
                  </a:lnTo>
                  <a:lnTo>
                    <a:pt x="246" y="2462"/>
                  </a:lnTo>
                  <a:lnTo>
                    <a:pt x="238" y="2404"/>
                  </a:lnTo>
                  <a:lnTo>
                    <a:pt x="232" y="2345"/>
                  </a:lnTo>
                  <a:lnTo>
                    <a:pt x="232" y="2285"/>
                  </a:lnTo>
                  <a:lnTo>
                    <a:pt x="232" y="2285"/>
                  </a:lnTo>
                  <a:lnTo>
                    <a:pt x="232" y="2224"/>
                  </a:lnTo>
                  <a:lnTo>
                    <a:pt x="238" y="2164"/>
                  </a:lnTo>
                  <a:lnTo>
                    <a:pt x="246" y="2105"/>
                  </a:lnTo>
                  <a:lnTo>
                    <a:pt x="255" y="2047"/>
                  </a:lnTo>
                  <a:lnTo>
                    <a:pt x="269" y="1990"/>
                  </a:lnTo>
                  <a:lnTo>
                    <a:pt x="285" y="1936"/>
                  </a:lnTo>
                  <a:lnTo>
                    <a:pt x="302" y="1881"/>
                  </a:lnTo>
                  <a:lnTo>
                    <a:pt x="324" y="1827"/>
                  </a:lnTo>
                  <a:lnTo>
                    <a:pt x="347" y="1774"/>
                  </a:lnTo>
                  <a:lnTo>
                    <a:pt x="374" y="1723"/>
                  </a:lnTo>
                  <a:lnTo>
                    <a:pt x="402" y="1674"/>
                  </a:lnTo>
                  <a:lnTo>
                    <a:pt x="433" y="1628"/>
                  </a:lnTo>
                  <a:lnTo>
                    <a:pt x="466" y="1581"/>
                  </a:lnTo>
                  <a:lnTo>
                    <a:pt x="501" y="1536"/>
                  </a:lnTo>
                  <a:lnTo>
                    <a:pt x="538" y="1493"/>
                  </a:lnTo>
                  <a:lnTo>
                    <a:pt x="577" y="1452"/>
                  </a:lnTo>
                  <a:lnTo>
                    <a:pt x="618" y="1413"/>
                  </a:lnTo>
                  <a:lnTo>
                    <a:pt x="661" y="1376"/>
                  </a:lnTo>
                  <a:lnTo>
                    <a:pt x="704" y="1341"/>
                  </a:lnTo>
                  <a:lnTo>
                    <a:pt x="751" y="1310"/>
                  </a:lnTo>
                  <a:lnTo>
                    <a:pt x="800" y="1279"/>
                  </a:lnTo>
                  <a:lnTo>
                    <a:pt x="848" y="1250"/>
                  </a:lnTo>
                  <a:lnTo>
                    <a:pt x="899" y="1224"/>
                  </a:lnTo>
                  <a:lnTo>
                    <a:pt x="952" y="1201"/>
                  </a:lnTo>
                  <a:lnTo>
                    <a:pt x="1004" y="1179"/>
                  </a:lnTo>
                  <a:lnTo>
                    <a:pt x="1059" y="1160"/>
                  </a:lnTo>
                  <a:lnTo>
                    <a:pt x="1115" y="1144"/>
                  </a:lnTo>
                  <a:lnTo>
                    <a:pt x="1172" y="1133"/>
                  </a:lnTo>
                  <a:lnTo>
                    <a:pt x="1229" y="1121"/>
                  </a:lnTo>
                  <a:lnTo>
                    <a:pt x="1287" y="1113"/>
                  </a:lnTo>
                  <a:lnTo>
                    <a:pt x="1348" y="1109"/>
                  </a:lnTo>
                  <a:lnTo>
                    <a:pt x="1408" y="1107"/>
                  </a:lnTo>
                  <a:lnTo>
                    <a:pt x="1408" y="1107"/>
                  </a:lnTo>
                  <a:close/>
                </a:path>
              </a:pathLst>
            </a:cu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ar-SA">
                <a:solidFill>
                  <a:prstClr val="black"/>
                </a:solidFill>
              </a:endParaRPr>
            </a:p>
          </p:txBody>
        </p:sp>
      </p:grpSp>
      <p:sp>
        <p:nvSpPr>
          <p:cNvPr id="20" name="TextBox 19"/>
          <p:cNvSpPr txBox="1">
            <a:spLocks noChangeArrowheads="1"/>
          </p:cNvSpPr>
          <p:nvPr/>
        </p:nvSpPr>
        <p:spPr bwMode="auto">
          <a:xfrm>
            <a:off x="5176838" y="2644004"/>
            <a:ext cx="735012" cy="360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2200">
                <a:solidFill>
                  <a:schemeClr val="tx1">
                    <a:lumMod val="75000"/>
                    <a:lumOff val="25000"/>
                  </a:schemeClr>
                </a:solidFill>
                <a:latin typeface="Impact" panose="020B0806030902050204" pitchFamily="34" charset="0"/>
                <a:cs typeface="Open Sans" panose="020B0606030504020204" pitchFamily="34" charset="0"/>
              </a:rPr>
              <a:t>35%</a:t>
            </a:r>
            <a:endParaRPr lang="ar-SA" altLang="zh-CN" sz="2200">
              <a:solidFill>
                <a:schemeClr val="tx1">
                  <a:lumMod val="75000"/>
                  <a:lumOff val="25000"/>
                </a:schemeClr>
              </a:solidFill>
              <a:latin typeface="Impact" panose="020B0806030902050204" pitchFamily="34" charset="0"/>
              <a:ea typeface="Open Sans" panose="020B0606030504020204" pitchFamily="34" charset="0"/>
            </a:endParaRPr>
          </a:p>
        </p:txBody>
      </p:sp>
      <p:sp>
        <p:nvSpPr>
          <p:cNvPr id="21" name="Pie 101"/>
          <p:cNvSpPr/>
          <p:nvPr/>
        </p:nvSpPr>
        <p:spPr>
          <a:xfrm>
            <a:off x="6927851" y="2335934"/>
            <a:ext cx="982663" cy="984554"/>
          </a:xfrm>
          <a:prstGeom prst="pie">
            <a:avLst>
              <a:gd name="adj1" fmla="val 16127117"/>
              <a:gd name="adj2" fmla="val 8085054"/>
            </a:avLst>
          </a:prstGeom>
          <a:solidFill>
            <a:schemeClr val="accent4"/>
          </a:solidFill>
          <a:ln w="12700" cap="flat" cmpd="sng" algn="ctr">
            <a:solidFill>
              <a:srgbClr val="FFFFFF"/>
            </a:solidFill>
            <a:prstDash val="solid"/>
          </a:ln>
          <a:effectLst/>
        </p:spPr>
        <p:txBody>
          <a:bodyPr rtlCol="1" anchor="ctr"/>
          <a:lstStyle/>
          <a:p>
            <a:pPr algn="ctr" eaLnBrk="1" fontAlgn="auto" hangingPunct="1">
              <a:spcBef>
                <a:spcPts val="0"/>
              </a:spcBef>
              <a:spcAft>
                <a:spcPts val="0"/>
              </a:spcAft>
              <a:defRPr/>
            </a:pPr>
            <a:endParaRPr lang="ar-SA" kern="0">
              <a:solidFill>
                <a:srgbClr val="000000"/>
              </a:solidFill>
              <a:latin typeface="Calibri" panose="020F0502020204030204"/>
              <a:ea typeface="+mn-ea"/>
            </a:endParaRPr>
          </a:p>
        </p:txBody>
      </p:sp>
      <p:grpSp>
        <p:nvGrpSpPr>
          <p:cNvPr id="7" name="组合 21"/>
          <p:cNvGrpSpPr/>
          <p:nvPr/>
        </p:nvGrpSpPr>
        <p:grpSpPr bwMode="auto">
          <a:xfrm>
            <a:off x="6740526" y="1727734"/>
            <a:ext cx="1357313" cy="1781725"/>
            <a:chOff x="6739909" y="1726625"/>
            <a:chExt cx="1358595" cy="1781229"/>
          </a:xfrm>
        </p:grpSpPr>
        <p:sp>
          <p:nvSpPr>
            <p:cNvPr id="23" name="Freeform 11"/>
            <p:cNvSpPr>
              <a:spLocks noEditPoints="1"/>
            </p:cNvSpPr>
            <p:nvPr/>
          </p:nvSpPr>
          <p:spPr bwMode="auto">
            <a:xfrm>
              <a:off x="6933767" y="2342594"/>
              <a:ext cx="970879" cy="971579"/>
            </a:xfrm>
            <a:custGeom>
              <a:avLst/>
              <a:gdLst/>
              <a:ahLst/>
              <a:cxnLst>
                <a:cxn ang="0">
                  <a:pos x="1094" y="0"/>
                </a:cxn>
                <a:cxn ang="0">
                  <a:pos x="1044" y="176"/>
                </a:cxn>
                <a:cxn ang="0">
                  <a:pos x="1044" y="0"/>
                </a:cxn>
                <a:cxn ang="0">
                  <a:pos x="1613" y="151"/>
                </a:cxn>
                <a:cxn ang="0">
                  <a:pos x="1555" y="205"/>
                </a:cxn>
                <a:cxn ang="0">
                  <a:pos x="1594" y="139"/>
                </a:cxn>
                <a:cxn ang="0">
                  <a:pos x="583" y="1934"/>
                </a:cxn>
                <a:cxn ang="0">
                  <a:pos x="525" y="1991"/>
                </a:cxn>
                <a:cxn ang="0">
                  <a:pos x="564" y="1922"/>
                </a:cxn>
                <a:cxn ang="0">
                  <a:pos x="2001" y="546"/>
                </a:cxn>
                <a:cxn ang="0">
                  <a:pos x="1921" y="564"/>
                </a:cxn>
                <a:cxn ang="0">
                  <a:pos x="1989" y="525"/>
                </a:cxn>
                <a:cxn ang="0">
                  <a:pos x="217" y="1575"/>
                </a:cxn>
                <a:cxn ang="0">
                  <a:pos x="137" y="1595"/>
                </a:cxn>
                <a:cxn ang="0">
                  <a:pos x="203" y="1556"/>
                </a:cxn>
                <a:cxn ang="0">
                  <a:pos x="1989" y="1614"/>
                </a:cxn>
                <a:cxn ang="0">
                  <a:pos x="1935" y="1556"/>
                </a:cxn>
                <a:cxn ang="0">
                  <a:pos x="2001" y="1595"/>
                </a:cxn>
                <a:cxn ang="0">
                  <a:pos x="203" y="585"/>
                </a:cxn>
                <a:cxn ang="0">
                  <a:pos x="149" y="525"/>
                </a:cxn>
                <a:cxn ang="0">
                  <a:pos x="217" y="564"/>
                </a:cxn>
                <a:cxn ang="0">
                  <a:pos x="1594" y="2002"/>
                </a:cxn>
                <a:cxn ang="0">
                  <a:pos x="1574" y="1922"/>
                </a:cxn>
                <a:cxn ang="0">
                  <a:pos x="1613" y="1991"/>
                </a:cxn>
                <a:cxn ang="0">
                  <a:pos x="564" y="217"/>
                </a:cxn>
                <a:cxn ang="0">
                  <a:pos x="544" y="139"/>
                </a:cxn>
                <a:cxn ang="0">
                  <a:pos x="583" y="205"/>
                </a:cxn>
                <a:cxn ang="0">
                  <a:pos x="1094" y="1965"/>
                </a:cxn>
                <a:cxn ang="0">
                  <a:pos x="1044" y="2139"/>
                </a:cxn>
                <a:cxn ang="0">
                  <a:pos x="1044" y="1965"/>
                </a:cxn>
                <a:cxn ang="0">
                  <a:pos x="2138" y="1096"/>
                </a:cxn>
                <a:cxn ang="0">
                  <a:pos x="1964" y="1043"/>
                </a:cxn>
                <a:cxn ang="0">
                  <a:pos x="2138" y="1043"/>
                </a:cxn>
                <a:cxn ang="0">
                  <a:pos x="174" y="1096"/>
                </a:cxn>
                <a:cxn ang="0">
                  <a:pos x="0" y="1043"/>
                </a:cxn>
              </a:cxnLst>
              <a:rect l="0" t="0" r="r" b="b"/>
              <a:pathLst>
                <a:path w="2138" h="2139">
                  <a:moveTo>
                    <a:pt x="1044" y="0"/>
                  </a:moveTo>
                  <a:lnTo>
                    <a:pt x="1094" y="0"/>
                  </a:lnTo>
                  <a:lnTo>
                    <a:pt x="1094" y="176"/>
                  </a:lnTo>
                  <a:lnTo>
                    <a:pt x="1044" y="176"/>
                  </a:lnTo>
                  <a:lnTo>
                    <a:pt x="1044" y="0"/>
                  </a:lnTo>
                  <a:lnTo>
                    <a:pt x="1044" y="0"/>
                  </a:lnTo>
                  <a:close/>
                  <a:moveTo>
                    <a:pt x="1594" y="139"/>
                  </a:moveTo>
                  <a:lnTo>
                    <a:pt x="1613" y="151"/>
                  </a:lnTo>
                  <a:lnTo>
                    <a:pt x="1574" y="217"/>
                  </a:lnTo>
                  <a:lnTo>
                    <a:pt x="1555" y="205"/>
                  </a:lnTo>
                  <a:lnTo>
                    <a:pt x="1594" y="139"/>
                  </a:lnTo>
                  <a:lnTo>
                    <a:pt x="1594" y="139"/>
                  </a:lnTo>
                  <a:close/>
                  <a:moveTo>
                    <a:pt x="564" y="1922"/>
                  </a:moveTo>
                  <a:lnTo>
                    <a:pt x="583" y="1934"/>
                  </a:lnTo>
                  <a:lnTo>
                    <a:pt x="544" y="2002"/>
                  </a:lnTo>
                  <a:lnTo>
                    <a:pt x="525" y="1991"/>
                  </a:lnTo>
                  <a:lnTo>
                    <a:pt x="564" y="1922"/>
                  </a:lnTo>
                  <a:lnTo>
                    <a:pt x="564" y="1922"/>
                  </a:lnTo>
                  <a:close/>
                  <a:moveTo>
                    <a:pt x="1989" y="525"/>
                  </a:moveTo>
                  <a:lnTo>
                    <a:pt x="2001" y="546"/>
                  </a:lnTo>
                  <a:lnTo>
                    <a:pt x="1935" y="585"/>
                  </a:lnTo>
                  <a:lnTo>
                    <a:pt x="1921" y="564"/>
                  </a:lnTo>
                  <a:lnTo>
                    <a:pt x="1989" y="525"/>
                  </a:lnTo>
                  <a:lnTo>
                    <a:pt x="1989" y="525"/>
                  </a:lnTo>
                  <a:close/>
                  <a:moveTo>
                    <a:pt x="203" y="1556"/>
                  </a:moveTo>
                  <a:lnTo>
                    <a:pt x="217" y="1575"/>
                  </a:lnTo>
                  <a:lnTo>
                    <a:pt x="149" y="1614"/>
                  </a:lnTo>
                  <a:lnTo>
                    <a:pt x="137" y="1595"/>
                  </a:lnTo>
                  <a:lnTo>
                    <a:pt x="203" y="1556"/>
                  </a:lnTo>
                  <a:lnTo>
                    <a:pt x="203" y="1556"/>
                  </a:lnTo>
                  <a:close/>
                  <a:moveTo>
                    <a:pt x="2001" y="1595"/>
                  </a:moveTo>
                  <a:lnTo>
                    <a:pt x="1989" y="1614"/>
                  </a:lnTo>
                  <a:lnTo>
                    <a:pt x="1921" y="1575"/>
                  </a:lnTo>
                  <a:lnTo>
                    <a:pt x="1935" y="1556"/>
                  </a:lnTo>
                  <a:lnTo>
                    <a:pt x="2001" y="1595"/>
                  </a:lnTo>
                  <a:lnTo>
                    <a:pt x="2001" y="1595"/>
                  </a:lnTo>
                  <a:close/>
                  <a:moveTo>
                    <a:pt x="217" y="564"/>
                  </a:moveTo>
                  <a:lnTo>
                    <a:pt x="203" y="585"/>
                  </a:lnTo>
                  <a:lnTo>
                    <a:pt x="137" y="546"/>
                  </a:lnTo>
                  <a:lnTo>
                    <a:pt x="149" y="525"/>
                  </a:lnTo>
                  <a:lnTo>
                    <a:pt x="217" y="564"/>
                  </a:lnTo>
                  <a:lnTo>
                    <a:pt x="217" y="564"/>
                  </a:lnTo>
                  <a:close/>
                  <a:moveTo>
                    <a:pt x="1613" y="1991"/>
                  </a:moveTo>
                  <a:lnTo>
                    <a:pt x="1594" y="2002"/>
                  </a:lnTo>
                  <a:lnTo>
                    <a:pt x="1555" y="1934"/>
                  </a:lnTo>
                  <a:lnTo>
                    <a:pt x="1574" y="1922"/>
                  </a:lnTo>
                  <a:lnTo>
                    <a:pt x="1613" y="1991"/>
                  </a:lnTo>
                  <a:lnTo>
                    <a:pt x="1613" y="1991"/>
                  </a:lnTo>
                  <a:close/>
                  <a:moveTo>
                    <a:pt x="583" y="205"/>
                  </a:moveTo>
                  <a:lnTo>
                    <a:pt x="564" y="217"/>
                  </a:lnTo>
                  <a:lnTo>
                    <a:pt x="525" y="151"/>
                  </a:lnTo>
                  <a:lnTo>
                    <a:pt x="544" y="139"/>
                  </a:lnTo>
                  <a:lnTo>
                    <a:pt x="583" y="205"/>
                  </a:lnTo>
                  <a:lnTo>
                    <a:pt x="583" y="205"/>
                  </a:lnTo>
                  <a:close/>
                  <a:moveTo>
                    <a:pt x="1044" y="1965"/>
                  </a:moveTo>
                  <a:lnTo>
                    <a:pt x="1094" y="1965"/>
                  </a:lnTo>
                  <a:lnTo>
                    <a:pt x="1094" y="2139"/>
                  </a:lnTo>
                  <a:lnTo>
                    <a:pt x="1044" y="2139"/>
                  </a:lnTo>
                  <a:lnTo>
                    <a:pt x="1044" y="1965"/>
                  </a:lnTo>
                  <a:lnTo>
                    <a:pt x="1044" y="1965"/>
                  </a:lnTo>
                  <a:close/>
                  <a:moveTo>
                    <a:pt x="2138" y="1043"/>
                  </a:moveTo>
                  <a:lnTo>
                    <a:pt x="2138" y="1096"/>
                  </a:lnTo>
                  <a:lnTo>
                    <a:pt x="1964" y="1096"/>
                  </a:lnTo>
                  <a:lnTo>
                    <a:pt x="1964" y="1043"/>
                  </a:lnTo>
                  <a:lnTo>
                    <a:pt x="2138" y="1043"/>
                  </a:lnTo>
                  <a:lnTo>
                    <a:pt x="2138" y="1043"/>
                  </a:lnTo>
                  <a:close/>
                  <a:moveTo>
                    <a:pt x="174" y="1043"/>
                  </a:moveTo>
                  <a:lnTo>
                    <a:pt x="174" y="1096"/>
                  </a:lnTo>
                  <a:lnTo>
                    <a:pt x="0" y="1096"/>
                  </a:lnTo>
                  <a:lnTo>
                    <a:pt x="0" y="1043"/>
                  </a:lnTo>
                  <a:lnTo>
                    <a:pt x="174" y="1043"/>
                  </a:lnTo>
                  <a:close/>
                </a:path>
              </a:pathLst>
            </a:cu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ar-SA">
                <a:solidFill>
                  <a:prstClr val="black"/>
                </a:solidFill>
              </a:endParaRPr>
            </a:p>
          </p:txBody>
        </p:sp>
        <p:sp>
          <p:nvSpPr>
            <p:cNvPr id="25" name="Freeform 12"/>
            <p:cNvSpPr>
              <a:spLocks noEditPoints="1"/>
            </p:cNvSpPr>
            <p:nvPr/>
          </p:nvSpPr>
          <p:spPr bwMode="auto">
            <a:xfrm>
              <a:off x="6739909" y="1726625"/>
              <a:ext cx="1358595" cy="1781229"/>
            </a:xfrm>
            <a:custGeom>
              <a:avLst/>
              <a:gdLst/>
              <a:ahLst/>
              <a:cxnLst>
                <a:cxn ang="0">
                  <a:pos x="1773" y="924"/>
                </a:cxn>
                <a:cxn ang="0">
                  <a:pos x="2169" y="1101"/>
                </a:cxn>
                <a:cxn ang="0">
                  <a:pos x="2405" y="1290"/>
                </a:cxn>
                <a:cxn ang="0">
                  <a:pos x="2594" y="1526"/>
                </a:cxn>
                <a:cxn ang="0">
                  <a:pos x="2730" y="1799"/>
                </a:cxn>
                <a:cxn ang="0">
                  <a:pos x="2804" y="2101"/>
                </a:cxn>
                <a:cxn ang="0">
                  <a:pos x="2810" y="2427"/>
                </a:cxn>
                <a:cxn ang="0">
                  <a:pos x="2678" y="2893"/>
                </a:cxn>
                <a:cxn ang="0">
                  <a:pos x="2403" y="3279"/>
                </a:cxn>
                <a:cxn ang="0">
                  <a:pos x="2018" y="3554"/>
                </a:cxn>
                <a:cxn ang="0">
                  <a:pos x="1552" y="3684"/>
                </a:cxn>
                <a:cxn ang="0">
                  <a:pos x="1125" y="3663"/>
                </a:cxn>
                <a:cxn ang="0">
                  <a:pos x="679" y="3487"/>
                </a:cxn>
                <a:cxn ang="0">
                  <a:pos x="322" y="3179"/>
                </a:cxn>
                <a:cxn ang="0">
                  <a:pos x="86" y="2768"/>
                </a:cxn>
                <a:cxn ang="0">
                  <a:pos x="0" y="2285"/>
                </a:cxn>
                <a:cxn ang="0">
                  <a:pos x="25" y="2012"/>
                </a:cxn>
                <a:cxn ang="0">
                  <a:pos x="119" y="1717"/>
                </a:cxn>
                <a:cxn ang="0">
                  <a:pos x="271" y="1454"/>
                </a:cxn>
                <a:cxn ang="0">
                  <a:pos x="474" y="1232"/>
                </a:cxn>
                <a:cxn ang="0">
                  <a:pos x="774" y="754"/>
                </a:cxn>
                <a:cxn ang="0">
                  <a:pos x="1145" y="901"/>
                </a:cxn>
                <a:cxn ang="0">
                  <a:pos x="1246" y="688"/>
                </a:cxn>
                <a:cxn ang="0">
                  <a:pos x="1100" y="558"/>
                </a:cxn>
                <a:cxn ang="0">
                  <a:pos x="1043" y="365"/>
                </a:cxn>
                <a:cxn ang="0">
                  <a:pos x="1106" y="160"/>
                </a:cxn>
                <a:cxn ang="0">
                  <a:pos x="1301" y="16"/>
                </a:cxn>
                <a:cxn ang="0">
                  <a:pos x="1515" y="16"/>
                </a:cxn>
                <a:cxn ang="0">
                  <a:pos x="1710" y="160"/>
                </a:cxn>
                <a:cxn ang="0">
                  <a:pos x="1773" y="365"/>
                </a:cxn>
                <a:cxn ang="0">
                  <a:pos x="1716" y="558"/>
                </a:cxn>
                <a:cxn ang="0">
                  <a:pos x="1570" y="688"/>
                </a:cxn>
                <a:cxn ang="0">
                  <a:pos x="1517" y="563"/>
                </a:cxn>
                <a:cxn ang="0">
                  <a:pos x="1628" y="425"/>
                </a:cxn>
                <a:cxn ang="0">
                  <a:pos x="1619" y="275"/>
                </a:cxn>
                <a:cxn ang="0">
                  <a:pos x="1517" y="164"/>
                </a:cxn>
                <a:cxn ang="0">
                  <a:pos x="1385" y="136"/>
                </a:cxn>
                <a:cxn ang="0">
                  <a:pos x="1246" y="203"/>
                </a:cxn>
                <a:cxn ang="0">
                  <a:pos x="1182" y="341"/>
                </a:cxn>
                <a:cxn ang="0">
                  <a:pos x="1231" y="507"/>
                </a:cxn>
                <a:cxn ang="0">
                  <a:pos x="1408" y="1107"/>
                </a:cxn>
                <a:cxn ang="0">
                  <a:pos x="1812" y="1179"/>
                </a:cxn>
                <a:cxn ang="0">
                  <a:pos x="2155" y="1376"/>
                </a:cxn>
                <a:cxn ang="0">
                  <a:pos x="2414" y="1674"/>
                </a:cxn>
                <a:cxn ang="0">
                  <a:pos x="2561" y="2047"/>
                </a:cxn>
                <a:cxn ang="0">
                  <a:pos x="2578" y="2404"/>
                </a:cxn>
                <a:cxn ang="0">
                  <a:pos x="2469" y="2793"/>
                </a:cxn>
                <a:cxn ang="0">
                  <a:pos x="2239" y="3115"/>
                </a:cxn>
                <a:cxn ang="0">
                  <a:pos x="1917" y="3345"/>
                </a:cxn>
                <a:cxn ang="0">
                  <a:pos x="1529" y="3454"/>
                </a:cxn>
                <a:cxn ang="0">
                  <a:pos x="1172" y="3437"/>
                </a:cxn>
                <a:cxn ang="0">
                  <a:pos x="800" y="3290"/>
                </a:cxn>
                <a:cxn ang="0">
                  <a:pos x="501" y="3031"/>
                </a:cxn>
                <a:cxn ang="0">
                  <a:pos x="302" y="2688"/>
                </a:cxn>
                <a:cxn ang="0">
                  <a:pos x="232" y="2285"/>
                </a:cxn>
                <a:cxn ang="0">
                  <a:pos x="285" y="1936"/>
                </a:cxn>
                <a:cxn ang="0">
                  <a:pos x="466" y="1581"/>
                </a:cxn>
                <a:cxn ang="0">
                  <a:pos x="751" y="1310"/>
                </a:cxn>
                <a:cxn ang="0">
                  <a:pos x="1115" y="1144"/>
                </a:cxn>
              </a:cxnLst>
              <a:rect l="0" t="0" r="r" b="b"/>
              <a:pathLst>
                <a:path w="2816" h="3692">
                  <a:moveTo>
                    <a:pt x="1517" y="881"/>
                  </a:moveTo>
                  <a:lnTo>
                    <a:pt x="1517" y="881"/>
                  </a:lnTo>
                  <a:lnTo>
                    <a:pt x="1570" y="885"/>
                  </a:lnTo>
                  <a:lnTo>
                    <a:pt x="1621" y="893"/>
                  </a:lnTo>
                  <a:lnTo>
                    <a:pt x="1671" y="901"/>
                  </a:lnTo>
                  <a:lnTo>
                    <a:pt x="1722" y="912"/>
                  </a:lnTo>
                  <a:lnTo>
                    <a:pt x="1773" y="924"/>
                  </a:lnTo>
                  <a:lnTo>
                    <a:pt x="1821" y="938"/>
                  </a:lnTo>
                  <a:lnTo>
                    <a:pt x="1868" y="953"/>
                  </a:lnTo>
                  <a:lnTo>
                    <a:pt x="1917" y="971"/>
                  </a:lnTo>
                  <a:lnTo>
                    <a:pt x="2042" y="754"/>
                  </a:lnTo>
                  <a:lnTo>
                    <a:pt x="2286" y="897"/>
                  </a:lnTo>
                  <a:lnTo>
                    <a:pt x="2169" y="1101"/>
                  </a:lnTo>
                  <a:lnTo>
                    <a:pt x="2169" y="1101"/>
                  </a:lnTo>
                  <a:lnTo>
                    <a:pt x="2206" y="1125"/>
                  </a:lnTo>
                  <a:lnTo>
                    <a:pt x="2241" y="1150"/>
                  </a:lnTo>
                  <a:lnTo>
                    <a:pt x="2276" y="1175"/>
                  </a:lnTo>
                  <a:lnTo>
                    <a:pt x="2309" y="1203"/>
                  </a:lnTo>
                  <a:lnTo>
                    <a:pt x="2342" y="1232"/>
                  </a:lnTo>
                  <a:lnTo>
                    <a:pt x="2373" y="1261"/>
                  </a:lnTo>
                  <a:lnTo>
                    <a:pt x="2405" y="1290"/>
                  </a:lnTo>
                  <a:lnTo>
                    <a:pt x="2434" y="1322"/>
                  </a:lnTo>
                  <a:lnTo>
                    <a:pt x="2463" y="1353"/>
                  </a:lnTo>
                  <a:lnTo>
                    <a:pt x="2492" y="1386"/>
                  </a:lnTo>
                  <a:lnTo>
                    <a:pt x="2520" y="1421"/>
                  </a:lnTo>
                  <a:lnTo>
                    <a:pt x="2545" y="1454"/>
                  </a:lnTo>
                  <a:lnTo>
                    <a:pt x="2570" y="1489"/>
                  </a:lnTo>
                  <a:lnTo>
                    <a:pt x="2594" y="1526"/>
                  </a:lnTo>
                  <a:lnTo>
                    <a:pt x="2617" y="1563"/>
                  </a:lnTo>
                  <a:lnTo>
                    <a:pt x="2639" y="1600"/>
                  </a:lnTo>
                  <a:lnTo>
                    <a:pt x="2660" y="1639"/>
                  </a:lnTo>
                  <a:lnTo>
                    <a:pt x="2680" y="1678"/>
                  </a:lnTo>
                  <a:lnTo>
                    <a:pt x="2697" y="1717"/>
                  </a:lnTo>
                  <a:lnTo>
                    <a:pt x="2715" y="1758"/>
                  </a:lnTo>
                  <a:lnTo>
                    <a:pt x="2730" y="1799"/>
                  </a:lnTo>
                  <a:lnTo>
                    <a:pt x="2744" y="1840"/>
                  </a:lnTo>
                  <a:lnTo>
                    <a:pt x="2758" y="1883"/>
                  </a:lnTo>
                  <a:lnTo>
                    <a:pt x="2769" y="1926"/>
                  </a:lnTo>
                  <a:lnTo>
                    <a:pt x="2781" y="1969"/>
                  </a:lnTo>
                  <a:lnTo>
                    <a:pt x="2791" y="2012"/>
                  </a:lnTo>
                  <a:lnTo>
                    <a:pt x="2798" y="2057"/>
                  </a:lnTo>
                  <a:lnTo>
                    <a:pt x="2804" y="2101"/>
                  </a:lnTo>
                  <a:lnTo>
                    <a:pt x="2810" y="2146"/>
                  </a:lnTo>
                  <a:lnTo>
                    <a:pt x="2814" y="2191"/>
                  </a:lnTo>
                  <a:lnTo>
                    <a:pt x="2816" y="2238"/>
                  </a:lnTo>
                  <a:lnTo>
                    <a:pt x="2816" y="2285"/>
                  </a:lnTo>
                  <a:lnTo>
                    <a:pt x="2816" y="2285"/>
                  </a:lnTo>
                  <a:lnTo>
                    <a:pt x="2814" y="2357"/>
                  </a:lnTo>
                  <a:lnTo>
                    <a:pt x="2810" y="2427"/>
                  </a:lnTo>
                  <a:lnTo>
                    <a:pt x="2800" y="2497"/>
                  </a:lnTo>
                  <a:lnTo>
                    <a:pt x="2789" y="2567"/>
                  </a:lnTo>
                  <a:lnTo>
                    <a:pt x="2771" y="2635"/>
                  </a:lnTo>
                  <a:lnTo>
                    <a:pt x="2754" y="2702"/>
                  </a:lnTo>
                  <a:lnTo>
                    <a:pt x="2730" y="2768"/>
                  </a:lnTo>
                  <a:lnTo>
                    <a:pt x="2705" y="2830"/>
                  </a:lnTo>
                  <a:lnTo>
                    <a:pt x="2678" y="2893"/>
                  </a:lnTo>
                  <a:lnTo>
                    <a:pt x="2646" y="2953"/>
                  </a:lnTo>
                  <a:lnTo>
                    <a:pt x="2611" y="3014"/>
                  </a:lnTo>
                  <a:lnTo>
                    <a:pt x="2576" y="3070"/>
                  </a:lnTo>
                  <a:lnTo>
                    <a:pt x="2535" y="3125"/>
                  </a:lnTo>
                  <a:lnTo>
                    <a:pt x="2494" y="3179"/>
                  </a:lnTo>
                  <a:lnTo>
                    <a:pt x="2449" y="3230"/>
                  </a:lnTo>
                  <a:lnTo>
                    <a:pt x="2403" y="3279"/>
                  </a:lnTo>
                  <a:lnTo>
                    <a:pt x="2354" y="3326"/>
                  </a:lnTo>
                  <a:lnTo>
                    <a:pt x="2303" y="3370"/>
                  </a:lnTo>
                  <a:lnTo>
                    <a:pt x="2250" y="3411"/>
                  </a:lnTo>
                  <a:lnTo>
                    <a:pt x="2194" y="3450"/>
                  </a:lnTo>
                  <a:lnTo>
                    <a:pt x="2137" y="3487"/>
                  </a:lnTo>
                  <a:lnTo>
                    <a:pt x="2079" y="3522"/>
                  </a:lnTo>
                  <a:lnTo>
                    <a:pt x="2018" y="3554"/>
                  </a:lnTo>
                  <a:lnTo>
                    <a:pt x="1956" y="3581"/>
                  </a:lnTo>
                  <a:lnTo>
                    <a:pt x="1892" y="3606"/>
                  </a:lnTo>
                  <a:lnTo>
                    <a:pt x="1825" y="3628"/>
                  </a:lnTo>
                  <a:lnTo>
                    <a:pt x="1759" y="3647"/>
                  </a:lnTo>
                  <a:lnTo>
                    <a:pt x="1691" y="3663"/>
                  </a:lnTo>
                  <a:lnTo>
                    <a:pt x="1623" y="3676"/>
                  </a:lnTo>
                  <a:lnTo>
                    <a:pt x="1552" y="3684"/>
                  </a:lnTo>
                  <a:lnTo>
                    <a:pt x="1480" y="3690"/>
                  </a:lnTo>
                  <a:lnTo>
                    <a:pt x="1408" y="3692"/>
                  </a:lnTo>
                  <a:lnTo>
                    <a:pt x="1408" y="3692"/>
                  </a:lnTo>
                  <a:lnTo>
                    <a:pt x="1336" y="3690"/>
                  </a:lnTo>
                  <a:lnTo>
                    <a:pt x="1264" y="3684"/>
                  </a:lnTo>
                  <a:lnTo>
                    <a:pt x="1193" y="3676"/>
                  </a:lnTo>
                  <a:lnTo>
                    <a:pt x="1125" y="3663"/>
                  </a:lnTo>
                  <a:lnTo>
                    <a:pt x="1057" y="3647"/>
                  </a:lnTo>
                  <a:lnTo>
                    <a:pt x="991" y="3628"/>
                  </a:lnTo>
                  <a:lnTo>
                    <a:pt x="924" y="3606"/>
                  </a:lnTo>
                  <a:lnTo>
                    <a:pt x="860" y="3581"/>
                  </a:lnTo>
                  <a:lnTo>
                    <a:pt x="798" y="3554"/>
                  </a:lnTo>
                  <a:lnTo>
                    <a:pt x="737" y="3522"/>
                  </a:lnTo>
                  <a:lnTo>
                    <a:pt x="679" y="3487"/>
                  </a:lnTo>
                  <a:lnTo>
                    <a:pt x="622" y="3450"/>
                  </a:lnTo>
                  <a:lnTo>
                    <a:pt x="566" y="3411"/>
                  </a:lnTo>
                  <a:lnTo>
                    <a:pt x="513" y="3370"/>
                  </a:lnTo>
                  <a:lnTo>
                    <a:pt x="462" y="3326"/>
                  </a:lnTo>
                  <a:lnTo>
                    <a:pt x="413" y="3279"/>
                  </a:lnTo>
                  <a:lnTo>
                    <a:pt x="367" y="3230"/>
                  </a:lnTo>
                  <a:lnTo>
                    <a:pt x="322" y="3179"/>
                  </a:lnTo>
                  <a:lnTo>
                    <a:pt x="281" y="3125"/>
                  </a:lnTo>
                  <a:lnTo>
                    <a:pt x="240" y="3070"/>
                  </a:lnTo>
                  <a:lnTo>
                    <a:pt x="205" y="3014"/>
                  </a:lnTo>
                  <a:lnTo>
                    <a:pt x="170" y="2953"/>
                  </a:lnTo>
                  <a:lnTo>
                    <a:pt x="138" y="2893"/>
                  </a:lnTo>
                  <a:lnTo>
                    <a:pt x="111" y="2830"/>
                  </a:lnTo>
                  <a:lnTo>
                    <a:pt x="86" y="2768"/>
                  </a:lnTo>
                  <a:lnTo>
                    <a:pt x="62" y="2702"/>
                  </a:lnTo>
                  <a:lnTo>
                    <a:pt x="45" y="2635"/>
                  </a:lnTo>
                  <a:lnTo>
                    <a:pt x="27" y="2567"/>
                  </a:lnTo>
                  <a:lnTo>
                    <a:pt x="16" y="2497"/>
                  </a:lnTo>
                  <a:lnTo>
                    <a:pt x="6" y="2427"/>
                  </a:lnTo>
                  <a:lnTo>
                    <a:pt x="2" y="2357"/>
                  </a:lnTo>
                  <a:lnTo>
                    <a:pt x="0" y="2285"/>
                  </a:lnTo>
                  <a:lnTo>
                    <a:pt x="0" y="2285"/>
                  </a:lnTo>
                  <a:lnTo>
                    <a:pt x="0" y="2238"/>
                  </a:lnTo>
                  <a:lnTo>
                    <a:pt x="2" y="2191"/>
                  </a:lnTo>
                  <a:lnTo>
                    <a:pt x="6" y="2146"/>
                  </a:lnTo>
                  <a:lnTo>
                    <a:pt x="12" y="2101"/>
                  </a:lnTo>
                  <a:lnTo>
                    <a:pt x="18" y="2057"/>
                  </a:lnTo>
                  <a:lnTo>
                    <a:pt x="25" y="2012"/>
                  </a:lnTo>
                  <a:lnTo>
                    <a:pt x="35" y="1969"/>
                  </a:lnTo>
                  <a:lnTo>
                    <a:pt x="47" y="1926"/>
                  </a:lnTo>
                  <a:lnTo>
                    <a:pt x="58" y="1883"/>
                  </a:lnTo>
                  <a:lnTo>
                    <a:pt x="72" y="1840"/>
                  </a:lnTo>
                  <a:lnTo>
                    <a:pt x="86" y="1799"/>
                  </a:lnTo>
                  <a:lnTo>
                    <a:pt x="101" y="1758"/>
                  </a:lnTo>
                  <a:lnTo>
                    <a:pt x="119" y="1717"/>
                  </a:lnTo>
                  <a:lnTo>
                    <a:pt x="136" y="1678"/>
                  </a:lnTo>
                  <a:lnTo>
                    <a:pt x="156" y="1639"/>
                  </a:lnTo>
                  <a:lnTo>
                    <a:pt x="177" y="1600"/>
                  </a:lnTo>
                  <a:lnTo>
                    <a:pt x="199" y="1563"/>
                  </a:lnTo>
                  <a:lnTo>
                    <a:pt x="222" y="1526"/>
                  </a:lnTo>
                  <a:lnTo>
                    <a:pt x="246" y="1489"/>
                  </a:lnTo>
                  <a:lnTo>
                    <a:pt x="271" y="1454"/>
                  </a:lnTo>
                  <a:lnTo>
                    <a:pt x="296" y="1421"/>
                  </a:lnTo>
                  <a:lnTo>
                    <a:pt x="324" y="1386"/>
                  </a:lnTo>
                  <a:lnTo>
                    <a:pt x="353" y="1353"/>
                  </a:lnTo>
                  <a:lnTo>
                    <a:pt x="382" y="1322"/>
                  </a:lnTo>
                  <a:lnTo>
                    <a:pt x="411" y="1290"/>
                  </a:lnTo>
                  <a:lnTo>
                    <a:pt x="443" y="1261"/>
                  </a:lnTo>
                  <a:lnTo>
                    <a:pt x="474" y="1232"/>
                  </a:lnTo>
                  <a:lnTo>
                    <a:pt x="507" y="1203"/>
                  </a:lnTo>
                  <a:lnTo>
                    <a:pt x="540" y="1175"/>
                  </a:lnTo>
                  <a:lnTo>
                    <a:pt x="575" y="1150"/>
                  </a:lnTo>
                  <a:lnTo>
                    <a:pt x="610" y="1125"/>
                  </a:lnTo>
                  <a:lnTo>
                    <a:pt x="647" y="1101"/>
                  </a:lnTo>
                  <a:lnTo>
                    <a:pt x="530" y="897"/>
                  </a:lnTo>
                  <a:lnTo>
                    <a:pt x="774" y="754"/>
                  </a:lnTo>
                  <a:lnTo>
                    <a:pt x="899" y="971"/>
                  </a:lnTo>
                  <a:lnTo>
                    <a:pt x="899" y="971"/>
                  </a:lnTo>
                  <a:lnTo>
                    <a:pt x="948" y="953"/>
                  </a:lnTo>
                  <a:lnTo>
                    <a:pt x="995" y="938"/>
                  </a:lnTo>
                  <a:lnTo>
                    <a:pt x="1043" y="924"/>
                  </a:lnTo>
                  <a:lnTo>
                    <a:pt x="1094" y="912"/>
                  </a:lnTo>
                  <a:lnTo>
                    <a:pt x="1145" y="901"/>
                  </a:lnTo>
                  <a:lnTo>
                    <a:pt x="1195" y="893"/>
                  </a:lnTo>
                  <a:lnTo>
                    <a:pt x="1246" y="885"/>
                  </a:lnTo>
                  <a:lnTo>
                    <a:pt x="1299" y="881"/>
                  </a:lnTo>
                  <a:lnTo>
                    <a:pt x="1299" y="711"/>
                  </a:lnTo>
                  <a:lnTo>
                    <a:pt x="1299" y="711"/>
                  </a:lnTo>
                  <a:lnTo>
                    <a:pt x="1271" y="702"/>
                  </a:lnTo>
                  <a:lnTo>
                    <a:pt x="1246" y="688"/>
                  </a:lnTo>
                  <a:lnTo>
                    <a:pt x="1221" y="674"/>
                  </a:lnTo>
                  <a:lnTo>
                    <a:pt x="1197" y="659"/>
                  </a:lnTo>
                  <a:lnTo>
                    <a:pt x="1174" y="641"/>
                  </a:lnTo>
                  <a:lnTo>
                    <a:pt x="1153" y="624"/>
                  </a:lnTo>
                  <a:lnTo>
                    <a:pt x="1133" y="602"/>
                  </a:lnTo>
                  <a:lnTo>
                    <a:pt x="1115" y="581"/>
                  </a:lnTo>
                  <a:lnTo>
                    <a:pt x="1100" y="558"/>
                  </a:lnTo>
                  <a:lnTo>
                    <a:pt x="1086" y="532"/>
                  </a:lnTo>
                  <a:lnTo>
                    <a:pt x="1073" y="507"/>
                  </a:lnTo>
                  <a:lnTo>
                    <a:pt x="1063" y="480"/>
                  </a:lnTo>
                  <a:lnTo>
                    <a:pt x="1055" y="452"/>
                  </a:lnTo>
                  <a:lnTo>
                    <a:pt x="1049" y="423"/>
                  </a:lnTo>
                  <a:lnTo>
                    <a:pt x="1045" y="394"/>
                  </a:lnTo>
                  <a:lnTo>
                    <a:pt x="1043" y="365"/>
                  </a:lnTo>
                  <a:lnTo>
                    <a:pt x="1043" y="365"/>
                  </a:lnTo>
                  <a:lnTo>
                    <a:pt x="1045" y="327"/>
                  </a:lnTo>
                  <a:lnTo>
                    <a:pt x="1051" y="290"/>
                  </a:lnTo>
                  <a:lnTo>
                    <a:pt x="1061" y="255"/>
                  </a:lnTo>
                  <a:lnTo>
                    <a:pt x="1073" y="222"/>
                  </a:lnTo>
                  <a:lnTo>
                    <a:pt x="1088" y="191"/>
                  </a:lnTo>
                  <a:lnTo>
                    <a:pt x="1106" y="160"/>
                  </a:lnTo>
                  <a:lnTo>
                    <a:pt x="1127" y="133"/>
                  </a:lnTo>
                  <a:lnTo>
                    <a:pt x="1151" y="107"/>
                  </a:lnTo>
                  <a:lnTo>
                    <a:pt x="1178" y="84"/>
                  </a:lnTo>
                  <a:lnTo>
                    <a:pt x="1205" y="62"/>
                  </a:lnTo>
                  <a:lnTo>
                    <a:pt x="1234" y="45"/>
                  </a:lnTo>
                  <a:lnTo>
                    <a:pt x="1268" y="29"/>
                  </a:lnTo>
                  <a:lnTo>
                    <a:pt x="1301" y="16"/>
                  </a:lnTo>
                  <a:lnTo>
                    <a:pt x="1336" y="8"/>
                  </a:lnTo>
                  <a:lnTo>
                    <a:pt x="1371" y="2"/>
                  </a:lnTo>
                  <a:lnTo>
                    <a:pt x="1408" y="0"/>
                  </a:lnTo>
                  <a:lnTo>
                    <a:pt x="1408" y="0"/>
                  </a:lnTo>
                  <a:lnTo>
                    <a:pt x="1445" y="2"/>
                  </a:lnTo>
                  <a:lnTo>
                    <a:pt x="1480" y="8"/>
                  </a:lnTo>
                  <a:lnTo>
                    <a:pt x="1515" y="16"/>
                  </a:lnTo>
                  <a:lnTo>
                    <a:pt x="1548" y="29"/>
                  </a:lnTo>
                  <a:lnTo>
                    <a:pt x="1582" y="45"/>
                  </a:lnTo>
                  <a:lnTo>
                    <a:pt x="1611" y="62"/>
                  </a:lnTo>
                  <a:lnTo>
                    <a:pt x="1638" y="84"/>
                  </a:lnTo>
                  <a:lnTo>
                    <a:pt x="1665" y="107"/>
                  </a:lnTo>
                  <a:lnTo>
                    <a:pt x="1689" y="133"/>
                  </a:lnTo>
                  <a:lnTo>
                    <a:pt x="1710" y="160"/>
                  </a:lnTo>
                  <a:lnTo>
                    <a:pt x="1728" y="191"/>
                  </a:lnTo>
                  <a:lnTo>
                    <a:pt x="1743" y="222"/>
                  </a:lnTo>
                  <a:lnTo>
                    <a:pt x="1755" y="255"/>
                  </a:lnTo>
                  <a:lnTo>
                    <a:pt x="1765" y="290"/>
                  </a:lnTo>
                  <a:lnTo>
                    <a:pt x="1771" y="327"/>
                  </a:lnTo>
                  <a:lnTo>
                    <a:pt x="1773" y="365"/>
                  </a:lnTo>
                  <a:lnTo>
                    <a:pt x="1773" y="365"/>
                  </a:lnTo>
                  <a:lnTo>
                    <a:pt x="1771" y="394"/>
                  </a:lnTo>
                  <a:lnTo>
                    <a:pt x="1767" y="423"/>
                  </a:lnTo>
                  <a:lnTo>
                    <a:pt x="1761" y="452"/>
                  </a:lnTo>
                  <a:lnTo>
                    <a:pt x="1753" y="480"/>
                  </a:lnTo>
                  <a:lnTo>
                    <a:pt x="1743" y="507"/>
                  </a:lnTo>
                  <a:lnTo>
                    <a:pt x="1730" y="532"/>
                  </a:lnTo>
                  <a:lnTo>
                    <a:pt x="1716" y="558"/>
                  </a:lnTo>
                  <a:lnTo>
                    <a:pt x="1701" y="581"/>
                  </a:lnTo>
                  <a:lnTo>
                    <a:pt x="1683" y="602"/>
                  </a:lnTo>
                  <a:lnTo>
                    <a:pt x="1663" y="624"/>
                  </a:lnTo>
                  <a:lnTo>
                    <a:pt x="1642" y="641"/>
                  </a:lnTo>
                  <a:lnTo>
                    <a:pt x="1619" y="659"/>
                  </a:lnTo>
                  <a:lnTo>
                    <a:pt x="1595" y="674"/>
                  </a:lnTo>
                  <a:lnTo>
                    <a:pt x="1570" y="688"/>
                  </a:lnTo>
                  <a:lnTo>
                    <a:pt x="1545" y="702"/>
                  </a:lnTo>
                  <a:lnTo>
                    <a:pt x="1517" y="711"/>
                  </a:lnTo>
                  <a:lnTo>
                    <a:pt x="1517" y="881"/>
                  </a:lnTo>
                  <a:lnTo>
                    <a:pt x="1517" y="881"/>
                  </a:lnTo>
                  <a:close/>
                  <a:moveTo>
                    <a:pt x="1299" y="402"/>
                  </a:moveTo>
                  <a:lnTo>
                    <a:pt x="1517" y="402"/>
                  </a:lnTo>
                  <a:lnTo>
                    <a:pt x="1517" y="563"/>
                  </a:lnTo>
                  <a:lnTo>
                    <a:pt x="1517" y="563"/>
                  </a:lnTo>
                  <a:lnTo>
                    <a:pt x="1543" y="548"/>
                  </a:lnTo>
                  <a:lnTo>
                    <a:pt x="1566" y="528"/>
                  </a:lnTo>
                  <a:lnTo>
                    <a:pt x="1585" y="507"/>
                  </a:lnTo>
                  <a:lnTo>
                    <a:pt x="1603" y="481"/>
                  </a:lnTo>
                  <a:lnTo>
                    <a:pt x="1617" y="454"/>
                  </a:lnTo>
                  <a:lnTo>
                    <a:pt x="1628" y="425"/>
                  </a:lnTo>
                  <a:lnTo>
                    <a:pt x="1634" y="396"/>
                  </a:lnTo>
                  <a:lnTo>
                    <a:pt x="1636" y="365"/>
                  </a:lnTo>
                  <a:lnTo>
                    <a:pt x="1636" y="365"/>
                  </a:lnTo>
                  <a:lnTo>
                    <a:pt x="1634" y="341"/>
                  </a:lnTo>
                  <a:lnTo>
                    <a:pt x="1632" y="318"/>
                  </a:lnTo>
                  <a:lnTo>
                    <a:pt x="1626" y="296"/>
                  </a:lnTo>
                  <a:lnTo>
                    <a:pt x="1619" y="275"/>
                  </a:lnTo>
                  <a:lnTo>
                    <a:pt x="1609" y="255"/>
                  </a:lnTo>
                  <a:lnTo>
                    <a:pt x="1597" y="236"/>
                  </a:lnTo>
                  <a:lnTo>
                    <a:pt x="1584" y="218"/>
                  </a:lnTo>
                  <a:lnTo>
                    <a:pt x="1570" y="203"/>
                  </a:lnTo>
                  <a:lnTo>
                    <a:pt x="1552" y="187"/>
                  </a:lnTo>
                  <a:lnTo>
                    <a:pt x="1535" y="175"/>
                  </a:lnTo>
                  <a:lnTo>
                    <a:pt x="1517" y="164"/>
                  </a:lnTo>
                  <a:lnTo>
                    <a:pt x="1496" y="154"/>
                  </a:lnTo>
                  <a:lnTo>
                    <a:pt x="1476" y="146"/>
                  </a:lnTo>
                  <a:lnTo>
                    <a:pt x="1453" y="140"/>
                  </a:lnTo>
                  <a:lnTo>
                    <a:pt x="1431" y="136"/>
                  </a:lnTo>
                  <a:lnTo>
                    <a:pt x="1408" y="136"/>
                  </a:lnTo>
                  <a:lnTo>
                    <a:pt x="1408" y="136"/>
                  </a:lnTo>
                  <a:lnTo>
                    <a:pt x="1385" y="136"/>
                  </a:lnTo>
                  <a:lnTo>
                    <a:pt x="1363" y="140"/>
                  </a:lnTo>
                  <a:lnTo>
                    <a:pt x="1340" y="146"/>
                  </a:lnTo>
                  <a:lnTo>
                    <a:pt x="1320" y="154"/>
                  </a:lnTo>
                  <a:lnTo>
                    <a:pt x="1299" y="164"/>
                  </a:lnTo>
                  <a:lnTo>
                    <a:pt x="1281" y="175"/>
                  </a:lnTo>
                  <a:lnTo>
                    <a:pt x="1264" y="187"/>
                  </a:lnTo>
                  <a:lnTo>
                    <a:pt x="1246" y="203"/>
                  </a:lnTo>
                  <a:lnTo>
                    <a:pt x="1232" y="218"/>
                  </a:lnTo>
                  <a:lnTo>
                    <a:pt x="1219" y="236"/>
                  </a:lnTo>
                  <a:lnTo>
                    <a:pt x="1207" y="255"/>
                  </a:lnTo>
                  <a:lnTo>
                    <a:pt x="1197" y="275"/>
                  </a:lnTo>
                  <a:lnTo>
                    <a:pt x="1190" y="296"/>
                  </a:lnTo>
                  <a:lnTo>
                    <a:pt x="1184" y="318"/>
                  </a:lnTo>
                  <a:lnTo>
                    <a:pt x="1182" y="341"/>
                  </a:lnTo>
                  <a:lnTo>
                    <a:pt x="1180" y="365"/>
                  </a:lnTo>
                  <a:lnTo>
                    <a:pt x="1180" y="365"/>
                  </a:lnTo>
                  <a:lnTo>
                    <a:pt x="1182" y="396"/>
                  </a:lnTo>
                  <a:lnTo>
                    <a:pt x="1188" y="425"/>
                  </a:lnTo>
                  <a:lnTo>
                    <a:pt x="1199" y="454"/>
                  </a:lnTo>
                  <a:lnTo>
                    <a:pt x="1213" y="481"/>
                  </a:lnTo>
                  <a:lnTo>
                    <a:pt x="1231" y="507"/>
                  </a:lnTo>
                  <a:lnTo>
                    <a:pt x="1250" y="528"/>
                  </a:lnTo>
                  <a:lnTo>
                    <a:pt x="1273" y="548"/>
                  </a:lnTo>
                  <a:lnTo>
                    <a:pt x="1299" y="563"/>
                  </a:lnTo>
                  <a:lnTo>
                    <a:pt x="1299" y="402"/>
                  </a:lnTo>
                  <a:lnTo>
                    <a:pt x="1299" y="402"/>
                  </a:lnTo>
                  <a:close/>
                  <a:moveTo>
                    <a:pt x="1408" y="1107"/>
                  </a:moveTo>
                  <a:lnTo>
                    <a:pt x="1408" y="1107"/>
                  </a:lnTo>
                  <a:lnTo>
                    <a:pt x="1468" y="1109"/>
                  </a:lnTo>
                  <a:lnTo>
                    <a:pt x="1529" y="1113"/>
                  </a:lnTo>
                  <a:lnTo>
                    <a:pt x="1587" y="1121"/>
                  </a:lnTo>
                  <a:lnTo>
                    <a:pt x="1644" y="1133"/>
                  </a:lnTo>
                  <a:lnTo>
                    <a:pt x="1701" y="1144"/>
                  </a:lnTo>
                  <a:lnTo>
                    <a:pt x="1757" y="1160"/>
                  </a:lnTo>
                  <a:lnTo>
                    <a:pt x="1812" y="1179"/>
                  </a:lnTo>
                  <a:lnTo>
                    <a:pt x="1864" y="1201"/>
                  </a:lnTo>
                  <a:lnTo>
                    <a:pt x="1917" y="1224"/>
                  </a:lnTo>
                  <a:lnTo>
                    <a:pt x="1968" y="1250"/>
                  </a:lnTo>
                  <a:lnTo>
                    <a:pt x="2016" y="1279"/>
                  </a:lnTo>
                  <a:lnTo>
                    <a:pt x="2065" y="1310"/>
                  </a:lnTo>
                  <a:lnTo>
                    <a:pt x="2112" y="1341"/>
                  </a:lnTo>
                  <a:lnTo>
                    <a:pt x="2155" y="1376"/>
                  </a:lnTo>
                  <a:lnTo>
                    <a:pt x="2198" y="1413"/>
                  </a:lnTo>
                  <a:lnTo>
                    <a:pt x="2239" y="1452"/>
                  </a:lnTo>
                  <a:lnTo>
                    <a:pt x="2278" y="1493"/>
                  </a:lnTo>
                  <a:lnTo>
                    <a:pt x="2315" y="1536"/>
                  </a:lnTo>
                  <a:lnTo>
                    <a:pt x="2350" y="1581"/>
                  </a:lnTo>
                  <a:lnTo>
                    <a:pt x="2383" y="1628"/>
                  </a:lnTo>
                  <a:lnTo>
                    <a:pt x="2414" y="1674"/>
                  </a:lnTo>
                  <a:lnTo>
                    <a:pt x="2442" y="1723"/>
                  </a:lnTo>
                  <a:lnTo>
                    <a:pt x="2469" y="1774"/>
                  </a:lnTo>
                  <a:lnTo>
                    <a:pt x="2492" y="1827"/>
                  </a:lnTo>
                  <a:lnTo>
                    <a:pt x="2514" y="1881"/>
                  </a:lnTo>
                  <a:lnTo>
                    <a:pt x="2531" y="1936"/>
                  </a:lnTo>
                  <a:lnTo>
                    <a:pt x="2547" y="1990"/>
                  </a:lnTo>
                  <a:lnTo>
                    <a:pt x="2561" y="2047"/>
                  </a:lnTo>
                  <a:lnTo>
                    <a:pt x="2570" y="2105"/>
                  </a:lnTo>
                  <a:lnTo>
                    <a:pt x="2578" y="2164"/>
                  </a:lnTo>
                  <a:lnTo>
                    <a:pt x="2584" y="2224"/>
                  </a:lnTo>
                  <a:lnTo>
                    <a:pt x="2584" y="2285"/>
                  </a:lnTo>
                  <a:lnTo>
                    <a:pt x="2584" y="2285"/>
                  </a:lnTo>
                  <a:lnTo>
                    <a:pt x="2584" y="2345"/>
                  </a:lnTo>
                  <a:lnTo>
                    <a:pt x="2578" y="2404"/>
                  </a:lnTo>
                  <a:lnTo>
                    <a:pt x="2570" y="2462"/>
                  </a:lnTo>
                  <a:lnTo>
                    <a:pt x="2561" y="2520"/>
                  </a:lnTo>
                  <a:lnTo>
                    <a:pt x="2547" y="2577"/>
                  </a:lnTo>
                  <a:lnTo>
                    <a:pt x="2531" y="2634"/>
                  </a:lnTo>
                  <a:lnTo>
                    <a:pt x="2514" y="2688"/>
                  </a:lnTo>
                  <a:lnTo>
                    <a:pt x="2492" y="2741"/>
                  </a:lnTo>
                  <a:lnTo>
                    <a:pt x="2469" y="2793"/>
                  </a:lnTo>
                  <a:lnTo>
                    <a:pt x="2442" y="2844"/>
                  </a:lnTo>
                  <a:lnTo>
                    <a:pt x="2414" y="2893"/>
                  </a:lnTo>
                  <a:lnTo>
                    <a:pt x="2383" y="2942"/>
                  </a:lnTo>
                  <a:lnTo>
                    <a:pt x="2350" y="2986"/>
                  </a:lnTo>
                  <a:lnTo>
                    <a:pt x="2315" y="3031"/>
                  </a:lnTo>
                  <a:lnTo>
                    <a:pt x="2278" y="3074"/>
                  </a:lnTo>
                  <a:lnTo>
                    <a:pt x="2239" y="3115"/>
                  </a:lnTo>
                  <a:lnTo>
                    <a:pt x="2198" y="3154"/>
                  </a:lnTo>
                  <a:lnTo>
                    <a:pt x="2155" y="3191"/>
                  </a:lnTo>
                  <a:lnTo>
                    <a:pt x="2112" y="3226"/>
                  </a:lnTo>
                  <a:lnTo>
                    <a:pt x="2065" y="3259"/>
                  </a:lnTo>
                  <a:lnTo>
                    <a:pt x="2016" y="3290"/>
                  </a:lnTo>
                  <a:lnTo>
                    <a:pt x="1968" y="3318"/>
                  </a:lnTo>
                  <a:lnTo>
                    <a:pt x="1917" y="3345"/>
                  </a:lnTo>
                  <a:lnTo>
                    <a:pt x="1864" y="3368"/>
                  </a:lnTo>
                  <a:lnTo>
                    <a:pt x="1812" y="3390"/>
                  </a:lnTo>
                  <a:lnTo>
                    <a:pt x="1757" y="3407"/>
                  </a:lnTo>
                  <a:lnTo>
                    <a:pt x="1701" y="3423"/>
                  </a:lnTo>
                  <a:lnTo>
                    <a:pt x="1644" y="3437"/>
                  </a:lnTo>
                  <a:lnTo>
                    <a:pt x="1587" y="3446"/>
                  </a:lnTo>
                  <a:lnTo>
                    <a:pt x="1529" y="3454"/>
                  </a:lnTo>
                  <a:lnTo>
                    <a:pt x="1468" y="3458"/>
                  </a:lnTo>
                  <a:lnTo>
                    <a:pt x="1408" y="3460"/>
                  </a:lnTo>
                  <a:lnTo>
                    <a:pt x="1408" y="3460"/>
                  </a:lnTo>
                  <a:lnTo>
                    <a:pt x="1348" y="3458"/>
                  </a:lnTo>
                  <a:lnTo>
                    <a:pt x="1287" y="3454"/>
                  </a:lnTo>
                  <a:lnTo>
                    <a:pt x="1229" y="3446"/>
                  </a:lnTo>
                  <a:lnTo>
                    <a:pt x="1172" y="3437"/>
                  </a:lnTo>
                  <a:lnTo>
                    <a:pt x="1115" y="3423"/>
                  </a:lnTo>
                  <a:lnTo>
                    <a:pt x="1059" y="3407"/>
                  </a:lnTo>
                  <a:lnTo>
                    <a:pt x="1004" y="3390"/>
                  </a:lnTo>
                  <a:lnTo>
                    <a:pt x="952" y="3368"/>
                  </a:lnTo>
                  <a:lnTo>
                    <a:pt x="899" y="3345"/>
                  </a:lnTo>
                  <a:lnTo>
                    <a:pt x="848" y="3318"/>
                  </a:lnTo>
                  <a:lnTo>
                    <a:pt x="800" y="3290"/>
                  </a:lnTo>
                  <a:lnTo>
                    <a:pt x="751" y="3259"/>
                  </a:lnTo>
                  <a:lnTo>
                    <a:pt x="704" y="3226"/>
                  </a:lnTo>
                  <a:lnTo>
                    <a:pt x="661" y="3191"/>
                  </a:lnTo>
                  <a:lnTo>
                    <a:pt x="618" y="3154"/>
                  </a:lnTo>
                  <a:lnTo>
                    <a:pt x="577" y="3115"/>
                  </a:lnTo>
                  <a:lnTo>
                    <a:pt x="538" y="3074"/>
                  </a:lnTo>
                  <a:lnTo>
                    <a:pt x="501" y="3031"/>
                  </a:lnTo>
                  <a:lnTo>
                    <a:pt x="466" y="2986"/>
                  </a:lnTo>
                  <a:lnTo>
                    <a:pt x="433" y="2942"/>
                  </a:lnTo>
                  <a:lnTo>
                    <a:pt x="402" y="2893"/>
                  </a:lnTo>
                  <a:lnTo>
                    <a:pt x="374" y="2844"/>
                  </a:lnTo>
                  <a:lnTo>
                    <a:pt x="347" y="2793"/>
                  </a:lnTo>
                  <a:lnTo>
                    <a:pt x="324" y="2741"/>
                  </a:lnTo>
                  <a:lnTo>
                    <a:pt x="302" y="2688"/>
                  </a:lnTo>
                  <a:lnTo>
                    <a:pt x="285" y="2634"/>
                  </a:lnTo>
                  <a:lnTo>
                    <a:pt x="269" y="2577"/>
                  </a:lnTo>
                  <a:lnTo>
                    <a:pt x="255" y="2520"/>
                  </a:lnTo>
                  <a:lnTo>
                    <a:pt x="246" y="2462"/>
                  </a:lnTo>
                  <a:lnTo>
                    <a:pt x="238" y="2404"/>
                  </a:lnTo>
                  <a:lnTo>
                    <a:pt x="232" y="2345"/>
                  </a:lnTo>
                  <a:lnTo>
                    <a:pt x="232" y="2285"/>
                  </a:lnTo>
                  <a:lnTo>
                    <a:pt x="232" y="2285"/>
                  </a:lnTo>
                  <a:lnTo>
                    <a:pt x="232" y="2224"/>
                  </a:lnTo>
                  <a:lnTo>
                    <a:pt x="238" y="2164"/>
                  </a:lnTo>
                  <a:lnTo>
                    <a:pt x="246" y="2105"/>
                  </a:lnTo>
                  <a:lnTo>
                    <a:pt x="255" y="2047"/>
                  </a:lnTo>
                  <a:lnTo>
                    <a:pt x="269" y="1990"/>
                  </a:lnTo>
                  <a:lnTo>
                    <a:pt x="285" y="1936"/>
                  </a:lnTo>
                  <a:lnTo>
                    <a:pt x="302" y="1881"/>
                  </a:lnTo>
                  <a:lnTo>
                    <a:pt x="324" y="1827"/>
                  </a:lnTo>
                  <a:lnTo>
                    <a:pt x="347" y="1774"/>
                  </a:lnTo>
                  <a:lnTo>
                    <a:pt x="374" y="1723"/>
                  </a:lnTo>
                  <a:lnTo>
                    <a:pt x="402" y="1674"/>
                  </a:lnTo>
                  <a:lnTo>
                    <a:pt x="433" y="1628"/>
                  </a:lnTo>
                  <a:lnTo>
                    <a:pt x="466" y="1581"/>
                  </a:lnTo>
                  <a:lnTo>
                    <a:pt x="501" y="1536"/>
                  </a:lnTo>
                  <a:lnTo>
                    <a:pt x="538" y="1493"/>
                  </a:lnTo>
                  <a:lnTo>
                    <a:pt x="577" y="1452"/>
                  </a:lnTo>
                  <a:lnTo>
                    <a:pt x="618" y="1413"/>
                  </a:lnTo>
                  <a:lnTo>
                    <a:pt x="661" y="1376"/>
                  </a:lnTo>
                  <a:lnTo>
                    <a:pt x="704" y="1341"/>
                  </a:lnTo>
                  <a:lnTo>
                    <a:pt x="751" y="1310"/>
                  </a:lnTo>
                  <a:lnTo>
                    <a:pt x="800" y="1279"/>
                  </a:lnTo>
                  <a:lnTo>
                    <a:pt x="848" y="1250"/>
                  </a:lnTo>
                  <a:lnTo>
                    <a:pt x="899" y="1224"/>
                  </a:lnTo>
                  <a:lnTo>
                    <a:pt x="952" y="1201"/>
                  </a:lnTo>
                  <a:lnTo>
                    <a:pt x="1004" y="1179"/>
                  </a:lnTo>
                  <a:lnTo>
                    <a:pt x="1059" y="1160"/>
                  </a:lnTo>
                  <a:lnTo>
                    <a:pt x="1115" y="1144"/>
                  </a:lnTo>
                  <a:lnTo>
                    <a:pt x="1172" y="1133"/>
                  </a:lnTo>
                  <a:lnTo>
                    <a:pt x="1229" y="1121"/>
                  </a:lnTo>
                  <a:lnTo>
                    <a:pt x="1287" y="1113"/>
                  </a:lnTo>
                  <a:lnTo>
                    <a:pt x="1348" y="1109"/>
                  </a:lnTo>
                  <a:lnTo>
                    <a:pt x="1408" y="1107"/>
                  </a:lnTo>
                  <a:lnTo>
                    <a:pt x="1408" y="1107"/>
                  </a:lnTo>
                  <a:close/>
                </a:path>
              </a:pathLst>
            </a:custGeom>
            <a:solidFill>
              <a:schemeClr val="accent4"/>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ar-SA">
                <a:solidFill>
                  <a:prstClr val="black"/>
                </a:solidFill>
              </a:endParaRPr>
            </a:p>
          </p:txBody>
        </p:sp>
      </p:grpSp>
      <p:sp>
        <p:nvSpPr>
          <p:cNvPr id="27" name="TextBox 26"/>
          <p:cNvSpPr txBox="1"/>
          <p:nvPr/>
        </p:nvSpPr>
        <p:spPr>
          <a:xfrm>
            <a:off x="7051676" y="2644004"/>
            <a:ext cx="735013" cy="360473"/>
          </a:xfrm>
          <a:prstGeom prst="rect">
            <a:avLst/>
          </a:prstGeom>
          <a:noFill/>
        </p:spPr>
        <p:txBody>
          <a:bodyPr lIns="0" tIns="0" rIns="0" bIns="0" rtlCol="1"/>
          <a:lstStyle/>
          <a:p>
            <a:pPr algn="ctr" eaLnBrk="1" fontAlgn="auto" hangingPunct="1">
              <a:spcBef>
                <a:spcPts val="0"/>
              </a:spcBef>
              <a:spcAft>
                <a:spcPts val="0"/>
              </a:spcAft>
              <a:defRPr/>
            </a:pPr>
            <a:r>
              <a:rPr lang="en-US" sz="2200" kern="0" dirty="0">
                <a:solidFill>
                  <a:schemeClr val="tx1">
                    <a:lumMod val="75000"/>
                    <a:lumOff val="25000"/>
                  </a:schemeClr>
                </a:solidFill>
                <a:latin typeface="Impact" panose="020B0806030902050204" pitchFamily="34" charset="0"/>
                <a:ea typeface="Open Sans" panose="020B0606030504020204" pitchFamily="34" charset="0"/>
                <a:cs typeface="Open Sans" panose="020B0606030504020204" pitchFamily="34" charset="0"/>
              </a:rPr>
              <a:t>-65%</a:t>
            </a:r>
            <a:endParaRPr lang="ar-SA" sz="2200" kern="0" dirty="0">
              <a:solidFill>
                <a:schemeClr val="tx1">
                  <a:lumMod val="75000"/>
                  <a:lumOff val="25000"/>
                </a:schemeClr>
              </a:solidFill>
              <a:latin typeface="Impact" panose="020B0806030902050204" pitchFamily="34" charset="0"/>
              <a:ea typeface="Open Sans" panose="020B0606030504020204" pitchFamily="34" charset="0"/>
            </a:endParaRPr>
          </a:p>
        </p:txBody>
      </p:sp>
      <p:sp>
        <p:nvSpPr>
          <p:cNvPr id="29" name="矩形 1"/>
          <p:cNvSpPr>
            <a:spLocks noChangeArrowheads="1"/>
          </p:cNvSpPr>
          <p:nvPr/>
        </p:nvSpPr>
        <p:spPr bwMode="auto">
          <a:xfrm>
            <a:off x="785813" y="3725425"/>
            <a:ext cx="1841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矩形 1"/>
          <p:cNvSpPr>
            <a:spLocks noChangeArrowheads="1"/>
          </p:cNvSpPr>
          <p:nvPr/>
        </p:nvSpPr>
        <p:spPr bwMode="auto">
          <a:xfrm>
            <a:off x="2690813" y="3725425"/>
            <a:ext cx="1841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矩形 1"/>
          <p:cNvSpPr>
            <a:spLocks noChangeArrowheads="1"/>
          </p:cNvSpPr>
          <p:nvPr/>
        </p:nvSpPr>
        <p:spPr bwMode="auto">
          <a:xfrm>
            <a:off x="4594225" y="3725425"/>
            <a:ext cx="1841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矩形 1"/>
          <p:cNvSpPr>
            <a:spLocks noChangeArrowheads="1"/>
          </p:cNvSpPr>
          <p:nvPr/>
        </p:nvSpPr>
        <p:spPr bwMode="auto">
          <a:xfrm>
            <a:off x="6499225" y="3725425"/>
            <a:ext cx="1841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00"/>
                                        <p:tgtEl>
                                          <p:spTgt spid="3"/>
                                        </p:tgtEl>
                                      </p:cBhvr>
                                    </p:animEffect>
                                    <p:anim calcmode="lin" valueType="num">
                                      <p:cBhvr>
                                        <p:cTn id="8" dur="700" fill="hold"/>
                                        <p:tgtEl>
                                          <p:spTgt spid="3"/>
                                        </p:tgtEl>
                                        <p:attrNameLst>
                                          <p:attrName>ppt_x</p:attrName>
                                        </p:attrNameLst>
                                      </p:cBhvr>
                                      <p:tavLst>
                                        <p:tav tm="0">
                                          <p:val>
                                            <p:strVal val="#ppt_x"/>
                                          </p:val>
                                        </p:tav>
                                        <p:tav tm="100000">
                                          <p:val>
                                            <p:strVal val="#ppt_x"/>
                                          </p:val>
                                        </p:tav>
                                      </p:tavLst>
                                    </p:anim>
                                    <p:anim calcmode="lin" valueType="num">
                                      <p:cBhvr>
                                        <p:cTn id="9" dur="7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700"/>
                                        <p:tgtEl>
                                          <p:spTgt spid="4"/>
                                        </p:tgtEl>
                                      </p:cBhvr>
                                    </p:animEffect>
                                    <p:anim calcmode="lin" valueType="num">
                                      <p:cBhvr>
                                        <p:cTn id="13" dur="700" fill="hold"/>
                                        <p:tgtEl>
                                          <p:spTgt spid="4"/>
                                        </p:tgtEl>
                                        <p:attrNameLst>
                                          <p:attrName>ppt_x</p:attrName>
                                        </p:attrNameLst>
                                      </p:cBhvr>
                                      <p:tavLst>
                                        <p:tav tm="0">
                                          <p:val>
                                            <p:strVal val="#ppt_x"/>
                                          </p:val>
                                        </p:tav>
                                        <p:tav tm="100000">
                                          <p:val>
                                            <p:strVal val="#ppt_x"/>
                                          </p:val>
                                        </p:tav>
                                      </p:tavLst>
                                    </p:anim>
                                    <p:anim calcmode="lin" valueType="num">
                                      <p:cBhvr>
                                        <p:cTn id="14" dur="7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3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00"/>
                                        <p:tgtEl>
                                          <p:spTgt spid="5"/>
                                        </p:tgtEl>
                                      </p:cBhvr>
                                    </p:animEffect>
                                    <p:anim calcmode="lin" valueType="num">
                                      <p:cBhvr>
                                        <p:cTn id="18" dur="700" fill="hold"/>
                                        <p:tgtEl>
                                          <p:spTgt spid="5"/>
                                        </p:tgtEl>
                                        <p:attrNameLst>
                                          <p:attrName>ppt_x</p:attrName>
                                        </p:attrNameLst>
                                      </p:cBhvr>
                                      <p:tavLst>
                                        <p:tav tm="0">
                                          <p:val>
                                            <p:strVal val="#ppt_x"/>
                                          </p:val>
                                        </p:tav>
                                        <p:tav tm="100000">
                                          <p:val>
                                            <p:strVal val="#ppt_x"/>
                                          </p:val>
                                        </p:tav>
                                      </p:tavLst>
                                    </p:anim>
                                    <p:anim calcmode="lin" valueType="num">
                                      <p:cBhvr>
                                        <p:cTn id="19" dur="7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5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700"/>
                                        <p:tgtEl>
                                          <p:spTgt spid="7"/>
                                        </p:tgtEl>
                                      </p:cBhvr>
                                    </p:animEffect>
                                    <p:anim calcmode="lin" valueType="num">
                                      <p:cBhvr>
                                        <p:cTn id="23" dur="700" fill="hold"/>
                                        <p:tgtEl>
                                          <p:spTgt spid="7"/>
                                        </p:tgtEl>
                                        <p:attrNameLst>
                                          <p:attrName>ppt_x</p:attrName>
                                        </p:attrNameLst>
                                      </p:cBhvr>
                                      <p:tavLst>
                                        <p:tav tm="0">
                                          <p:val>
                                            <p:strVal val="#ppt_x"/>
                                          </p:val>
                                        </p:tav>
                                        <p:tav tm="100000">
                                          <p:val>
                                            <p:strVal val="#ppt_x"/>
                                          </p:val>
                                        </p:tav>
                                      </p:tavLst>
                                    </p:anim>
                                    <p:anim calcmode="lin" valueType="num">
                                      <p:cBhvr>
                                        <p:cTn id="24" dur="700" fill="hold"/>
                                        <p:tgtEl>
                                          <p:spTgt spid="7"/>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10" presetClass="entr" presetSubtype="0" fill="hold" nodeType="withEffect">
                                  <p:stCondLst>
                                    <p:cond delay="2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nodeType="withEffect">
                                  <p:stCondLst>
                                    <p:cond delay="40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0" presetClass="entr" presetSubtype="0" fill="hold" nodeType="withEffect">
                                  <p:stCondLst>
                                    <p:cond delay="60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par>
                          <p:cTn id="38" fill="hold">
                            <p:stCondLst>
                              <p:cond delay="1500"/>
                            </p:stCondLst>
                            <p:childTnLst>
                              <p:par>
                                <p:cTn id="39" presetID="2" presetClass="entr" presetSubtype="1"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10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ppt_x"/>
                                          </p:val>
                                        </p:tav>
                                        <p:tav tm="100000">
                                          <p:val>
                                            <p:strVal val="#ppt_x"/>
                                          </p:val>
                                        </p:tav>
                                      </p:tavLst>
                                    </p:anim>
                                    <p:anim calcmode="lin" valueType="num">
                                      <p:cBhvr additive="base">
                                        <p:cTn id="46" dur="500" fill="hold"/>
                                        <p:tgtEl>
                                          <p:spTgt spid="15"/>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20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0-#ppt_h/2"/>
                                          </p:val>
                                        </p:tav>
                                        <p:tav tm="100000">
                                          <p:val>
                                            <p:strVal val="#ppt_y"/>
                                          </p:val>
                                        </p:tav>
                                      </p:tavLst>
                                    </p:anim>
                                  </p:childTnLst>
                                </p:cTn>
                              </p:par>
                              <p:par>
                                <p:cTn id="51" presetID="2" presetClass="entr" presetSubtype="1" fill="hold" grpId="0" nodeType="withEffect">
                                  <p:stCondLst>
                                    <p:cond delay="300"/>
                                  </p:stCondLst>
                                  <p:childTnLst>
                                    <p:set>
                                      <p:cBhvr>
                                        <p:cTn id="52" dur="1" fill="hold">
                                          <p:stCondLst>
                                            <p:cond delay="0"/>
                                          </p:stCondLst>
                                        </p:cTn>
                                        <p:tgtEl>
                                          <p:spTgt spid="27"/>
                                        </p:tgtEl>
                                        <p:attrNameLst>
                                          <p:attrName>style.visibility</p:attrName>
                                        </p:attrNameLst>
                                      </p:cBhvr>
                                      <p:to>
                                        <p:strVal val="visible"/>
                                      </p:to>
                                    </p:set>
                                    <p:anim calcmode="lin" valueType="num">
                                      <p:cBhvr additive="base">
                                        <p:cTn id="53" dur="500" fill="hold"/>
                                        <p:tgtEl>
                                          <p:spTgt spid="27"/>
                                        </p:tgtEl>
                                        <p:attrNameLst>
                                          <p:attrName>ppt_x</p:attrName>
                                        </p:attrNameLst>
                                      </p:cBhvr>
                                      <p:tavLst>
                                        <p:tav tm="0">
                                          <p:val>
                                            <p:strVal val="#ppt_x"/>
                                          </p:val>
                                        </p:tav>
                                        <p:tav tm="100000">
                                          <p:val>
                                            <p:strVal val="#ppt_x"/>
                                          </p:val>
                                        </p:tav>
                                      </p:tavLst>
                                    </p:anim>
                                    <p:anim calcmode="lin" valueType="num">
                                      <p:cBhvr additive="base">
                                        <p:cTn id="54" dur="500" fill="hold"/>
                                        <p:tgtEl>
                                          <p:spTgt spid="27"/>
                                        </p:tgtEl>
                                        <p:attrNameLst>
                                          <p:attrName>ppt_y</p:attrName>
                                        </p:attrNameLst>
                                      </p:cBhvr>
                                      <p:tavLst>
                                        <p:tav tm="0">
                                          <p:val>
                                            <p:strVal val="0-#ppt_h/2"/>
                                          </p:val>
                                        </p:tav>
                                        <p:tav tm="100000">
                                          <p:val>
                                            <p:strVal val="#ppt_y"/>
                                          </p:val>
                                        </p:tav>
                                      </p:tavLst>
                                    </p:anim>
                                  </p:childTnLst>
                                </p:cTn>
                              </p:par>
                              <p:par>
                                <p:cTn id="55" presetID="2" presetClass="entr" presetSubtype="8" fill="hold" grpId="0" nodeType="withEffect">
                                  <p:stCondLst>
                                    <p:cond delay="30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300" fill="hold"/>
                                        <p:tgtEl>
                                          <p:spTgt spid="29"/>
                                        </p:tgtEl>
                                        <p:attrNameLst>
                                          <p:attrName>ppt_x</p:attrName>
                                        </p:attrNameLst>
                                      </p:cBhvr>
                                      <p:tavLst>
                                        <p:tav tm="0">
                                          <p:val>
                                            <p:strVal val="0-#ppt_w/2"/>
                                          </p:val>
                                        </p:tav>
                                        <p:tav tm="100000">
                                          <p:val>
                                            <p:strVal val="#ppt_x"/>
                                          </p:val>
                                        </p:tav>
                                      </p:tavLst>
                                    </p:anim>
                                    <p:anim calcmode="lin" valueType="num">
                                      <p:cBhvr additive="base">
                                        <p:cTn id="58" dur="300" fill="hold"/>
                                        <p:tgtEl>
                                          <p:spTgt spid="29"/>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30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300" fill="hold"/>
                                        <p:tgtEl>
                                          <p:spTgt spid="30"/>
                                        </p:tgtEl>
                                        <p:attrNameLst>
                                          <p:attrName>ppt_x</p:attrName>
                                        </p:attrNameLst>
                                      </p:cBhvr>
                                      <p:tavLst>
                                        <p:tav tm="0">
                                          <p:val>
                                            <p:strVal val="0-#ppt_w/2"/>
                                          </p:val>
                                        </p:tav>
                                        <p:tav tm="100000">
                                          <p:val>
                                            <p:strVal val="#ppt_x"/>
                                          </p:val>
                                        </p:tav>
                                      </p:tavLst>
                                    </p:anim>
                                    <p:anim calcmode="lin" valueType="num">
                                      <p:cBhvr additive="base">
                                        <p:cTn id="62" dur="300" fill="hold"/>
                                        <p:tgtEl>
                                          <p:spTgt spid="30"/>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300"/>
                                  </p:stCondLst>
                                  <p:childTnLst>
                                    <p:set>
                                      <p:cBhvr>
                                        <p:cTn id="64" dur="1" fill="hold">
                                          <p:stCondLst>
                                            <p:cond delay="0"/>
                                          </p:stCondLst>
                                        </p:cTn>
                                        <p:tgtEl>
                                          <p:spTgt spid="31"/>
                                        </p:tgtEl>
                                        <p:attrNameLst>
                                          <p:attrName>style.visibility</p:attrName>
                                        </p:attrNameLst>
                                      </p:cBhvr>
                                      <p:to>
                                        <p:strVal val="visible"/>
                                      </p:to>
                                    </p:set>
                                    <p:anim calcmode="lin" valueType="num">
                                      <p:cBhvr additive="base">
                                        <p:cTn id="65" dur="300" fill="hold"/>
                                        <p:tgtEl>
                                          <p:spTgt spid="31"/>
                                        </p:tgtEl>
                                        <p:attrNameLst>
                                          <p:attrName>ppt_x</p:attrName>
                                        </p:attrNameLst>
                                      </p:cBhvr>
                                      <p:tavLst>
                                        <p:tav tm="0">
                                          <p:val>
                                            <p:strVal val="0-#ppt_w/2"/>
                                          </p:val>
                                        </p:tav>
                                        <p:tav tm="100000">
                                          <p:val>
                                            <p:strVal val="#ppt_x"/>
                                          </p:val>
                                        </p:tav>
                                      </p:tavLst>
                                    </p:anim>
                                    <p:anim calcmode="lin" valueType="num">
                                      <p:cBhvr additive="base">
                                        <p:cTn id="66" dur="300" fill="hold"/>
                                        <p:tgtEl>
                                          <p:spTgt spid="31"/>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300"/>
                                  </p:stCondLst>
                                  <p:childTnLst>
                                    <p:set>
                                      <p:cBhvr>
                                        <p:cTn id="68" dur="1" fill="hold">
                                          <p:stCondLst>
                                            <p:cond delay="0"/>
                                          </p:stCondLst>
                                        </p:cTn>
                                        <p:tgtEl>
                                          <p:spTgt spid="32"/>
                                        </p:tgtEl>
                                        <p:attrNameLst>
                                          <p:attrName>style.visibility</p:attrName>
                                        </p:attrNameLst>
                                      </p:cBhvr>
                                      <p:to>
                                        <p:strVal val="visible"/>
                                      </p:to>
                                    </p:set>
                                    <p:anim calcmode="lin" valueType="num">
                                      <p:cBhvr additive="base">
                                        <p:cTn id="69" dur="300" fill="hold"/>
                                        <p:tgtEl>
                                          <p:spTgt spid="32"/>
                                        </p:tgtEl>
                                        <p:attrNameLst>
                                          <p:attrName>ppt_x</p:attrName>
                                        </p:attrNameLst>
                                      </p:cBhvr>
                                      <p:tavLst>
                                        <p:tav tm="0">
                                          <p:val>
                                            <p:strVal val="0-#ppt_w/2"/>
                                          </p:val>
                                        </p:tav>
                                        <p:tav tm="100000">
                                          <p:val>
                                            <p:strVal val="#ppt_x"/>
                                          </p:val>
                                        </p:tav>
                                      </p:tavLst>
                                    </p:anim>
                                    <p:anim calcmode="lin" valueType="num">
                                      <p:cBhvr additive="base">
                                        <p:cTn id="70" dur="3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20" grpId="0"/>
      <p:bldP spid="27" grpId="0"/>
      <p:bldP spid="29" grpId="0"/>
      <p:bldP spid="30" grpId="0"/>
      <p:bldP spid="31" grpId="0"/>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淘宝店chenying0907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bwMode="auto">
          <a:xfrm>
            <a:off x="5581363" y="1580057"/>
            <a:ext cx="2073101" cy="2653569"/>
          </a:xfrm>
          <a:prstGeom prst="rect">
            <a:avLst/>
          </a:prstGeom>
          <a:noFill/>
          <a:ln w="19050">
            <a:solidFill>
              <a:sysClr val="window" lastClr="FFFFFF"/>
            </a:solidFill>
            <a:miter lim="800000"/>
            <a:headEnd/>
            <a:tailEnd/>
          </a:ln>
          <a:extLst>
            <a:ext uri="{909E8E84-426E-40DD-AFC4-6F175D3DCCD1}">
              <a14:hiddenFill xmlns:a14="http://schemas.microsoft.com/office/drawing/2010/main">
                <a:solidFill>
                  <a:srgbClr val="FFFFFF"/>
                </a:solidFill>
              </a14:hiddenFill>
            </a:ext>
          </a:extLst>
        </p:spPr>
      </p:pic>
      <p:sp>
        <p:nvSpPr>
          <p:cNvPr id="7" name="淘宝店chenying0907 1978"/>
          <p:cNvSpPr txBox="1"/>
          <p:nvPr/>
        </p:nvSpPr>
        <p:spPr>
          <a:xfrm>
            <a:off x="5676626" y="3983313"/>
            <a:ext cx="1882576" cy="268168"/>
          </a:xfrm>
          <a:prstGeom prst="rect">
            <a:avLst/>
          </a:prstGeom>
          <a:noFill/>
        </p:spPr>
        <p:txBody>
          <a:bodyPr>
            <a:spAutoFit/>
          </a:bodyPr>
          <a:lstStyle/>
          <a:p>
            <a:pPr algn="ctr" defTabSz="521970">
              <a:defRPr/>
            </a:pPr>
            <a:r>
              <a:rPr lang="zh-CN" altLang="en-US" sz="1145" dirty="0">
                <a:solidFill>
                  <a:schemeClr val="accent1"/>
                </a:solidFill>
                <a:latin typeface="微软雅黑" panose="020B0503020204020204" pitchFamily="34" charset="-122"/>
                <a:ea typeface="微软雅黑" panose="020B0503020204020204" pitchFamily="34" charset="-122"/>
              </a:rPr>
              <a:t>请在此处添加您的标题</a:t>
            </a:r>
            <a:endParaRPr lang="zh-CN" altLang="en-US" sz="1145" dirty="0">
              <a:solidFill>
                <a:schemeClr val="accent1"/>
              </a:solidFill>
              <a:latin typeface="微软雅黑" panose="020B0503020204020204" pitchFamily="34" charset="-122"/>
              <a:ea typeface="微软雅黑" panose="020B0503020204020204" pitchFamily="34" charset="-122"/>
            </a:endParaRPr>
          </a:p>
        </p:txBody>
      </p:sp>
      <p:sp>
        <p:nvSpPr>
          <p:cNvPr id="8" name="淘宝店chenying0907 1980"/>
          <p:cNvSpPr txBox="1"/>
          <p:nvPr/>
        </p:nvSpPr>
        <p:spPr>
          <a:xfrm flipH="1">
            <a:off x="2164602" y="1469280"/>
            <a:ext cx="1537814" cy="268168"/>
          </a:xfrm>
          <a:prstGeom prst="rect">
            <a:avLst/>
          </a:prstGeom>
          <a:noFill/>
        </p:spPr>
        <p:txBody>
          <a:bodyPr>
            <a:spAutoFit/>
          </a:bodyPr>
          <a:lstStyle/>
          <a:p>
            <a:pPr algn="ctr" defTabSz="521970">
              <a:defRPr/>
            </a:pPr>
            <a:r>
              <a:rPr lang="zh-CN" altLang="en-US" sz="1145" dirty="0">
                <a:solidFill>
                  <a:schemeClr val="accent1"/>
                </a:solidFill>
                <a:latin typeface="微软雅黑" panose="020B0503020204020204" pitchFamily="34" charset="-122"/>
                <a:ea typeface="微软雅黑" panose="020B0503020204020204" pitchFamily="34" charset="-122"/>
              </a:rPr>
              <a:t>添加您的标题</a:t>
            </a:r>
            <a:endParaRPr lang="zh-CN" altLang="en-US" sz="1830" dirty="0">
              <a:solidFill>
                <a:schemeClr val="accent1"/>
              </a:solidFill>
              <a:latin typeface="微软雅黑" panose="020B0503020204020204" pitchFamily="34" charset="-122"/>
              <a:ea typeface="微软雅黑" panose="020B0503020204020204" pitchFamily="34" charset="-122"/>
            </a:endParaRPr>
          </a:p>
        </p:txBody>
      </p:sp>
      <p:sp>
        <p:nvSpPr>
          <p:cNvPr id="9" name="淘宝店chenying0907 1981"/>
          <p:cNvSpPr txBox="1">
            <a:spLocks noChangeArrowheads="1"/>
          </p:cNvSpPr>
          <p:nvPr/>
        </p:nvSpPr>
        <p:spPr bwMode="auto">
          <a:xfrm flipH="1">
            <a:off x="2444040" y="1797710"/>
            <a:ext cx="2597500" cy="461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521970">
              <a:lnSpc>
                <a:spcPct val="100000"/>
              </a:lnSpc>
              <a:spcBef>
                <a:spcPct val="0"/>
              </a:spcBef>
              <a:buNone/>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我曾经欣赏过生命绚丽，也曾经低迷于生命价值的暗淡。在我的生命里似有似无的缺少了一种最安和的色彩。</a:t>
            </a:r>
            <a:endParaRPr lang="zh-CN" altLang="en-US" sz="800" u="sng"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0" name="淘宝店chenying0907 9"/>
          <p:cNvCxnSpPr/>
          <p:nvPr/>
        </p:nvCxnSpPr>
        <p:spPr>
          <a:xfrm>
            <a:off x="2492124" y="1740552"/>
            <a:ext cx="1476121" cy="0"/>
          </a:xfrm>
          <a:prstGeom prst="line">
            <a:avLst/>
          </a:prstGeom>
          <a:noFill/>
          <a:ln w="0" cap="flat" cmpd="sng" algn="ctr">
            <a:solidFill>
              <a:schemeClr val="accent1"/>
            </a:solidFill>
            <a:prstDash val="dashDot"/>
            <a:miter lim="800000"/>
          </a:ln>
          <a:effectLst/>
        </p:spPr>
      </p:cxnSp>
      <p:grpSp>
        <p:nvGrpSpPr>
          <p:cNvPr id="11" name="淘宝店chenying0907 10"/>
          <p:cNvGrpSpPr/>
          <p:nvPr/>
        </p:nvGrpSpPr>
        <p:grpSpPr bwMode="auto">
          <a:xfrm>
            <a:off x="1506834" y="1493776"/>
            <a:ext cx="735792" cy="735792"/>
            <a:chOff x="730149" y="1431924"/>
            <a:chExt cx="1558071" cy="1558071"/>
          </a:xfrm>
        </p:grpSpPr>
        <p:sp>
          <p:nvSpPr>
            <p:cNvPr id="12" name="淘宝店chenying0907 11"/>
            <p:cNvSpPr/>
            <p:nvPr/>
          </p:nvSpPr>
          <p:spPr>
            <a:xfrm>
              <a:off x="730149" y="1431924"/>
              <a:ext cx="1558071" cy="1558071"/>
            </a:xfrm>
            <a:prstGeom prst="rect">
              <a:avLst/>
            </a:prstGeom>
            <a:noFill/>
            <a:ln w="19050" cap="flat" cmpd="sng" algn="ctr">
              <a:solidFill>
                <a:schemeClr val="accent1"/>
              </a:solidFill>
              <a:prstDash val="solid"/>
              <a:miter lim="800000"/>
            </a:ln>
            <a:effectLst/>
          </p:spPr>
          <p:txBody>
            <a:bodyPr anchor="ctr"/>
            <a:lstStyle/>
            <a:p>
              <a:pPr algn="ctr" defTabSz="521970">
                <a:defRPr/>
              </a:pPr>
              <a:endParaRPr lang="zh-CN" altLang="en-US" sz="1030" kern="0">
                <a:solidFill>
                  <a:prstClr val="white"/>
                </a:solidFill>
                <a:latin typeface="Calibri" panose="020F0502020204030204"/>
                <a:ea typeface="宋体" panose="02010600030101010101" pitchFamily="2" charset="-122"/>
              </a:endParaRPr>
            </a:p>
          </p:txBody>
        </p:sp>
        <p:grpSp>
          <p:nvGrpSpPr>
            <p:cNvPr id="13" name="淘宝店chenying0907 2045"/>
            <p:cNvGrpSpPr/>
            <p:nvPr/>
          </p:nvGrpSpPr>
          <p:grpSpPr bwMode="auto">
            <a:xfrm>
              <a:off x="1163109" y="1895840"/>
              <a:ext cx="692150" cy="630238"/>
              <a:chOff x="848620" y="1876790"/>
              <a:chExt cx="692150" cy="630238"/>
            </a:xfrm>
          </p:grpSpPr>
          <p:sp>
            <p:nvSpPr>
              <p:cNvPr id="14" name="淘宝店chenying0907 576"/>
              <p:cNvSpPr>
                <a:spLocks noChangeArrowheads="1"/>
              </p:cNvSpPr>
              <p:nvPr/>
            </p:nvSpPr>
            <p:spPr bwMode="auto">
              <a:xfrm>
                <a:off x="848620" y="1876790"/>
                <a:ext cx="692150" cy="630238"/>
              </a:xfrm>
              <a:prstGeom prst="rect">
                <a:avLst/>
              </a:prstGeom>
              <a:noFill/>
              <a:ln w="30163" cap="rnd">
                <a:solidFill>
                  <a:schemeClr val="accent1"/>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521970">
                  <a:lnSpc>
                    <a:spcPct val="100000"/>
                  </a:lnSpc>
                  <a:spcBef>
                    <a:spcPct val="0"/>
                  </a:spcBef>
                  <a:buNone/>
                  <a:defRPr/>
                </a:pPr>
                <a:endParaRPr lang="zh-CN" altLang="en-US" sz="1030" kern="0">
                  <a:solidFill>
                    <a:prstClr val="black"/>
                  </a:solidFill>
                </a:endParaRPr>
              </a:p>
            </p:txBody>
          </p:sp>
          <p:sp>
            <p:nvSpPr>
              <p:cNvPr id="15" name="淘宝店chenying0907 577"/>
              <p:cNvSpPr>
                <a:spLocks noChangeArrowheads="1"/>
              </p:cNvSpPr>
              <p:nvPr/>
            </p:nvSpPr>
            <p:spPr bwMode="auto">
              <a:xfrm>
                <a:off x="908945" y="1937115"/>
                <a:ext cx="571500" cy="420688"/>
              </a:xfrm>
              <a:prstGeom prst="rect">
                <a:avLst/>
              </a:prstGeom>
              <a:noFill/>
              <a:ln w="30163" cap="rnd">
                <a:solidFill>
                  <a:schemeClr val="accent1"/>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521970">
                  <a:lnSpc>
                    <a:spcPct val="100000"/>
                  </a:lnSpc>
                  <a:spcBef>
                    <a:spcPct val="0"/>
                  </a:spcBef>
                  <a:buNone/>
                  <a:defRPr/>
                </a:pPr>
                <a:endParaRPr lang="zh-CN" altLang="en-US" sz="1030" kern="0">
                  <a:solidFill>
                    <a:prstClr val="black"/>
                  </a:solidFill>
                </a:endParaRPr>
              </a:p>
            </p:txBody>
          </p:sp>
          <p:sp>
            <p:nvSpPr>
              <p:cNvPr id="16" name="淘宝店chenying0907 578"/>
              <p:cNvSpPr/>
              <p:nvPr/>
            </p:nvSpPr>
            <p:spPr bwMode="auto">
              <a:xfrm>
                <a:off x="1112145" y="2079990"/>
                <a:ext cx="368300" cy="168275"/>
              </a:xfrm>
              <a:custGeom>
                <a:avLst/>
                <a:gdLst>
                  <a:gd name="T0" fmla="*/ 0 w 98"/>
                  <a:gd name="T1" fmla="*/ 531371316 h 45"/>
                  <a:gd name="T2" fmla="*/ 423714117 w 98"/>
                  <a:gd name="T3" fmla="*/ 83901915 h 45"/>
                  <a:gd name="T4" fmla="*/ 776808589 w 98"/>
                  <a:gd name="T5" fmla="*/ 83901915 h 45"/>
                  <a:gd name="T6" fmla="*/ 1384131531 w 98"/>
                  <a:gd name="T7" fmla="*/ 629255014 h 4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8" h="45">
                    <a:moveTo>
                      <a:pt x="0" y="38"/>
                    </a:moveTo>
                    <a:cubicBezTo>
                      <a:pt x="30" y="6"/>
                      <a:pt x="30" y="6"/>
                      <a:pt x="30" y="6"/>
                    </a:cubicBezTo>
                    <a:cubicBezTo>
                      <a:pt x="37" y="1"/>
                      <a:pt x="48" y="0"/>
                      <a:pt x="55" y="6"/>
                    </a:cubicBezTo>
                    <a:cubicBezTo>
                      <a:pt x="98" y="45"/>
                      <a:pt x="98" y="45"/>
                      <a:pt x="98" y="45"/>
                    </a:cubicBezTo>
                  </a:path>
                </a:pathLst>
              </a:custGeom>
              <a:noFill/>
              <a:ln w="30163"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a:lstStyle/>
              <a:p>
                <a:pPr defTabSz="521970" eaLnBrk="0" hangingPunct="0">
                  <a:defRPr/>
                </a:pPr>
                <a:endParaRPr lang="zh-CN" altLang="en-US" sz="1030" kern="0">
                  <a:solidFill>
                    <a:prstClr val="black"/>
                  </a:solidFill>
                </a:endParaRPr>
              </a:p>
            </p:txBody>
          </p:sp>
          <p:sp>
            <p:nvSpPr>
              <p:cNvPr id="17" name="淘宝店chenying0907 579"/>
              <p:cNvSpPr/>
              <p:nvPr/>
            </p:nvSpPr>
            <p:spPr bwMode="auto">
              <a:xfrm>
                <a:off x="908945" y="2170478"/>
                <a:ext cx="285750" cy="127000"/>
              </a:xfrm>
              <a:custGeom>
                <a:avLst/>
                <a:gdLst>
                  <a:gd name="T0" fmla="*/ 0 w 76"/>
                  <a:gd name="T1" fmla="*/ 362764294 h 34"/>
                  <a:gd name="T2" fmla="*/ 282730826 w 76"/>
                  <a:gd name="T3" fmla="*/ 83715412 h 34"/>
                  <a:gd name="T4" fmla="*/ 636147178 w 76"/>
                  <a:gd name="T5" fmla="*/ 83715412 h 34"/>
                  <a:gd name="T6" fmla="*/ 1074382401 w 76"/>
                  <a:gd name="T7" fmla="*/ 474382353 h 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 h="34">
                    <a:moveTo>
                      <a:pt x="0" y="26"/>
                    </a:moveTo>
                    <a:cubicBezTo>
                      <a:pt x="20" y="6"/>
                      <a:pt x="20" y="6"/>
                      <a:pt x="20" y="6"/>
                    </a:cubicBezTo>
                    <a:cubicBezTo>
                      <a:pt x="27" y="1"/>
                      <a:pt x="38" y="0"/>
                      <a:pt x="45" y="6"/>
                    </a:cubicBezTo>
                    <a:cubicBezTo>
                      <a:pt x="76" y="34"/>
                      <a:pt x="76" y="34"/>
                      <a:pt x="76" y="34"/>
                    </a:cubicBezTo>
                  </a:path>
                </a:pathLst>
              </a:custGeom>
              <a:noFill/>
              <a:ln w="30163"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a:lstStyle/>
              <a:p>
                <a:pPr defTabSz="521970" eaLnBrk="0" hangingPunct="0">
                  <a:defRPr/>
                </a:pPr>
                <a:endParaRPr lang="zh-CN" altLang="en-US" sz="1030" kern="0">
                  <a:solidFill>
                    <a:prstClr val="black"/>
                  </a:solidFill>
                </a:endParaRPr>
              </a:p>
            </p:txBody>
          </p:sp>
          <p:sp>
            <p:nvSpPr>
              <p:cNvPr id="18" name="Oval 580"/>
              <p:cNvSpPr>
                <a:spLocks noChangeArrowheads="1"/>
              </p:cNvSpPr>
              <p:nvPr/>
            </p:nvSpPr>
            <p:spPr bwMode="auto">
              <a:xfrm>
                <a:off x="1059757" y="1997440"/>
                <a:ext cx="90488" cy="90488"/>
              </a:xfrm>
              <a:prstGeom prst="ellipse">
                <a:avLst/>
              </a:prstGeom>
              <a:noFill/>
              <a:ln w="30163" cap="rnd">
                <a:solidFill>
                  <a:schemeClr val="accent1"/>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521970">
                  <a:lnSpc>
                    <a:spcPct val="100000"/>
                  </a:lnSpc>
                  <a:spcBef>
                    <a:spcPct val="0"/>
                  </a:spcBef>
                  <a:buNone/>
                  <a:defRPr/>
                </a:pPr>
                <a:endParaRPr lang="zh-CN" altLang="en-US" sz="1030" kern="0">
                  <a:solidFill>
                    <a:prstClr val="black"/>
                  </a:solidFill>
                </a:endParaRPr>
              </a:p>
            </p:txBody>
          </p:sp>
          <p:sp>
            <p:nvSpPr>
              <p:cNvPr id="19" name="淘宝店chenying0907 581"/>
              <p:cNvSpPr/>
              <p:nvPr/>
            </p:nvSpPr>
            <p:spPr bwMode="auto">
              <a:xfrm>
                <a:off x="1180407" y="2176828"/>
                <a:ext cx="195263" cy="30163"/>
              </a:xfrm>
              <a:custGeom>
                <a:avLst/>
                <a:gdLst>
                  <a:gd name="T0" fmla="*/ 309980806 w 123"/>
                  <a:gd name="T1" fmla="*/ 0 h 19"/>
                  <a:gd name="T2" fmla="*/ 214214624 w 123"/>
                  <a:gd name="T3" fmla="*/ 47884556 h 19"/>
                  <a:gd name="T4" fmla="*/ 143650068 w 123"/>
                  <a:gd name="T5" fmla="*/ 0 h 19"/>
                  <a:gd name="T6" fmla="*/ 70564556 w 123"/>
                  <a:gd name="T7" fmla="*/ 47884556 h 19"/>
                  <a:gd name="T8" fmla="*/ 0 w 123"/>
                  <a:gd name="T9" fmla="*/ 0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3" h="19">
                    <a:moveTo>
                      <a:pt x="123" y="0"/>
                    </a:moveTo>
                    <a:lnTo>
                      <a:pt x="85" y="19"/>
                    </a:lnTo>
                    <a:lnTo>
                      <a:pt x="57" y="0"/>
                    </a:lnTo>
                    <a:lnTo>
                      <a:pt x="28" y="19"/>
                    </a:lnTo>
                    <a:lnTo>
                      <a:pt x="0" y="0"/>
                    </a:lnTo>
                  </a:path>
                </a:pathLst>
              </a:custGeom>
              <a:noFill/>
              <a:ln w="30163"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a:lstStyle/>
              <a:p>
                <a:pPr defTabSz="521970" eaLnBrk="0" hangingPunct="0">
                  <a:defRPr/>
                </a:pPr>
                <a:endParaRPr lang="zh-CN" altLang="en-US" sz="1030" kern="0">
                  <a:solidFill>
                    <a:prstClr val="black"/>
                  </a:solidFill>
                </a:endParaRPr>
              </a:p>
            </p:txBody>
          </p:sp>
        </p:grpSp>
      </p:grpSp>
      <p:grpSp>
        <p:nvGrpSpPr>
          <p:cNvPr id="20" name="淘宝店chenying0907 19"/>
          <p:cNvGrpSpPr/>
          <p:nvPr/>
        </p:nvGrpSpPr>
        <p:grpSpPr bwMode="auto">
          <a:xfrm>
            <a:off x="1512277" y="2510821"/>
            <a:ext cx="735792" cy="735792"/>
            <a:chOff x="730149" y="3059340"/>
            <a:chExt cx="1558071" cy="1558071"/>
          </a:xfrm>
        </p:grpSpPr>
        <p:sp>
          <p:nvSpPr>
            <p:cNvPr id="21" name="淘宝店chenying0907 20"/>
            <p:cNvSpPr/>
            <p:nvPr/>
          </p:nvSpPr>
          <p:spPr>
            <a:xfrm>
              <a:off x="730149" y="3059340"/>
              <a:ext cx="1558071" cy="1558071"/>
            </a:xfrm>
            <a:prstGeom prst="rect">
              <a:avLst/>
            </a:prstGeom>
            <a:noFill/>
            <a:ln w="19050" cap="flat" cmpd="sng" algn="ctr">
              <a:solidFill>
                <a:schemeClr val="accent1"/>
              </a:solidFill>
              <a:prstDash val="solid"/>
              <a:miter lim="800000"/>
            </a:ln>
            <a:effectLst/>
          </p:spPr>
          <p:txBody>
            <a:bodyPr anchor="ctr"/>
            <a:lstStyle/>
            <a:p>
              <a:pPr algn="ctr" defTabSz="521970">
                <a:defRPr/>
              </a:pPr>
              <a:endParaRPr lang="zh-CN" altLang="en-US" sz="1030" kern="0">
                <a:solidFill>
                  <a:prstClr val="white"/>
                </a:solidFill>
                <a:latin typeface="Calibri" panose="020F0502020204030204"/>
                <a:ea typeface="宋体" panose="02010600030101010101" pitchFamily="2" charset="-122"/>
              </a:endParaRPr>
            </a:p>
          </p:txBody>
        </p:sp>
        <p:grpSp>
          <p:nvGrpSpPr>
            <p:cNvPr id="22" name="淘宝店chenying0907 2047"/>
            <p:cNvGrpSpPr/>
            <p:nvPr/>
          </p:nvGrpSpPr>
          <p:grpSpPr bwMode="auto">
            <a:xfrm>
              <a:off x="1163109" y="3523256"/>
              <a:ext cx="692150" cy="630238"/>
              <a:chOff x="6123189" y="3367505"/>
              <a:chExt cx="692150" cy="630238"/>
            </a:xfrm>
          </p:grpSpPr>
          <p:sp>
            <p:nvSpPr>
              <p:cNvPr id="23" name="Line 588"/>
              <p:cNvSpPr>
                <a:spLocks noChangeShapeType="1"/>
              </p:cNvSpPr>
              <p:nvPr/>
            </p:nvSpPr>
            <p:spPr bwMode="auto">
              <a:xfrm>
                <a:off x="6123189" y="3367505"/>
                <a:ext cx="692150" cy="0"/>
              </a:xfrm>
              <a:prstGeom prst="line">
                <a:avLst/>
              </a:prstGeom>
              <a:noFill/>
              <a:ln w="30163" cap="rnd">
                <a:solidFill>
                  <a:schemeClr val="accent1"/>
                </a:solidFill>
                <a:round/>
              </a:ln>
              <a:extLst>
                <a:ext uri="{909E8E84-426E-40DD-AFC4-6F175D3DCCD1}">
                  <a14:hiddenFill xmlns:a14="http://schemas.microsoft.com/office/drawing/2010/main">
                    <a:noFill/>
                  </a14:hiddenFill>
                </a:ext>
              </a:extLst>
            </p:spPr>
            <p:txBody>
              <a:bodyPr/>
              <a:lstStyle/>
              <a:p>
                <a:pPr defTabSz="521970" eaLnBrk="0" hangingPunct="0">
                  <a:defRPr/>
                </a:pPr>
                <a:endParaRPr lang="zh-CN" altLang="en-US" sz="1030" kern="0">
                  <a:solidFill>
                    <a:prstClr val="black"/>
                  </a:solidFill>
                </a:endParaRPr>
              </a:p>
            </p:txBody>
          </p:sp>
          <p:sp>
            <p:nvSpPr>
              <p:cNvPr id="24" name="Line 589"/>
              <p:cNvSpPr>
                <a:spLocks noChangeShapeType="1"/>
              </p:cNvSpPr>
              <p:nvPr/>
            </p:nvSpPr>
            <p:spPr bwMode="auto">
              <a:xfrm flipH="1">
                <a:off x="6123189" y="3488155"/>
                <a:ext cx="692150" cy="0"/>
              </a:xfrm>
              <a:prstGeom prst="line">
                <a:avLst/>
              </a:prstGeom>
              <a:noFill/>
              <a:ln w="30163" cap="rnd">
                <a:solidFill>
                  <a:schemeClr val="accent1"/>
                </a:solidFill>
                <a:round/>
              </a:ln>
              <a:extLst>
                <a:ext uri="{909E8E84-426E-40DD-AFC4-6F175D3DCCD1}">
                  <a14:hiddenFill xmlns:a14="http://schemas.microsoft.com/office/drawing/2010/main">
                    <a:noFill/>
                  </a14:hiddenFill>
                </a:ext>
              </a:extLst>
            </p:spPr>
            <p:txBody>
              <a:bodyPr/>
              <a:lstStyle/>
              <a:p>
                <a:pPr defTabSz="521970" eaLnBrk="0" hangingPunct="0">
                  <a:defRPr/>
                </a:pPr>
                <a:endParaRPr lang="zh-CN" altLang="en-US" sz="1030" kern="0">
                  <a:solidFill>
                    <a:prstClr val="black"/>
                  </a:solidFill>
                </a:endParaRPr>
              </a:p>
            </p:txBody>
          </p:sp>
          <p:sp>
            <p:nvSpPr>
              <p:cNvPr id="25" name="Line 590"/>
              <p:cNvSpPr>
                <a:spLocks noChangeShapeType="1"/>
              </p:cNvSpPr>
              <p:nvPr/>
            </p:nvSpPr>
            <p:spPr bwMode="auto">
              <a:xfrm flipV="1">
                <a:off x="6393064" y="3367505"/>
                <a:ext cx="0" cy="120650"/>
              </a:xfrm>
              <a:prstGeom prst="line">
                <a:avLst/>
              </a:prstGeom>
              <a:noFill/>
              <a:ln w="30163" cap="rnd">
                <a:solidFill>
                  <a:schemeClr val="accent1"/>
                </a:solidFill>
                <a:round/>
              </a:ln>
              <a:extLst>
                <a:ext uri="{909E8E84-426E-40DD-AFC4-6F175D3DCCD1}">
                  <a14:hiddenFill xmlns:a14="http://schemas.microsoft.com/office/drawing/2010/main">
                    <a:noFill/>
                  </a14:hiddenFill>
                </a:ext>
              </a:extLst>
            </p:spPr>
            <p:txBody>
              <a:bodyPr/>
              <a:lstStyle/>
              <a:p>
                <a:pPr defTabSz="521970" eaLnBrk="0" hangingPunct="0">
                  <a:defRPr/>
                </a:pPr>
                <a:endParaRPr lang="zh-CN" altLang="en-US" sz="1030" kern="0">
                  <a:solidFill>
                    <a:prstClr val="black"/>
                  </a:solidFill>
                </a:endParaRPr>
              </a:p>
            </p:txBody>
          </p:sp>
          <p:sp>
            <p:nvSpPr>
              <p:cNvPr id="26" name="Line 591"/>
              <p:cNvSpPr>
                <a:spLocks noChangeShapeType="1"/>
              </p:cNvSpPr>
              <p:nvPr/>
            </p:nvSpPr>
            <p:spPr bwMode="auto">
              <a:xfrm flipV="1">
                <a:off x="6543876" y="3367505"/>
                <a:ext cx="0" cy="120650"/>
              </a:xfrm>
              <a:prstGeom prst="line">
                <a:avLst/>
              </a:prstGeom>
              <a:noFill/>
              <a:ln w="30163" cap="rnd">
                <a:solidFill>
                  <a:schemeClr val="accent1"/>
                </a:solidFill>
                <a:round/>
              </a:ln>
              <a:extLst>
                <a:ext uri="{909E8E84-426E-40DD-AFC4-6F175D3DCCD1}">
                  <a14:hiddenFill xmlns:a14="http://schemas.microsoft.com/office/drawing/2010/main">
                    <a:noFill/>
                  </a14:hiddenFill>
                </a:ext>
              </a:extLst>
            </p:spPr>
            <p:txBody>
              <a:bodyPr/>
              <a:lstStyle/>
              <a:p>
                <a:pPr defTabSz="521970" eaLnBrk="0" hangingPunct="0">
                  <a:defRPr/>
                </a:pPr>
                <a:endParaRPr lang="zh-CN" altLang="en-US" sz="1030" kern="0">
                  <a:solidFill>
                    <a:prstClr val="black"/>
                  </a:solidFill>
                </a:endParaRPr>
              </a:p>
            </p:txBody>
          </p:sp>
          <p:sp>
            <p:nvSpPr>
              <p:cNvPr id="27" name="Line 592"/>
              <p:cNvSpPr>
                <a:spLocks noChangeShapeType="1"/>
              </p:cNvSpPr>
              <p:nvPr/>
            </p:nvSpPr>
            <p:spPr bwMode="auto">
              <a:xfrm flipV="1">
                <a:off x="6243839" y="3367505"/>
                <a:ext cx="0" cy="120650"/>
              </a:xfrm>
              <a:prstGeom prst="line">
                <a:avLst/>
              </a:prstGeom>
              <a:noFill/>
              <a:ln w="30163" cap="rnd">
                <a:solidFill>
                  <a:schemeClr val="accent1"/>
                </a:solidFill>
                <a:round/>
              </a:ln>
              <a:extLst>
                <a:ext uri="{909E8E84-426E-40DD-AFC4-6F175D3DCCD1}">
                  <a14:hiddenFill xmlns:a14="http://schemas.microsoft.com/office/drawing/2010/main">
                    <a:noFill/>
                  </a14:hiddenFill>
                </a:ext>
              </a:extLst>
            </p:spPr>
            <p:txBody>
              <a:bodyPr/>
              <a:lstStyle/>
              <a:p>
                <a:pPr defTabSz="521970" eaLnBrk="0" hangingPunct="0">
                  <a:defRPr/>
                </a:pPr>
                <a:endParaRPr lang="zh-CN" altLang="en-US" sz="1030" kern="0">
                  <a:solidFill>
                    <a:prstClr val="black"/>
                  </a:solidFill>
                </a:endParaRPr>
              </a:p>
            </p:txBody>
          </p:sp>
          <p:sp>
            <p:nvSpPr>
              <p:cNvPr id="28" name="Line 593"/>
              <p:cNvSpPr>
                <a:spLocks noChangeShapeType="1"/>
              </p:cNvSpPr>
              <p:nvPr/>
            </p:nvSpPr>
            <p:spPr bwMode="auto">
              <a:xfrm flipV="1">
                <a:off x="6694689" y="3367505"/>
                <a:ext cx="0" cy="120650"/>
              </a:xfrm>
              <a:prstGeom prst="line">
                <a:avLst/>
              </a:prstGeom>
              <a:noFill/>
              <a:ln w="30163" cap="rnd">
                <a:solidFill>
                  <a:schemeClr val="accent1"/>
                </a:solidFill>
                <a:round/>
              </a:ln>
              <a:extLst>
                <a:ext uri="{909E8E84-426E-40DD-AFC4-6F175D3DCCD1}">
                  <a14:hiddenFill xmlns:a14="http://schemas.microsoft.com/office/drawing/2010/main">
                    <a:noFill/>
                  </a14:hiddenFill>
                </a:ext>
              </a:extLst>
            </p:spPr>
            <p:txBody>
              <a:bodyPr/>
              <a:lstStyle/>
              <a:p>
                <a:pPr defTabSz="521970" eaLnBrk="0" hangingPunct="0">
                  <a:defRPr/>
                </a:pPr>
                <a:endParaRPr lang="zh-CN" altLang="en-US" sz="1030" kern="0">
                  <a:solidFill>
                    <a:prstClr val="black"/>
                  </a:solidFill>
                </a:endParaRPr>
              </a:p>
            </p:txBody>
          </p:sp>
          <p:sp>
            <p:nvSpPr>
              <p:cNvPr id="29" name="Line 594"/>
              <p:cNvSpPr>
                <a:spLocks noChangeShapeType="1"/>
              </p:cNvSpPr>
              <p:nvPr/>
            </p:nvSpPr>
            <p:spPr bwMode="auto">
              <a:xfrm flipV="1">
                <a:off x="6393064" y="3877093"/>
                <a:ext cx="0" cy="120650"/>
              </a:xfrm>
              <a:prstGeom prst="line">
                <a:avLst/>
              </a:prstGeom>
              <a:noFill/>
              <a:ln w="30163" cap="rnd">
                <a:solidFill>
                  <a:schemeClr val="accent1"/>
                </a:solidFill>
                <a:round/>
              </a:ln>
              <a:extLst>
                <a:ext uri="{909E8E84-426E-40DD-AFC4-6F175D3DCCD1}">
                  <a14:hiddenFill xmlns:a14="http://schemas.microsoft.com/office/drawing/2010/main">
                    <a:noFill/>
                  </a14:hiddenFill>
                </a:ext>
              </a:extLst>
            </p:spPr>
            <p:txBody>
              <a:bodyPr/>
              <a:lstStyle/>
              <a:p>
                <a:pPr defTabSz="521970" eaLnBrk="0" hangingPunct="0">
                  <a:defRPr/>
                </a:pPr>
                <a:endParaRPr lang="zh-CN" altLang="en-US" sz="1030" kern="0">
                  <a:solidFill>
                    <a:prstClr val="black"/>
                  </a:solidFill>
                </a:endParaRPr>
              </a:p>
            </p:txBody>
          </p:sp>
          <p:sp>
            <p:nvSpPr>
              <p:cNvPr id="30" name="Line 595"/>
              <p:cNvSpPr>
                <a:spLocks noChangeShapeType="1"/>
              </p:cNvSpPr>
              <p:nvPr/>
            </p:nvSpPr>
            <p:spPr bwMode="auto">
              <a:xfrm flipV="1">
                <a:off x="6543876" y="3877093"/>
                <a:ext cx="0" cy="120650"/>
              </a:xfrm>
              <a:prstGeom prst="line">
                <a:avLst/>
              </a:prstGeom>
              <a:noFill/>
              <a:ln w="30163" cap="rnd">
                <a:solidFill>
                  <a:schemeClr val="accent1"/>
                </a:solidFill>
                <a:round/>
              </a:ln>
              <a:extLst>
                <a:ext uri="{909E8E84-426E-40DD-AFC4-6F175D3DCCD1}">
                  <a14:hiddenFill xmlns:a14="http://schemas.microsoft.com/office/drawing/2010/main">
                    <a:noFill/>
                  </a14:hiddenFill>
                </a:ext>
              </a:extLst>
            </p:spPr>
            <p:txBody>
              <a:bodyPr/>
              <a:lstStyle/>
              <a:p>
                <a:pPr defTabSz="521970" eaLnBrk="0" hangingPunct="0">
                  <a:defRPr/>
                </a:pPr>
                <a:endParaRPr lang="zh-CN" altLang="en-US" sz="1030" kern="0">
                  <a:solidFill>
                    <a:prstClr val="black"/>
                  </a:solidFill>
                </a:endParaRPr>
              </a:p>
            </p:txBody>
          </p:sp>
          <p:sp>
            <p:nvSpPr>
              <p:cNvPr id="31" name="Line 596"/>
              <p:cNvSpPr>
                <a:spLocks noChangeShapeType="1"/>
              </p:cNvSpPr>
              <p:nvPr/>
            </p:nvSpPr>
            <p:spPr bwMode="auto">
              <a:xfrm flipV="1">
                <a:off x="6243839" y="3877093"/>
                <a:ext cx="0" cy="120650"/>
              </a:xfrm>
              <a:prstGeom prst="line">
                <a:avLst/>
              </a:prstGeom>
              <a:noFill/>
              <a:ln w="30163" cap="rnd">
                <a:solidFill>
                  <a:schemeClr val="accent1"/>
                </a:solidFill>
                <a:round/>
              </a:ln>
              <a:extLst>
                <a:ext uri="{909E8E84-426E-40DD-AFC4-6F175D3DCCD1}">
                  <a14:hiddenFill xmlns:a14="http://schemas.microsoft.com/office/drawing/2010/main">
                    <a:noFill/>
                  </a14:hiddenFill>
                </a:ext>
              </a:extLst>
            </p:spPr>
            <p:txBody>
              <a:bodyPr/>
              <a:lstStyle/>
              <a:p>
                <a:pPr defTabSz="521970" eaLnBrk="0" hangingPunct="0">
                  <a:defRPr/>
                </a:pPr>
                <a:endParaRPr lang="zh-CN" altLang="en-US" sz="1030" kern="0">
                  <a:solidFill>
                    <a:prstClr val="black"/>
                  </a:solidFill>
                </a:endParaRPr>
              </a:p>
            </p:txBody>
          </p:sp>
          <p:sp>
            <p:nvSpPr>
              <p:cNvPr id="32" name="Line 597"/>
              <p:cNvSpPr>
                <a:spLocks noChangeShapeType="1"/>
              </p:cNvSpPr>
              <p:nvPr/>
            </p:nvSpPr>
            <p:spPr bwMode="auto">
              <a:xfrm flipV="1">
                <a:off x="6694689" y="3877093"/>
                <a:ext cx="0" cy="120650"/>
              </a:xfrm>
              <a:prstGeom prst="line">
                <a:avLst/>
              </a:prstGeom>
              <a:noFill/>
              <a:ln w="30163" cap="rnd">
                <a:solidFill>
                  <a:schemeClr val="accent1"/>
                </a:solidFill>
                <a:round/>
              </a:ln>
              <a:extLst>
                <a:ext uri="{909E8E84-426E-40DD-AFC4-6F175D3DCCD1}">
                  <a14:hiddenFill xmlns:a14="http://schemas.microsoft.com/office/drawing/2010/main">
                    <a:noFill/>
                  </a14:hiddenFill>
                </a:ext>
              </a:extLst>
            </p:spPr>
            <p:txBody>
              <a:bodyPr/>
              <a:lstStyle/>
              <a:p>
                <a:pPr defTabSz="521970" eaLnBrk="0" hangingPunct="0">
                  <a:defRPr/>
                </a:pPr>
                <a:endParaRPr lang="zh-CN" altLang="en-US" sz="1030" kern="0">
                  <a:solidFill>
                    <a:prstClr val="black"/>
                  </a:solidFill>
                </a:endParaRPr>
              </a:p>
            </p:txBody>
          </p:sp>
          <p:sp>
            <p:nvSpPr>
              <p:cNvPr id="33" name="淘宝店chenying0907 598"/>
              <p:cNvSpPr>
                <a:spLocks noChangeArrowheads="1"/>
              </p:cNvSpPr>
              <p:nvPr/>
            </p:nvSpPr>
            <p:spPr bwMode="auto">
              <a:xfrm>
                <a:off x="6123189" y="3877093"/>
                <a:ext cx="692150" cy="120650"/>
              </a:xfrm>
              <a:prstGeom prst="rect">
                <a:avLst/>
              </a:prstGeom>
              <a:noFill/>
              <a:ln w="30163" cap="rnd">
                <a:solidFill>
                  <a:schemeClr val="accent1"/>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521970">
                  <a:lnSpc>
                    <a:spcPct val="100000"/>
                  </a:lnSpc>
                  <a:spcBef>
                    <a:spcPct val="0"/>
                  </a:spcBef>
                  <a:buNone/>
                  <a:defRPr/>
                </a:pPr>
                <a:endParaRPr lang="zh-CN" altLang="en-US" sz="1030" kern="0">
                  <a:solidFill>
                    <a:prstClr val="black"/>
                  </a:solidFill>
                </a:endParaRPr>
              </a:p>
            </p:txBody>
          </p:sp>
          <p:sp>
            <p:nvSpPr>
              <p:cNvPr id="34" name="淘宝店chenying0907 599"/>
              <p:cNvSpPr>
                <a:spLocks noChangeArrowheads="1"/>
              </p:cNvSpPr>
              <p:nvPr/>
            </p:nvSpPr>
            <p:spPr bwMode="auto">
              <a:xfrm>
                <a:off x="6123189" y="3488155"/>
                <a:ext cx="692150" cy="388938"/>
              </a:xfrm>
              <a:prstGeom prst="rect">
                <a:avLst/>
              </a:prstGeom>
              <a:noFill/>
              <a:ln w="30163" cap="rnd">
                <a:solidFill>
                  <a:schemeClr val="accent1"/>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521970">
                  <a:lnSpc>
                    <a:spcPct val="100000"/>
                  </a:lnSpc>
                  <a:spcBef>
                    <a:spcPct val="0"/>
                  </a:spcBef>
                  <a:buNone/>
                  <a:defRPr/>
                </a:pPr>
                <a:endParaRPr lang="zh-CN" altLang="en-US" sz="1030" kern="0">
                  <a:solidFill>
                    <a:prstClr val="black"/>
                  </a:solidFill>
                </a:endParaRPr>
              </a:p>
            </p:txBody>
          </p:sp>
          <p:sp>
            <p:nvSpPr>
              <p:cNvPr id="35" name="Line 600"/>
              <p:cNvSpPr>
                <a:spLocks noChangeShapeType="1"/>
              </p:cNvSpPr>
              <p:nvPr/>
            </p:nvSpPr>
            <p:spPr bwMode="auto">
              <a:xfrm flipV="1">
                <a:off x="6123189" y="3367505"/>
                <a:ext cx="0" cy="120650"/>
              </a:xfrm>
              <a:prstGeom prst="line">
                <a:avLst/>
              </a:prstGeom>
              <a:noFill/>
              <a:ln w="30163" cap="rnd">
                <a:solidFill>
                  <a:schemeClr val="accent1"/>
                </a:solidFill>
                <a:round/>
              </a:ln>
              <a:extLst>
                <a:ext uri="{909E8E84-426E-40DD-AFC4-6F175D3DCCD1}">
                  <a14:hiddenFill xmlns:a14="http://schemas.microsoft.com/office/drawing/2010/main">
                    <a:noFill/>
                  </a14:hiddenFill>
                </a:ext>
              </a:extLst>
            </p:spPr>
            <p:txBody>
              <a:bodyPr/>
              <a:lstStyle/>
              <a:p>
                <a:pPr defTabSz="521970" eaLnBrk="0" hangingPunct="0">
                  <a:defRPr/>
                </a:pPr>
                <a:endParaRPr lang="zh-CN" altLang="en-US" sz="1030" kern="0">
                  <a:solidFill>
                    <a:prstClr val="black"/>
                  </a:solidFill>
                </a:endParaRPr>
              </a:p>
            </p:txBody>
          </p:sp>
          <p:sp>
            <p:nvSpPr>
              <p:cNvPr id="36" name="Line 601"/>
              <p:cNvSpPr>
                <a:spLocks noChangeShapeType="1"/>
              </p:cNvSpPr>
              <p:nvPr/>
            </p:nvSpPr>
            <p:spPr bwMode="auto">
              <a:xfrm>
                <a:off x="6815339" y="3367505"/>
                <a:ext cx="0" cy="120650"/>
              </a:xfrm>
              <a:prstGeom prst="line">
                <a:avLst/>
              </a:prstGeom>
              <a:noFill/>
              <a:ln w="30163" cap="rnd">
                <a:solidFill>
                  <a:schemeClr val="accent1"/>
                </a:solidFill>
                <a:round/>
              </a:ln>
              <a:extLst>
                <a:ext uri="{909E8E84-426E-40DD-AFC4-6F175D3DCCD1}">
                  <a14:hiddenFill xmlns:a14="http://schemas.microsoft.com/office/drawing/2010/main">
                    <a:noFill/>
                  </a14:hiddenFill>
                </a:ext>
              </a:extLst>
            </p:spPr>
            <p:txBody>
              <a:bodyPr/>
              <a:lstStyle/>
              <a:p>
                <a:pPr defTabSz="521970" eaLnBrk="0" hangingPunct="0">
                  <a:defRPr/>
                </a:pPr>
                <a:endParaRPr lang="zh-CN" altLang="en-US" sz="1030" kern="0">
                  <a:solidFill>
                    <a:prstClr val="black"/>
                  </a:solidFill>
                </a:endParaRPr>
              </a:p>
            </p:txBody>
          </p:sp>
          <p:sp>
            <p:nvSpPr>
              <p:cNvPr id="37" name="淘宝店chenying0907 602"/>
              <p:cNvSpPr/>
              <p:nvPr/>
            </p:nvSpPr>
            <p:spPr bwMode="auto">
              <a:xfrm>
                <a:off x="6393064" y="3607218"/>
                <a:ext cx="150813" cy="150813"/>
              </a:xfrm>
              <a:custGeom>
                <a:avLst/>
                <a:gdLst>
                  <a:gd name="T0" fmla="*/ 0 w 95"/>
                  <a:gd name="T1" fmla="*/ 239416431 h 95"/>
                  <a:gd name="T2" fmla="*/ 0 w 95"/>
                  <a:gd name="T3" fmla="*/ 0 h 95"/>
                  <a:gd name="T4" fmla="*/ 239416431 w 95"/>
                  <a:gd name="T5" fmla="*/ 118448530 h 95"/>
                  <a:gd name="T6" fmla="*/ 0 w 95"/>
                  <a:gd name="T7" fmla="*/ 239416431 h 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5" h="95">
                    <a:moveTo>
                      <a:pt x="0" y="95"/>
                    </a:moveTo>
                    <a:lnTo>
                      <a:pt x="0" y="0"/>
                    </a:lnTo>
                    <a:lnTo>
                      <a:pt x="95" y="47"/>
                    </a:lnTo>
                    <a:lnTo>
                      <a:pt x="0" y="95"/>
                    </a:lnTo>
                    <a:close/>
                  </a:path>
                </a:pathLst>
              </a:custGeom>
              <a:noFill/>
              <a:ln w="30163"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a:lstStyle/>
              <a:p>
                <a:pPr defTabSz="521970" eaLnBrk="0" hangingPunct="0">
                  <a:defRPr/>
                </a:pPr>
                <a:endParaRPr lang="zh-CN" altLang="en-US" sz="1030" kern="0">
                  <a:solidFill>
                    <a:prstClr val="black"/>
                  </a:solidFill>
                </a:endParaRPr>
              </a:p>
            </p:txBody>
          </p:sp>
        </p:grpSp>
      </p:grpSp>
      <p:grpSp>
        <p:nvGrpSpPr>
          <p:cNvPr id="38" name="淘宝店chenying0907 37"/>
          <p:cNvGrpSpPr/>
          <p:nvPr/>
        </p:nvGrpSpPr>
        <p:grpSpPr bwMode="auto">
          <a:xfrm>
            <a:off x="1521351" y="3545103"/>
            <a:ext cx="735792" cy="735792"/>
            <a:chOff x="730149" y="4686757"/>
            <a:chExt cx="1558071" cy="1558071"/>
          </a:xfrm>
        </p:grpSpPr>
        <p:sp>
          <p:nvSpPr>
            <p:cNvPr id="39" name="淘宝店chenying0907 38"/>
            <p:cNvSpPr/>
            <p:nvPr/>
          </p:nvSpPr>
          <p:spPr>
            <a:xfrm>
              <a:off x="730149" y="4686757"/>
              <a:ext cx="1558071" cy="1558071"/>
            </a:xfrm>
            <a:prstGeom prst="rect">
              <a:avLst/>
            </a:prstGeom>
            <a:noFill/>
            <a:ln w="19050" cap="flat" cmpd="sng" algn="ctr">
              <a:solidFill>
                <a:schemeClr val="accent1"/>
              </a:solidFill>
              <a:prstDash val="solid"/>
              <a:miter lim="800000"/>
            </a:ln>
            <a:effectLst/>
          </p:spPr>
          <p:txBody>
            <a:bodyPr anchor="ctr"/>
            <a:lstStyle/>
            <a:p>
              <a:pPr algn="ctr" defTabSz="521970">
                <a:defRPr/>
              </a:pPr>
              <a:endParaRPr lang="zh-CN" altLang="en-US" sz="1030" kern="0">
                <a:solidFill>
                  <a:prstClr val="white"/>
                </a:solidFill>
                <a:latin typeface="Calibri" panose="020F0502020204030204"/>
                <a:ea typeface="宋体" panose="02010600030101010101" pitchFamily="2" charset="-122"/>
              </a:endParaRPr>
            </a:p>
          </p:txBody>
        </p:sp>
        <p:grpSp>
          <p:nvGrpSpPr>
            <p:cNvPr id="40" name="淘宝店chenying0907 2048"/>
            <p:cNvGrpSpPr/>
            <p:nvPr/>
          </p:nvGrpSpPr>
          <p:grpSpPr bwMode="auto">
            <a:xfrm>
              <a:off x="1163109" y="5048979"/>
              <a:ext cx="692151" cy="690563"/>
              <a:chOff x="928177" y="5029929"/>
              <a:chExt cx="692151" cy="690563"/>
            </a:xfrm>
          </p:grpSpPr>
          <p:sp>
            <p:nvSpPr>
              <p:cNvPr id="41" name="淘宝店chenying0907 603"/>
              <p:cNvSpPr/>
              <p:nvPr/>
            </p:nvSpPr>
            <p:spPr bwMode="auto">
              <a:xfrm>
                <a:off x="928177" y="5360129"/>
                <a:ext cx="692150" cy="360363"/>
              </a:xfrm>
              <a:custGeom>
                <a:avLst/>
                <a:gdLst>
                  <a:gd name="T0" fmla="*/ 2147483646 w 184"/>
                  <a:gd name="T1" fmla="*/ 0 h 96"/>
                  <a:gd name="T2" fmla="*/ 2147483646 w 184"/>
                  <a:gd name="T3" fmla="*/ 1127271771 h 96"/>
                  <a:gd name="T4" fmla="*/ 2147483646 w 184"/>
                  <a:gd name="T5" fmla="*/ 1352723873 h 96"/>
                  <a:gd name="T6" fmla="*/ 226404522 w 184"/>
                  <a:gd name="T7" fmla="*/ 1352723873 h 96"/>
                  <a:gd name="T8" fmla="*/ 0 w 184"/>
                  <a:gd name="T9" fmla="*/ 1127271771 h 96"/>
                  <a:gd name="T10" fmla="*/ 0 w 18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4" h="96">
                    <a:moveTo>
                      <a:pt x="184" y="0"/>
                    </a:moveTo>
                    <a:cubicBezTo>
                      <a:pt x="184" y="80"/>
                      <a:pt x="184" y="80"/>
                      <a:pt x="184" y="80"/>
                    </a:cubicBezTo>
                    <a:cubicBezTo>
                      <a:pt x="184" y="89"/>
                      <a:pt x="177" y="96"/>
                      <a:pt x="168" y="96"/>
                    </a:cubicBezTo>
                    <a:cubicBezTo>
                      <a:pt x="16" y="96"/>
                      <a:pt x="16" y="96"/>
                      <a:pt x="16" y="96"/>
                    </a:cubicBezTo>
                    <a:cubicBezTo>
                      <a:pt x="7" y="96"/>
                      <a:pt x="0" y="89"/>
                      <a:pt x="0" y="80"/>
                    </a:cubicBezTo>
                    <a:cubicBezTo>
                      <a:pt x="0" y="0"/>
                      <a:pt x="0" y="0"/>
                      <a:pt x="0" y="0"/>
                    </a:cubicBezTo>
                  </a:path>
                </a:pathLst>
              </a:custGeom>
              <a:noFill/>
              <a:ln w="30163"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a:lstStyle/>
              <a:p>
                <a:pPr defTabSz="521970" eaLnBrk="0" hangingPunct="0">
                  <a:defRPr/>
                </a:pPr>
                <a:endParaRPr lang="zh-CN" altLang="en-US" sz="1030" kern="0">
                  <a:solidFill>
                    <a:prstClr val="black"/>
                  </a:solidFill>
                </a:endParaRPr>
              </a:p>
            </p:txBody>
          </p:sp>
          <p:sp>
            <p:nvSpPr>
              <p:cNvPr id="42" name="淘宝店chenying0907 604"/>
              <p:cNvSpPr>
                <a:spLocks noChangeArrowheads="1"/>
              </p:cNvSpPr>
              <p:nvPr/>
            </p:nvSpPr>
            <p:spPr bwMode="auto">
              <a:xfrm>
                <a:off x="928177" y="5239479"/>
                <a:ext cx="692150" cy="120650"/>
              </a:xfrm>
              <a:prstGeom prst="rect">
                <a:avLst/>
              </a:prstGeom>
              <a:noFill/>
              <a:ln w="30163" cap="rnd">
                <a:solidFill>
                  <a:schemeClr val="accent1"/>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521970">
                  <a:lnSpc>
                    <a:spcPct val="100000"/>
                  </a:lnSpc>
                  <a:spcBef>
                    <a:spcPct val="0"/>
                  </a:spcBef>
                  <a:buNone/>
                  <a:defRPr/>
                </a:pPr>
                <a:endParaRPr lang="zh-CN" altLang="en-US" sz="1030" kern="0">
                  <a:solidFill>
                    <a:prstClr val="black"/>
                  </a:solidFill>
                </a:endParaRPr>
              </a:p>
            </p:txBody>
          </p:sp>
          <p:sp>
            <p:nvSpPr>
              <p:cNvPr id="43" name="Line 605"/>
              <p:cNvSpPr>
                <a:spLocks noChangeShapeType="1"/>
              </p:cNvSpPr>
              <p:nvPr/>
            </p:nvSpPr>
            <p:spPr bwMode="auto">
              <a:xfrm>
                <a:off x="928177" y="5239479"/>
                <a:ext cx="120650" cy="120650"/>
              </a:xfrm>
              <a:prstGeom prst="line">
                <a:avLst/>
              </a:prstGeom>
              <a:noFill/>
              <a:ln w="30163" cap="rnd">
                <a:solidFill>
                  <a:schemeClr val="accent1"/>
                </a:solidFill>
                <a:round/>
              </a:ln>
              <a:extLst>
                <a:ext uri="{909E8E84-426E-40DD-AFC4-6F175D3DCCD1}">
                  <a14:hiddenFill xmlns:a14="http://schemas.microsoft.com/office/drawing/2010/main">
                    <a:noFill/>
                  </a14:hiddenFill>
                </a:ext>
              </a:extLst>
            </p:spPr>
            <p:txBody>
              <a:bodyPr/>
              <a:lstStyle/>
              <a:p>
                <a:pPr defTabSz="521970" eaLnBrk="0" hangingPunct="0">
                  <a:defRPr/>
                </a:pPr>
                <a:endParaRPr lang="zh-CN" altLang="en-US" sz="1030" kern="0">
                  <a:solidFill>
                    <a:prstClr val="black"/>
                  </a:solidFill>
                </a:endParaRPr>
              </a:p>
            </p:txBody>
          </p:sp>
          <p:sp>
            <p:nvSpPr>
              <p:cNvPr id="44" name="Line 606"/>
              <p:cNvSpPr>
                <a:spLocks noChangeShapeType="1"/>
              </p:cNvSpPr>
              <p:nvPr/>
            </p:nvSpPr>
            <p:spPr bwMode="auto">
              <a:xfrm>
                <a:off x="1123440" y="5239479"/>
                <a:ext cx="120650" cy="120650"/>
              </a:xfrm>
              <a:prstGeom prst="line">
                <a:avLst/>
              </a:prstGeom>
              <a:noFill/>
              <a:ln w="30163" cap="rnd">
                <a:solidFill>
                  <a:schemeClr val="accent1"/>
                </a:solidFill>
                <a:round/>
              </a:ln>
              <a:extLst>
                <a:ext uri="{909E8E84-426E-40DD-AFC4-6F175D3DCCD1}">
                  <a14:hiddenFill xmlns:a14="http://schemas.microsoft.com/office/drawing/2010/main">
                    <a:noFill/>
                  </a14:hiddenFill>
                </a:ext>
              </a:extLst>
            </p:spPr>
            <p:txBody>
              <a:bodyPr/>
              <a:lstStyle/>
              <a:p>
                <a:pPr defTabSz="521970" eaLnBrk="0" hangingPunct="0">
                  <a:defRPr/>
                </a:pPr>
                <a:endParaRPr lang="zh-CN" altLang="en-US" sz="1030" kern="0">
                  <a:solidFill>
                    <a:prstClr val="black"/>
                  </a:solidFill>
                </a:endParaRPr>
              </a:p>
            </p:txBody>
          </p:sp>
          <p:sp>
            <p:nvSpPr>
              <p:cNvPr id="45" name="Line 607"/>
              <p:cNvSpPr>
                <a:spLocks noChangeShapeType="1"/>
              </p:cNvSpPr>
              <p:nvPr/>
            </p:nvSpPr>
            <p:spPr bwMode="auto">
              <a:xfrm>
                <a:off x="1304415" y="5239479"/>
                <a:ext cx="120650" cy="120650"/>
              </a:xfrm>
              <a:prstGeom prst="line">
                <a:avLst/>
              </a:prstGeom>
              <a:noFill/>
              <a:ln w="30163" cap="rnd">
                <a:solidFill>
                  <a:schemeClr val="accent1"/>
                </a:solidFill>
                <a:round/>
              </a:ln>
              <a:extLst>
                <a:ext uri="{909E8E84-426E-40DD-AFC4-6F175D3DCCD1}">
                  <a14:hiddenFill xmlns:a14="http://schemas.microsoft.com/office/drawing/2010/main">
                    <a:noFill/>
                  </a14:hiddenFill>
                </a:ext>
              </a:extLst>
            </p:spPr>
            <p:txBody>
              <a:bodyPr/>
              <a:lstStyle/>
              <a:p>
                <a:pPr defTabSz="521970" eaLnBrk="0" hangingPunct="0">
                  <a:defRPr/>
                </a:pPr>
                <a:endParaRPr lang="zh-CN" altLang="en-US" sz="1030" kern="0">
                  <a:solidFill>
                    <a:prstClr val="black"/>
                  </a:solidFill>
                </a:endParaRPr>
              </a:p>
            </p:txBody>
          </p:sp>
          <p:sp>
            <p:nvSpPr>
              <p:cNvPr id="46" name="Line 608"/>
              <p:cNvSpPr>
                <a:spLocks noChangeShapeType="1"/>
              </p:cNvSpPr>
              <p:nvPr/>
            </p:nvSpPr>
            <p:spPr bwMode="auto">
              <a:xfrm>
                <a:off x="1499677" y="5239479"/>
                <a:ext cx="120650" cy="120650"/>
              </a:xfrm>
              <a:prstGeom prst="line">
                <a:avLst/>
              </a:prstGeom>
              <a:noFill/>
              <a:ln w="30163" cap="rnd">
                <a:solidFill>
                  <a:schemeClr val="accent1"/>
                </a:solidFill>
                <a:round/>
              </a:ln>
              <a:extLst>
                <a:ext uri="{909E8E84-426E-40DD-AFC4-6F175D3DCCD1}">
                  <a14:hiddenFill xmlns:a14="http://schemas.microsoft.com/office/drawing/2010/main">
                    <a:noFill/>
                  </a14:hiddenFill>
                </a:ext>
              </a:extLst>
            </p:spPr>
            <p:txBody>
              <a:bodyPr/>
              <a:lstStyle/>
              <a:p>
                <a:pPr defTabSz="521970" eaLnBrk="0" hangingPunct="0">
                  <a:defRPr/>
                </a:pPr>
                <a:endParaRPr lang="zh-CN" altLang="en-US" sz="1030" kern="0">
                  <a:solidFill>
                    <a:prstClr val="black"/>
                  </a:solidFill>
                </a:endParaRPr>
              </a:p>
            </p:txBody>
          </p:sp>
          <p:sp>
            <p:nvSpPr>
              <p:cNvPr id="47" name="淘宝店chenying0907 609"/>
              <p:cNvSpPr/>
              <p:nvPr/>
            </p:nvSpPr>
            <p:spPr bwMode="auto">
              <a:xfrm>
                <a:off x="928177" y="5029929"/>
                <a:ext cx="692150" cy="179388"/>
              </a:xfrm>
              <a:custGeom>
                <a:avLst/>
                <a:gdLst>
                  <a:gd name="T0" fmla="*/ 1098788125 w 436"/>
                  <a:gd name="T1" fmla="*/ 183972713 h 113"/>
                  <a:gd name="T2" fmla="*/ 17641888 w 436"/>
                  <a:gd name="T3" fmla="*/ 284779244 h 113"/>
                  <a:gd name="T4" fmla="*/ 0 w 436"/>
                  <a:gd name="T5" fmla="*/ 95766204 h 113"/>
                  <a:gd name="T6" fmla="*/ 1081147825 w 436"/>
                  <a:gd name="T7" fmla="*/ 0 h 113"/>
                  <a:gd name="T8" fmla="*/ 1098788125 w 436"/>
                  <a:gd name="T9" fmla="*/ 183972713 h 1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6" h="113">
                    <a:moveTo>
                      <a:pt x="436" y="73"/>
                    </a:moveTo>
                    <a:lnTo>
                      <a:pt x="7" y="113"/>
                    </a:lnTo>
                    <a:lnTo>
                      <a:pt x="0" y="38"/>
                    </a:lnTo>
                    <a:lnTo>
                      <a:pt x="429" y="0"/>
                    </a:lnTo>
                    <a:lnTo>
                      <a:pt x="436" y="73"/>
                    </a:lnTo>
                    <a:close/>
                  </a:path>
                </a:pathLst>
              </a:custGeom>
              <a:noFill/>
              <a:ln w="30163"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a:lstStyle/>
              <a:p>
                <a:pPr defTabSz="521970" eaLnBrk="0" hangingPunct="0">
                  <a:defRPr/>
                </a:pPr>
                <a:endParaRPr lang="zh-CN" altLang="en-US" sz="1030" kern="0">
                  <a:solidFill>
                    <a:prstClr val="black"/>
                  </a:solidFill>
                </a:endParaRPr>
              </a:p>
            </p:txBody>
          </p:sp>
          <p:sp>
            <p:nvSpPr>
              <p:cNvPr id="48" name="Line 610"/>
              <p:cNvSpPr>
                <a:spLocks noChangeShapeType="1"/>
              </p:cNvSpPr>
              <p:nvPr/>
            </p:nvSpPr>
            <p:spPr bwMode="auto">
              <a:xfrm>
                <a:off x="928177" y="5090254"/>
                <a:ext cx="128588" cy="107950"/>
              </a:xfrm>
              <a:prstGeom prst="line">
                <a:avLst/>
              </a:prstGeom>
              <a:noFill/>
              <a:ln w="30163" cap="rnd">
                <a:solidFill>
                  <a:schemeClr val="accent1"/>
                </a:solidFill>
                <a:round/>
              </a:ln>
              <a:extLst>
                <a:ext uri="{909E8E84-426E-40DD-AFC4-6F175D3DCCD1}">
                  <a14:hiddenFill xmlns:a14="http://schemas.microsoft.com/office/drawing/2010/main">
                    <a:noFill/>
                  </a14:hiddenFill>
                </a:ext>
              </a:extLst>
            </p:spPr>
            <p:txBody>
              <a:bodyPr/>
              <a:lstStyle/>
              <a:p>
                <a:pPr defTabSz="521970" eaLnBrk="0" hangingPunct="0">
                  <a:defRPr/>
                </a:pPr>
                <a:endParaRPr lang="zh-CN" altLang="en-US" sz="1030" kern="0">
                  <a:solidFill>
                    <a:prstClr val="black"/>
                  </a:solidFill>
                </a:endParaRPr>
              </a:p>
            </p:txBody>
          </p:sp>
          <p:sp>
            <p:nvSpPr>
              <p:cNvPr id="49" name="Line 611"/>
              <p:cNvSpPr>
                <a:spLocks noChangeShapeType="1"/>
              </p:cNvSpPr>
              <p:nvPr/>
            </p:nvSpPr>
            <p:spPr bwMode="auto">
              <a:xfrm>
                <a:off x="1120265" y="5074379"/>
                <a:ext cx="131763" cy="106363"/>
              </a:xfrm>
              <a:prstGeom prst="line">
                <a:avLst/>
              </a:prstGeom>
              <a:noFill/>
              <a:ln w="30163" cap="rnd">
                <a:solidFill>
                  <a:schemeClr val="accent1"/>
                </a:solidFill>
                <a:round/>
              </a:ln>
              <a:extLst>
                <a:ext uri="{909E8E84-426E-40DD-AFC4-6F175D3DCCD1}">
                  <a14:hiddenFill xmlns:a14="http://schemas.microsoft.com/office/drawing/2010/main">
                    <a:noFill/>
                  </a14:hiddenFill>
                </a:ext>
              </a:extLst>
            </p:spPr>
            <p:txBody>
              <a:bodyPr/>
              <a:lstStyle/>
              <a:p>
                <a:pPr defTabSz="521970" eaLnBrk="0" hangingPunct="0">
                  <a:defRPr/>
                </a:pPr>
                <a:endParaRPr lang="zh-CN" altLang="en-US" sz="1030" kern="0">
                  <a:solidFill>
                    <a:prstClr val="black"/>
                  </a:solidFill>
                </a:endParaRPr>
              </a:p>
            </p:txBody>
          </p:sp>
          <p:sp>
            <p:nvSpPr>
              <p:cNvPr id="50" name="Line 612"/>
              <p:cNvSpPr>
                <a:spLocks noChangeShapeType="1"/>
              </p:cNvSpPr>
              <p:nvPr/>
            </p:nvSpPr>
            <p:spPr bwMode="auto">
              <a:xfrm>
                <a:off x="1301240" y="5056916"/>
                <a:ext cx="127000" cy="107950"/>
              </a:xfrm>
              <a:prstGeom prst="line">
                <a:avLst/>
              </a:prstGeom>
              <a:noFill/>
              <a:ln w="30163" cap="rnd">
                <a:solidFill>
                  <a:schemeClr val="accent1"/>
                </a:solidFill>
                <a:round/>
              </a:ln>
              <a:extLst>
                <a:ext uri="{909E8E84-426E-40DD-AFC4-6F175D3DCCD1}">
                  <a14:hiddenFill xmlns:a14="http://schemas.microsoft.com/office/drawing/2010/main">
                    <a:noFill/>
                  </a14:hiddenFill>
                </a:ext>
              </a:extLst>
            </p:spPr>
            <p:txBody>
              <a:bodyPr/>
              <a:lstStyle/>
              <a:p>
                <a:pPr defTabSz="521970" eaLnBrk="0" hangingPunct="0">
                  <a:defRPr/>
                </a:pPr>
                <a:endParaRPr lang="zh-CN" altLang="en-US" sz="1030" kern="0">
                  <a:solidFill>
                    <a:prstClr val="black"/>
                  </a:solidFill>
                </a:endParaRPr>
              </a:p>
            </p:txBody>
          </p:sp>
          <p:sp>
            <p:nvSpPr>
              <p:cNvPr id="51" name="Line 613"/>
              <p:cNvSpPr>
                <a:spLocks noChangeShapeType="1"/>
              </p:cNvSpPr>
              <p:nvPr/>
            </p:nvSpPr>
            <p:spPr bwMode="auto">
              <a:xfrm>
                <a:off x="1491740" y="5041041"/>
                <a:ext cx="128588" cy="104775"/>
              </a:xfrm>
              <a:prstGeom prst="line">
                <a:avLst/>
              </a:prstGeom>
              <a:noFill/>
              <a:ln w="30163" cap="rnd">
                <a:solidFill>
                  <a:schemeClr val="accent1"/>
                </a:solidFill>
                <a:round/>
              </a:ln>
              <a:extLst>
                <a:ext uri="{909E8E84-426E-40DD-AFC4-6F175D3DCCD1}">
                  <a14:hiddenFill xmlns:a14="http://schemas.microsoft.com/office/drawing/2010/main">
                    <a:noFill/>
                  </a14:hiddenFill>
                </a:ext>
              </a:extLst>
            </p:spPr>
            <p:txBody>
              <a:bodyPr/>
              <a:lstStyle/>
              <a:p>
                <a:pPr defTabSz="521970" eaLnBrk="0" hangingPunct="0">
                  <a:defRPr/>
                </a:pPr>
                <a:endParaRPr lang="zh-CN" altLang="en-US" sz="1030" kern="0">
                  <a:solidFill>
                    <a:prstClr val="black"/>
                  </a:solidFill>
                </a:endParaRPr>
              </a:p>
            </p:txBody>
          </p:sp>
          <p:sp>
            <p:nvSpPr>
              <p:cNvPr id="52" name="Line 614"/>
              <p:cNvSpPr>
                <a:spLocks noChangeShapeType="1"/>
              </p:cNvSpPr>
              <p:nvPr/>
            </p:nvSpPr>
            <p:spPr bwMode="auto">
              <a:xfrm>
                <a:off x="1048827" y="5480779"/>
                <a:ext cx="450850" cy="0"/>
              </a:xfrm>
              <a:prstGeom prst="line">
                <a:avLst/>
              </a:prstGeom>
              <a:noFill/>
              <a:ln w="30163" cap="rnd">
                <a:solidFill>
                  <a:schemeClr val="accent1"/>
                </a:solidFill>
                <a:round/>
              </a:ln>
              <a:extLst>
                <a:ext uri="{909E8E84-426E-40DD-AFC4-6F175D3DCCD1}">
                  <a14:hiddenFill xmlns:a14="http://schemas.microsoft.com/office/drawing/2010/main">
                    <a:noFill/>
                  </a14:hiddenFill>
                </a:ext>
              </a:extLst>
            </p:spPr>
            <p:txBody>
              <a:bodyPr/>
              <a:lstStyle/>
              <a:p>
                <a:pPr defTabSz="521970" eaLnBrk="0" hangingPunct="0">
                  <a:defRPr/>
                </a:pPr>
                <a:endParaRPr lang="zh-CN" altLang="en-US" sz="1030" kern="0">
                  <a:solidFill>
                    <a:prstClr val="black"/>
                  </a:solidFill>
                </a:endParaRPr>
              </a:p>
            </p:txBody>
          </p:sp>
          <p:sp>
            <p:nvSpPr>
              <p:cNvPr id="53" name="Line 615"/>
              <p:cNvSpPr>
                <a:spLocks noChangeShapeType="1"/>
              </p:cNvSpPr>
              <p:nvPr/>
            </p:nvSpPr>
            <p:spPr bwMode="auto">
              <a:xfrm>
                <a:off x="1048827" y="5569679"/>
                <a:ext cx="450850" cy="0"/>
              </a:xfrm>
              <a:prstGeom prst="line">
                <a:avLst/>
              </a:prstGeom>
              <a:noFill/>
              <a:ln w="30163" cap="rnd">
                <a:solidFill>
                  <a:schemeClr val="accent1"/>
                </a:solidFill>
                <a:round/>
              </a:ln>
              <a:extLst>
                <a:ext uri="{909E8E84-426E-40DD-AFC4-6F175D3DCCD1}">
                  <a14:hiddenFill xmlns:a14="http://schemas.microsoft.com/office/drawing/2010/main">
                    <a:noFill/>
                  </a14:hiddenFill>
                </a:ext>
              </a:extLst>
            </p:spPr>
            <p:txBody>
              <a:bodyPr/>
              <a:lstStyle/>
              <a:p>
                <a:pPr defTabSz="521970" eaLnBrk="0" hangingPunct="0">
                  <a:defRPr/>
                </a:pPr>
                <a:endParaRPr lang="zh-CN" altLang="en-US" sz="1030" kern="0">
                  <a:solidFill>
                    <a:prstClr val="black"/>
                  </a:solidFill>
                </a:endParaRPr>
              </a:p>
            </p:txBody>
          </p:sp>
        </p:grpSp>
      </p:grpSp>
      <p:sp>
        <p:nvSpPr>
          <p:cNvPr id="54" name="淘宝店chenying0907 2044"/>
          <p:cNvSpPr txBox="1"/>
          <p:nvPr/>
        </p:nvSpPr>
        <p:spPr>
          <a:xfrm flipH="1">
            <a:off x="2163694" y="2479974"/>
            <a:ext cx="1537815" cy="268168"/>
          </a:xfrm>
          <a:prstGeom prst="rect">
            <a:avLst/>
          </a:prstGeom>
          <a:noFill/>
        </p:spPr>
        <p:txBody>
          <a:bodyPr>
            <a:spAutoFit/>
          </a:bodyPr>
          <a:lstStyle/>
          <a:p>
            <a:pPr algn="ctr" defTabSz="521970">
              <a:defRPr/>
            </a:pPr>
            <a:r>
              <a:rPr lang="zh-CN" altLang="en-US" sz="1145" dirty="0">
                <a:solidFill>
                  <a:schemeClr val="accent1"/>
                </a:solidFill>
                <a:latin typeface="微软雅黑" panose="020B0503020204020204" pitchFamily="34" charset="-122"/>
                <a:ea typeface="微软雅黑" panose="020B0503020204020204" pitchFamily="34" charset="-122"/>
              </a:rPr>
              <a:t>添加您的标题</a:t>
            </a:r>
            <a:endParaRPr lang="zh-CN" altLang="en-US" sz="1830" dirty="0">
              <a:solidFill>
                <a:schemeClr val="accent1"/>
              </a:solidFill>
              <a:latin typeface="微软雅黑" panose="020B0503020204020204" pitchFamily="34" charset="-122"/>
              <a:ea typeface="微软雅黑" panose="020B0503020204020204" pitchFamily="34" charset="-122"/>
            </a:endParaRPr>
          </a:p>
        </p:txBody>
      </p:sp>
      <p:sp>
        <p:nvSpPr>
          <p:cNvPr id="55" name="淘宝店chenying0907 2046"/>
          <p:cNvSpPr txBox="1">
            <a:spLocks noChangeArrowheads="1"/>
          </p:cNvSpPr>
          <p:nvPr/>
        </p:nvSpPr>
        <p:spPr bwMode="auto">
          <a:xfrm flipH="1">
            <a:off x="2444040" y="2808403"/>
            <a:ext cx="2597500" cy="461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521970">
              <a:lnSpc>
                <a:spcPct val="100000"/>
              </a:lnSpc>
              <a:spcBef>
                <a:spcPct val="0"/>
              </a:spcBef>
              <a:buNone/>
            </a:pPr>
            <a:r>
              <a:rPr lang="zh-CN" altLang="en-US" sz="800">
                <a:solidFill>
                  <a:schemeClr val="tx1">
                    <a:lumMod val="50000"/>
                    <a:lumOff val="50000"/>
                  </a:schemeClr>
                </a:solidFill>
                <a:latin typeface="微软雅黑" panose="020B0503020204020204" pitchFamily="34" charset="-122"/>
                <a:ea typeface="微软雅黑" panose="020B0503020204020204" pitchFamily="34" charset="-122"/>
              </a:rPr>
              <a:t>我曾经欣赏过生命绚丽，也曾经低迷于生命价值的暗淡。在我的生命里似有似无的缺少了一种最安和的色彩。</a:t>
            </a:r>
            <a:endParaRPr lang="zh-CN" altLang="en-US" sz="800" u="sng">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6" name="淘宝店chenying0907 55"/>
          <p:cNvCxnSpPr/>
          <p:nvPr/>
        </p:nvCxnSpPr>
        <p:spPr>
          <a:xfrm>
            <a:off x="2491217" y="2751246"/>
            <a:ext cx="1477028" cy="0"/>
          </a:xfrm>
          <a:prstGeom prst="line">
            <a:avLst/>
          </a:prstGeom>
          <a:noFill/>
          <a:ln w="0" cap="flat" cmpd="sng" algn="ctr">
            <a:solidFill>
              <a:schemeClr val="accent1"/>
            </a:solidFill>
            <a:prstDash val="dashDot"/>
            <a:miter lim="800000"/>
          </a:ln>
          <a:effectLst/>
        </p:spPr>
      </p:cxnSp>
      <p:sp>
        <p:nvSpPr>
          <p:cNvPr id="57" name="淘宝店chenying0907 2051"/>
          <p:cNvSpPr txBox="1"/>
          <p:nvPr/>
        </p:nvSpPr>
        <p:spPr>
          <a:xfrm flipH="1">
            <a:off x="2180933" y="3517886"/>
            <a:ext cx="1537814" cy="268168"/>
          </a:xfrm>
          <a:prstGeom prst="rect">
            <a:avLst/>
          </a:prstGeom>
          <a:noFill/>
        </p:spPr>
        <p:txBody>
          <a:bodyPr>
            <a:spAutoFit/>
          </a:bodyPr>
          <a:lstStyle/>
          <a:p>
            <a:pPr algn="ctr" defTabSz="521970">
              <a:defRPr/>
            </a:pPr>
            <a:r>
              <a:rPr lang="zh-CN" altLang="en-US" sz="1145" dirty="0">
                <a:solidFill>
                  <a:schemeClr val="accent1"/>
                </a:solidFill>
                <a:latin typeface="微软雅黑" panose="020B0503020204020204" pitchFamily="34" charset="-122"/>
                <a:ea typeface="微软雅黑" panose="020B0503020204020204" pitchFamily="34" charset="-122"/>
              </a:rPr>
              <a:t>添加您的标题</a:t>
            </a:r>
            <a:endParaRPr lang="zh-CN" altLang="en-US" sz="1830" dirty="0">
              <a:solidFill>
                <a:schemeClr val="accent1"/>
              </a:solidFill>
              <a:latin typeface="微软雅黑" panose="020B0503020204020204" pitchFamily="34" charset="-122"/>
              <a:ea typeface="微软雅黑" panose="020B0503020204020204" pitchFamily="34" charset="-122"/>
            </a:endParaRPr>
          </a:p>
        </p:txBody>
      </p:sp>
      <p:sp>
        <p:nvSpPr>
          <p:cNvPr id="58" name="淘宝店chenying0907 2052"/>
          <p:cNvSpPr txBox="1">
            <a:spLocks noChangeArrowheads="1"/>
          </p:cNvSpPr>
          <p:nvPr/>
        </p:nvSpPr>
        <p:spPr bwMode="auto">
          <a:xfrm flipH="1">
            <a:off x="2461277" y="3846315"/>
            <a:ext cx="2597501" cy="461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521970">
              <a:lnSpc>
                <a:spcPct val="100000"/>
              </a:lnSpc>
              <a:spcBef>
                <a:spcPct val="0"/>
              </a:spcBef>
              <a:buNone/>
            </a:pPr>
            <a:r>
              <a:rPr lang="zh-CN" altLang="en-US" sz="800">
                <a:solidFill>
                  <a:schemeClr val="tx1">
                    <a:lumMod val="50000"/>
                    <a:lumOff val="50000"/>
                  </a:schemeClr>
                </a:solidFill>
                <a:latin typeface="微软雅黑" panose="020B0503020204020204" pitchFamily="34" charset="-122"/>
                <a:ea typeface="微软雅黑" panose="020B0503020204020204" pitchFamily="34" charset="-122"/>
              </a:rPr>
              <a:t>我曾经欣赏过生命绚丽，也曾经低迷于生命价值的暗淡。在我的生命里似有似无的缺少了一种最安和的色彩。</a:t>
            </a:r>
            <a:endParaRPr lang="zh-CN" altLang="en-US" sz="800" u="sng">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9" name="淘宝店chenying0907 58"/>
          <p:cNvCxnSpPr/>
          <p:nvPr/>
        </p:nvCxnSpPr>
        <p:spPr>
          <a:xfrm>
            <a:off x="2508455" y="3789158"/>
            <a:ext cx="1477028" cy="0"/>
          </a:xfrm>
          <a:prstGeom prst="line">
            <a:avLst/>
          </a:prstGeom>
          <a:noFill/>
          <a:ln w="0" cap="flat" cmpd="sng" algn="ctr">
            <a:solidFill>
              <a:schemeClr val="accent1"/>
            </a:solidFill>
            <a:prstDash val="dashDot"/>
            <a:miter lim="800000"/>
          </a:ln>
          <a:effectLst/>
        </p:spPr>
      </p:cxn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53" presetClass="entr" presetSubtype="16"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500" fill="hold"/>
                                        <p:tgtEl>
                                          <p:spTgt spid="38"/>
                                        </p:tgtEl>
                                        <p:attrNameLst>
                                          <p:attrName>ppt_w</p:attrName>
                                        </p:attrNameLst>
                                      </p:cBhvr>
                                      <p:tavLst>
                                        <p:tav tm="0">
                                          <p:val>
                                            <p:fltVal val="0"/>
                                          </p:val>
                                        </p:tav>
                                        <p:tav tm="100000">
                                          <p:val>
                                            <p:strVal val="#ppt_w"/>
                                          </p:val>
                                        </p:tav>
                                      </p:tavLst>
                                    </p:anim>
                                    <p:anim calcmode="lin" valueType="num">
                                      <p:cBhvr>
                                        <p:cTn id="18" dur="500" fill="hold"/>
                                        <p:tgtEl>
                                          <p:spTgt spid="38"/>
                                        </p:tgtEl>
                                        <p:attrNameLst>
                                          <p:attrName>ppt_h</p:attrName>
                                        </p:attrNameLst>
                                      </p:cBhvr>
                                      <p:tavLst>
                                        <p:tav tm="0">
                                          <p:val>
                                            <p:fltVal val="0"/>
                                          </p:val>
                                        </p:tav>
                                        <p:tav tm="100000">
                                          <p:val>
                                            <p:strVal val="#ppt_h"/>
                                          </p:val>
                                        </p:tav>
                                      </p:tavLst>
                                    </p:anim>
                                    <p:animEffect transition="in" filter="fade">
                                      <p:cBhvr>
                                        <p:cTn id="19" dur="500"/>
                                        <p:tgtEl>
                                          <p:spTgt spid="3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par>
                                <p:cTn id="25" presetID="22" presetClass="entr" presetSubtype="8"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wipe(left)">
                                      <p:cBhvr>
                                        <p:cTn id="35" dur="500"/>
                                        <p:tgtEl>
                                          <p:spTgt spid="55"/>
                                        </p:tgtEl>
                                      </p:cBhvr>
                                    </p:animEffect>
                                  </p:childTnLst>
                                </p:cTn>
                              </p:par>
                              <p:par>
                                <p:cTn id="36" presetID="22" presetClass="entr" presetSubtype="8" fill="hold" nodeType="with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wipe(left)">
                                      <p:cBhvr>
                                        <p:cTn id="38" dur="500"/>
                                        <p:tgtEl>
                                          <p:spTgt spid="5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wipe(left)">
                                      <p:cBhvr>
                                        <p:cTn id="41" dur="500"/>
                                        <p:tgtEl>
                                          <p:spTgt spid="54"/>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58"/>
                                        </p:tgtEl>
                                        <p:attrNameLst>
                                          <p:attrName>style.visibility</p:attrName>
                                        </p:attrNameLst>
                                      </p:cBhvr>
                                      <p:to>
                                        <p:strVal val="visible"/>
                                      </p:to>
                                    </p:set>
                                    <p:animEffect transition="in" filter="wipe(left)">
                                      <p:cBhvr>
                                        <p:cTn id="46" dur="500"/>
                                        <p:tgtEl>
                                          <p:spTgt spid="58"/>
                                        </p:tgtEl>
                                      </p:cBhvr>
                                    </p:animEffect>
                                  </p:childTnLst>
                                </p:cTn>
                              </p:par>
                              <p:par>
                                <p:cTn id="47" presetID="22" presetClass="entr" presetSubtype="8" fill="hold" nodeType="withEffect">
                                  <p:stCondLst>
                                    <p:cond delay="0"/>
                                  </p:stCondLst>
                                  <p:childTnLst>
                                    <p:set>
                                      <p:cBhvr>
                                        <p:cTn id="48" dur="1" fill="hold">
                                          <p:stCondLst>
                                            <p:cond delay="0"/>
                                          </p:stCondLst>
                                        </p:cTn>
                                        <p:tgtEl>
                                          <p:spTgt spid="59"/>
                                        </p:tgtEl>
                                        <p:attrNameLst>
                                          <p:attrName>style.visibility</p:attrName>
                                        </p:attrNameLst>
                                      </p:cBhvr>
                                      <p:to>
                                        <p:strVal val="visible"/>
                                      </p:to>
                                    </p:set>
                                    <p:animEffect transition="in" filter="wipe(left)">
                                      <p:cBhvr>
                                        <p:cTn id="49" dur="500"/>
                                        <p:tgtEl>
                                          <p:spTgt spid="59"/>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57"/>
                                        </p:tgtEl>
                                        <p:attrNameLst>
                                          <p:attrName>style.visibility</p:attrName>
                                        </p:attrNameLst>
                                      </p:cBhvr>
                                      <p:to>
                                        <p:strVal val="visible"/>
                                      </p:to>
                                    </p:set>
                                    <p:animEffect transition="in" filter="wipe(left)">
                                      <p:cBhvr>
                                        <p:cTn id="52" dur="500"/>
                                        <p:tgtEl>
                                          <p:spTgt spid="57"/>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p:cTn id="57" dur="500" fill="hold"/>
                                        <p:tgtEl>
                                          <p:spTgt spid="6"/>
                                        </p:tgtEl>
                                        <p:attrNameLst>
                                          <p:attrName>ppt_w</p:attrName>
                                        </p:attrNameLst>
                                      </p:cBhvr>
                                      <p:tavLst>
                                        <p:tav tm="0">
                                          <p:val>
                                            <p:fltVal val="0"/>
                                          </p:val>
                                        </p:tav>
                                        <p:tav tm="100000">
                                          <p:val>
                                            <p:strVal val="#ppt_w"/>
                                          </p:val>
                                        </p:tav>
                                      </p:tavLst>
                                    </p:anim>
                                    <p:anim calcmode="lin" valueType="num">
                                      <p:cBhvr>
                                        <p:cTn id="58" dur="500" fill="hold"/>
                                        <p:tgtEl>
                                          <p:spTgt spid="6"/>
                                        </p:tgtEl>
                                        <p:attrNameLst>
                                          <p:attrName>ppt_h</p:attrName>
                                        </p:attrNameLst>
                                      </p:cBhvr>
                                      <p:tavLst>
                                        <p:tav tm="0">
                                          <p:val>
                                            <p:fltVal val="0"/>
                                          </p:val>
                                        </p:tav>
                                        <p:tav tm="100000">
                                          <p:val>
                                            <p:strVal val="#ppt_h"/>
                                          </p:val>
                                        </p:tav>
                                      </p:tavLst>
                                    </p:anim>
                                    <p:animEffect transition="in" filter="fade">
                                      <p:cBhvr>
                                        <p:cTn id="59" dur="500"/>
                                        <p:tgtEl>
                                          <p:spTgt spid="6"/>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fade">
                                      <p:cBhvr>
                                        <p:cTn id="6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54" grpId="0"/>
      <p:bldP spid="55" grpId="0"/>
      <p:bldP spid="57" grpId="0"/>
      <p:bldP spid="5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5"/>
          <p:cNvGrpSpPr/>
          <p:nvPr/>
        </p:nvGrpSpPr>
        <p:grpSpPr>
          <a:xfrm rot="21141998">
            <a:off x="3930441" y="2976596"/>
            <a:ext cx="540453" cy="830615"/>
            <a:chOff x="3229455" y="3870331"/>
            <a:chExt cx="1247286" cy="1916345"/>
          </a:xfrm>
          <a:solidFill>
            <a:schemeClr val="accent3"/>
          </a:solidFill>
        </p:grpSpPr>
        <p:sp>
          <p:nvSpPr>
            <p:cNvPr id="7" name="椭圆 3"/>
            <p:cNvSpPr/>
            <p:nvPr/>
          </p:nvSpPr>
          <p:spPr>
            <a:xfrm rot="20475942">
              <a:off x="3229455" y="4115568"/>
              <a:ext cx="1125327" cy="1671108"/>
            </a:xfrm>
            <a:custGeom>
              <a:avLst/>
              <a:gdLst>
                <a:gd name="connsiteX0" fmla="*/ 0 w 1800200"/>
                <a:gd name="connsiteY0" fmla="*/ 936104 h 1872208"/>
                <a:gd name="connsiteX1" fmla="*/ 900100 w 1800200"/>
                <a:gd name="connsiteY1" fmla="*/ 0 h 1872208"/>
                <a:gd name="connsiteX2" fmla="*/ 1800200 w 1800200"/>
                <a:gd name="connsiteY2" fmla="*/ 936104 h 1872208"/>
                <a:gd name="connsiteX3" fmla="*/ 900100 w 1800200"/>
                <a:gd name="connsiteY3" fmla="*/ 1872208 h 1872208"/>
                <a:gd name="connsiteX4" fmla="*/ 0 w 1800200"/>
                <a:gd name="connsiteY4" fmla="*/ 936104 h 1872208"/>
                <a:gd name="connsiteX0-1" fmla="*/ 0 w 1408314"/>
                <a:gd name="connsiteY0-2" fmla="*/ 936145 h 1872292"/>
                <a:gd name="connsiteX1-3" fmla="*/ 900100 w 1408314"/>
                <a:gd name="connsiteY1-4" fmla="*/ 41 h 1872292"/>
                <a:gd name="connsiteX2-5" fmla="*/ 1408314 w 1408314"/>
                <a:gd name="connsiteY2-6" fmla="*/ 965174 h 1872292"/>
                <a:gd name="connsiteX3-7" fmla="*/ 900100 w 1408314"/>
                <a:gd name="connsiteY3-8" fmla="*/ 1872249 h 1872292"/>
                <a:gd name="connsiteX4-9" fmla="*/ 0 w 1408314"/>
                <a:gd name="connsiteY4-10" fmla="*/ 936145 h 1872292"/>
                <a:gd name="connsiteX0-11" fmla="*/ 8065 w 1565401"/>
                <a:gd name="connsiteY0-12" fmla="*/ 790997 h 1727144"/>
                <a:gd name="connsiteX1-13" fmla="*/ 1474222 w 1565401"/>
                <a:gd name="connsiteY1-14" fmla="*/ 35 h 1727144"/>
                <a:gd name="connsiteX2-15" fmla="*/ 1416379 w 1565401"/>
                <a:gd name="connsiteY2-16" fmla="*/ 820026 h 1727144"/>
                <a:gd name="connsiteX3-17" fmla="*/ 908165 w 1565401"/>
                <a:gd name="connsiteY3-18" fmla="*/ 1727101 h 1727144"/>
                <a:gd name="connsiteX4-19" fmla="*/ 8065 w 1565401"/>
                <a:gd name="connsiteY4-20" fmla="*/ 790997 h 1727144"/>
                <a:gd name="connsiteX0-21" fmla="*/ 7672 w 1516692"/>
                <a:gd name="connsiteY0-22" fmla="*/ 790971 h 1727085"/>
                <a:gd name="connsiteX1-23" fmla="*/ 1473829 w 1516692"/>
                <a:gd name="connsiteY1-24" fmla="*/ 9 h 1727085"/>
                <a:gd name="connsiteX2-25" fmla="*/ 1154729 w 1516692"/>
                <a:gd name="connsiteY2-26" fmla="*/ 805485 h 1727085"/>
                <a:gd name="connsiteX3-27" fmla="*/ 907772 w 1516692"/>
                <a:gd name="connsiteY3-28" fmla="*/ 1727075 h 1727085"/>
                <a:gd name="connsiteX4-29" fmla="*/ 7672 w 1516692"/>
                <a:gd name="connsiteY4-30" fmla="*/ 790971 h 1727085"/>
                <a:gd name="connsiteX0-31" fmla="*/ 17232 w 916832"/>
                <a:gd name="connsiteY0-32" fmla="*/ 362964 h 1757227"/>
                <a:gd name="connsiteX1-33" fmla="*/ 902817 w 916832"/>
                <a:gd name="connsiteY1-34" fmla="*/ 21945 h 1757227"/>
                <a:gd name="connsiteX2-35" fmla="*/ 583717 w 916832"/>
                <a:gd name="connsiteY2-36" fmla="*/ 827421 h 1757227"/>
                <a:gd name="connsiteX3-37" fmla="*/ 336760 w 916832"/>
                <a:gd name="connsiteY3-38" fmla="*/ 1749011 h 1757227"/>
                <a:gd name="connsiteX4-39" fmla="*/ 17232 w 916832"/>
                <a:gd name="connsiteY4-40" fmla="*/ 362964 h 1757227"/>
                <a:gd name="connsiteX0-41" fmla="*/ 67305 w 966905"/>
                <a:gd name="connsiteY0-42" fmla="*/ 357294 h 1289288"/>
                <a:gd name="connsiteX1-43" fmla="*/ 952890 w 966905"/>
                <a:gd name="connsiteY1-44" fmla="*/ 16275 h 1289288"/>
                <a:gd name="connsiteX2-45" fmla="*/ 633790 w 966905"/>
                <a:gd name="connsiteY2-46" fmla="*/ 821751 h 1289288"/>
                <a:gd name="connsiteX3-47" fmla="*/ 125576 w 966905"/>
                <a:gd name="connsiteY3-48" fmla="*/ 1249856 h 1289288"/>
                <a:gd name="connsiteX4-49" fmla="*/ 67305 w 966905"/>
                <a:gd name="connsiteY4-50" fmla="*/ 357294 h 1289288"/>
                <a:gd name="connsiteX0-51" fmla="*/ 67305 w 1120923"/>
                <a:gd name="connsiteY0-52" fmla="*/ 578161 h 1510155"/>
                <a:gd name="connsiteX1-53" fmla="*/ 952890 w 1120923"/>
                <a:gd name="connsiteY1-54" fmla="*/ 237142 h 1510155"/>
                <a:gd name="connsiteX2-55" fmla="*/ 633790 w 1120923"/>
                <a:gd name="connsiteY2-56" fmla="*/ 1042618 h 1510155"/>
                <a:gd name="connsiteX3-57" fmla="*/ 125576 w 1120923"/>
                <a:gd name="connsiteY3-58" fmla="*/ 1470723 h 1510155"/>
                <a:gd name="connsiteX4-59" fmla="*/ 67305 w 1120923"/>
                <a:gd name="connsiteY4-60" fmla="*/ 578161 h 1510155"/>
                <a:gd name="connsiteX0-61" fmla="*/ 67305 w 1082631"/>
                <a:gd name="connsiteY0-62" fmla="*/ 578161 h 1510155"/>
                <a:gd name="connsiteX1-63" fmla="*/ 952890 w 1082631"/>
                <a:gd name="connsiteY1-64" fmla="*/ 237142 h 1510155"/>
                <a:gd name="connsiteX2-65" fmla="*/ 633790 w 1082631"/>
                <a:gd name="connsiteY2-66" fmla="*/ 1042618 h 1510155"/>
                <a:gd name="connsiteX3-67" fmla="*/ 125576 w 1082631"/>
                <a:gd name="connsiteY3-68" fmla="*/ 1470723 h 1510155"/>
                <a:gd name="connsiteX4-69" fmla="*/ 67305 w 1082631"/>
                <a:gd name="connsiteY4-70" fmla="*/ 578161 h 1510155"/>
                <a:gd name="connsiteX0-71" fmla="*/ 67305 w 1022843"/>
                <a:gd name="connsiteY0-72" fmla="*/ 597144 h 1529138"/>
                <a:gd name="connsiteX1-73" fmla="*/ 952890 w 1022843"/>
                <a:gd name="connsiteY1-74" fmla="*/ 256125 h 1529138"/>
                <a:gd name="connsiteX2-75" fmla="*/ 633790 w 1022843"/>
                <a:gd name="connsiteY2-76" fmla="*/ 1061601 h 1529138"/>
                <a:gd name="connsiteX3-77" fmla="*/ 125576 w 1022843"/>
                <a:gd name="connsiteY3-78" fmla="*/ 1489706 h 1529138"/>
                <a:gd name="connsiteX4-79" fmla="*/ 67305 w 1022843"/>
                <a:gd name="connsiteY4-80" fmla="*/ 597144 h 1529138"/>
                <a:gd name="connsiteX0-81" fmla="*/ 35178 w 990716"/>
                <a:gd name="connsiteY0-82" fmla="*/ 706929 h 1638923"/>
                <a:gd name="connsiteX1-83" fmla="*/ 920763 w 990716"/>
                <a:gd name="connsiteY1-84" fmla="*/ 365910 h 1638923"/>
                <a:gd name="connsiteX2-85" fmla="*/ 601663 w 990716"/>
                <a:gd name="connsiteY2-86" fmla="*/ 1171386 h 1638923"/>
                <a:gd name="connsiteX3-87" fmla="*/ 93449 w 990716"/>
                <a:gd name="connsiteY3-88" fmla="*/ 1599491 h 1638923"/>
                <a:gd name="connsiteX4-89" fmla="*/ 35178 w 990716"/>
                <a:gd name="connsiteY4-90" fmla="*/ 706929 h 1638923"/>
                <a:gd name="connsiteX0-91" fmla="*/ 84888 w 1040426"/>
                <a:gd name="connsiteY0-92" fmla="*/ 595487 h 1483573"/>
                <a:gd name="connsiteX1-93" fmla="*/ 970473 w 1040426"/>
                <a:gd name="connsiteY1-94" fmla="*/ 254468 h 1483573"/>
                <a:gd name="connsiteX2-95" fmla="*/ 651373 w 1040426"/>
                <a:gd name="connsiteY2-96" fmla="*/ 1059944 h 1483573"/>
                <a:gd name="connsiteX3-97" fmla="*/ 99616 w 1040426"/>
                <a:gd name="connsiteY3-98" fmla="*/ 1429992 h 1483573"/>
                <a:gd name="connsiteX4-99" fmla="*/ 84888 w 1040426"/>
                <a:gd name="connsiteY4-100" fmla="*/ 595487 h 1483573"/>
                <a:gd name="connsiteX0-101" fmla="*/ 66779 w 1022317"/>
                <a:gd name="connsiteY0-102" fmla="*/ 684992 h 1573078"/>
                <a:gd name="connsiteX1-103" fmla="*/ 952364 w 1022317"/>
                <a:gd name="connsiteY1-104" fmla="*/ 343973 h 1573078"/>
                <a:gd name="connsiteX2-105" fmla="*/ 633264 w 1022317"/>
                <a:gd name="connsiteY2-106" fmla="*/ 1149449 h 1573078"/>
                <a:gd name="connsiteX3-107" fmla="*/ 81507 w 1022317"/>
                <a:gd name="connsiteY3-108" fmla="*/ 1519497 h 1573078"/>
                <a:gd name="connsiteX4-109" fmla="*/ 66779 w 1022317"/>
                <a:gd name="connsiteY4-110" fmla="*/ 684992 h 1573078"/>
                <a:gd name="connsiteX0-111" fmla="*/ 88996 w 1099434"/>
                <a:gd name="connsiteY0-112" fmla="*/ 644350 h 1532436"/>
                <a:gd name="connsiteX1-113" fmla="*/ 1032638 w 1099434"/>
                <a:gd name="connsiteY1-114" fmla="*/ 245274 h 1532436"/>
                <a:gd name="connsiteX2-115" fmla="*/ 655481 w 1099434"/>
                <a:gd name="connsiteY2-116" fmla="*/ 1108807 h 1532436"/>
                <a:gd name="connsiteX3-117" fmla="*/ 103724 w 1099434"/>
                <a:gd name="connsiteY3-118" fmla="*/ 1478855 h 1532436"/>
                <a:gd name="connsiteX4-119" fmla="*/ 88996 w 1099434"/>
                <a:gd name="connsiteY4-120" fmla="*/ 644350 h 1532436"/>
                <a:gd name="connsiteX0-121" fmla="*/ 113991 w 1124429"/>
                <a:gd name="connsiteY0-122" fmla="*/ 765632 h 1653718"/>
                <a:gd name="connsiteX1-123" fmla="*/ 1057633 w 1124429"/>
                <a:gd name="connsiteY1-124" fmla="*/ 366556 h 1653718"/>
                <a:gd name="connsiteX2-125" fmla="*/ 680476 w 1124429"/>
                <a:gd name="connsiteY2-126" fmla="*/ 1230089 h 1653718"/>
                <a:gd name="connsiteX3-127" fmla="*/ 128719 w 1124429"/>
                <a:gd name="connsiteY3-128" fmla="*/ 1600137 h 1653718"/>
                <a:gd name="connsiteX4-129" fmla="*/ 113991 w 1124429"/>
                <a:gd name="connsiteY4-130" fmla="*/ 765632 h 1653718"/>
                <a:gd name="connsiteX0-131" fmla="*/ 107702 w 1118140"/>
                <a:gd name="connsiteY0-132" fmla="*/ 761692 h 1649778"/>
                <a:gd name="connsiteX1-133" fmla="*/ 1051344 w 1118140"/>
                <a:gd name="connsiteY1-134" fmla="*/ 362616 h 1649778"/>
                <a:gd name="connsiteX2-135" fmla="*/ 674187 w 1118140"/>
                <a:gd name="connsiteY2-136" fmla="*/ 1226149 h 1649778"/>
                <a:gd name="connsiteX3-137" fmla="*/ 122430 w 1118140"/>
                <a:gd name="connsiteY3-138" fmla="*/ 1596197 h 1649778"/>
                <a:gd name="connsiteX4-139" fmla="*/ 107702 w 1118140"/>
                <a:gd name="connsiteY4-140" fmla="*/ 761692 h 1649778"/>
                <a:gd name="connsiteX0-141" fmla="*/ 89232 w 1114646"/>
                <a:gd name="connsiteY0-142" fmla="*/ 507116 h 1410789"/>
                <a:gd name="connsiteX1-143" fmla="*/ 1105445 w 1114646"/>
                <a:gd name="connsiteY1-144" fmla="*/ 122555 h 1410789"/>
                <a:gd name="connsiteX2-145" fmla="*/ 728288 w 1114646"/>
                <a:gd name="connsiteY2-146" fmla="*/ 986088 h 1410789"/>
                <a:gd name="connsiteX3-147" fmla="*/ 176531 w 1114646"/>
                <a:gd name="connsiteY3-148" fmla="*/ 1356136 h 1410789"/>
                <a:gd name="connsiteX4-149" fmla="*/ 89232 w 1114646"/>
                <a:gd name="connsiteY4-150" fmla="*/ 507116 h 1410789"/>
                <a:gd name="connsiteX0-151" fmla="*/ 89232 w 1175988"/>
                <a:gd name="connsiteY0-152" fmla="*/ 721370 h 1625043"/>
                <a:gd name="connsiteX1-153" fmla="*/ 1105445 w 1175988"/>
                <a:gd name="connsiteY1-154" fmla="*/ 336809 h 1625043"/>
                <a:gd name="connsiteX2-155" fmla="*/ 728288 w 1175988"/>
                <a:gd name="connsiteY2-156" fmla="*/ 1200342 h 1625043"/>
                <a:gd name="connsiteX3-157" fmla="*/ 176531 w 1175988"/>
                <a:gd name="connsiteY3-158" fmla="*/ 1570390 h 1625043"/>
                <a:gd name="connsiteX4-159" fmla="*/ 89232 w 1175988"/>
                <a:gd name="connsiteY4-160" fmla="*/ 721370 h 1625043"/>
                <a:gd name="connsiteX0-161" fmla="*/ 38984 w 1125740"/>
                <a:gd name="connsiteY0-162" fmla="*/ 727644 h 1631317"/>
                <a:gd name="connsiteX1-163" fmla="*/ 1055197 w 1125740"/>
                <a:gd name="connsiteY1-164" fmla="*/ 343083 h 1631317"/>
                <a:gd name="connsiteX2-165" fmla="*/ 678040 w 1125740"/>
                <a:gd name="connsiteY2-166" fmla="*/ 1206616 h 1631317"/>
                <a:gd name="connsiteX3-167" fmla="*/ 126283 w 1125740"/>
                <a:gd name="connsiteY3-168" fmla="*/ 1576664 h 1631317"/>
                <a:gd name="connsiteX4-169" fmla="*/ 38984 w 1125740"/>
                <a:gd name="connsiteY4-170" fmla="*/ 727644 h 1631317"/>
                <a:gd name="connsiteX0-171" fmla="*/ 82819 w 1169575"/>
                <a:gd name="connsiteY0-172" fmla="*/ 722740 h 1626413"/>
                <a:gd name="connsiteX1-173" fmla="*/ 1099032 w 1169575"/>
                <a:gd name="connsiteY1-174" fmla="*/ 338179 h 1626413"/>
                <a:gd name="connsiteX2-175" fmla="*/ 721875 w 1169575"/>
                <a:gd name="connsiteY2-176" fmla="*/ 1201712 h 1626413"/>
                <a:gd name="connsiteX3-177" fmla="*/ 170118 w 1169575"/>
                <a:gd name="connsiteY3-178" fmla="*/ 1571760 h 1626413"/>
                <a:gd name="connsiteX4-179" fmla="*/ 82819 w 1169575"/>
                <a:gd name="connsiteY4-180" fmla="*/ 722740 h 1626413"/>
                <a:gd name="connsiteX0-181" fmla="*/ 82819 w 1169575"/>
                <a:gd name="connsiteY0-182" fmla="*/ 722740 h 1626413"/>
                <a:gd name="connsiteX1-183" fmla="*/ 1099032 w 1169575"/>
                <a:gd name="connsiteY1-184" fmla="*/ 338179 h 1626413"/>
                <a:gd name="connsiteX2-185" fmla="*/ 721875 w 1169575"/>
                <a:gd name="connsiteY2-186" fmla="*/ 1201712 h 1626413"/>
                <a:gd name="connsiteX3-187" fmla="*/ 170118 w 1169575"/>
                <a:gd name="connsiteY3-188" fmla="*/ 1571760 h 1626413"/>
                <a:gd name="connsiteX4-189" fmla="*/ 82819 w 1169575"/>
                <a:gd name="connsiteY4-190" fmla="*/ 722740 h 1626413"/>
                <a:gd name="connsiteX0-191" fmla="*/ 124502 w 1211258"/>
                <a:gd name="connsiteY0-192" fmla="*/ 722740 h 1626413"/>
                <a:gd name="connsiteX1-193" fmla="*/ 1140715 w 1211258"/>
                <a:gd name="connsiteY1-194" fmla="*/ 338179 h 1626413"/>
                <a:gd name="connsiteX2-195" fmla="*/ 763558 w 1211258"/>
                <a:gd name="connsiteY2-196" fmla="*/ 1201712 h 1626413"/>
                <a:gd name="connsiteX3-197" fmla="*/ 211801 w 1211258"/>
                <a:gd name="connsiteY3-198" fmla="*/ 1571760 h 1626413"/>
                <a:gd name="connsiteX4-199" fmla="*/ 124502 w 1211258"/>
                <a:gd name="connsiteY4-200" fmla="*/ 722740 h 1626413"/>
                <a:gd name="connsiteX0-201" fmla="*/ 124502 w 1211258"/>
                <a:gd name="connsiteY0-202" fmla="*/ 752275 h 1655948"/>
                <a:gd name="connsiteX1-203" fmla="*/ 1140715 w 1211258"/>
                <a:gd name="connsiteY1-204" fmla="*/ 367714 h 1655948"/>
                <a:gd name="connsiteX2-205" fmla="*/ 763558 w 1211258"/>
                <a:gd name="connsiteY2-206" fmla="*/ 1231247 h 1655948"/>
                <a:gd name="connsiteX3-207" fmla="*/ 211801 w 1211258"/>
                <a:gd name="connsiteY3-208" fmla="*/ 1601295 h 1655948"/>
                <a:gd name="connsiteX4-209" fmla="*/ 124502 w 1211258"/>
                <a:gd name="connsiteY4-210" fmla="*/ 752275 h 1655948"/>
                <a:gd name="connsiteX0-211" fmla="*/ 139554 w 1100895"/>
                <a:gd name="connsiteY0-212" fmla="*/ 558955 h 1431224"/>
                <a:gd name="connsiteX1-213" fmla="*/ 1093268 w 1100895"/>
                <a:gd name="connsiteY1-214" fmla="*/ 145151 h 1431224"/>
                <a:gd name="connsiteX2-215" fmla="*/ 716111 w 1100895"/>
                <a:gd name="connsiteY2-216" fmla="*/ 1008684 h 1431224"/>
                <a:gd name="connsiteX3-217" fmla="*/ 164354 w 1100895"/>
                <a:gd name="connsiteY3-218" fmla="*/ 1378732 h 1431224"/>
                <a:gd name="connsiteX4-219" fmla="*/ 139554 w 1100895"/>
                <a:gd name="connsiteY4-220" fmla="*/ 558955 h 1431224"/>
                <a:gd name="connsiteX0-221" fmla="*/ 139554 w 1143176"/>
                <a:gd name="connsiteY0-222" fmla="*/ 740395 h 1612664"/>
                <a:gd name="connsiteX1-223" fmla="*/ 1093268 w 1143176"/>
                <a:gd name="connsiteY1-224" fmla="*/ 326591 h 1612664"/>
                <a:gd name="connsiteX2-225" fmla="*/ 716111 w 1143176"/>
                <a:gd name="connsiteY2-226" fmla="*/ 1190124 h 1612664"/>
                <a:gd name="connsiteX3-227" fmla="*/ 164354 w 1143176"/>
                <a:gd name="connsiteY3-228" fmla="*/ 1560172 h 1612664"/>
                <a:gd name="connsiteX4-229" fmla="*/ 139554 w 1143176"/>
                <a:gd name="connsiteY4-230" fmla="*/ 740395 h 1612664"/>
                <a:gd name="connsiteX0-231" fmla="*/ 139554 w 1143176"/>
                <a:gd name="connsiteY0-232" fmla="*/ 817520 h 1689789"/>
                <a:gd name="connsiteX1-233" fmla="*/ 1093268 w 1143176"/>
                <a:gd name="connsiteY1-234" fmla="*/ 403716 h 1689789"/>
                <a:gd name="connsiteX2-235" fmla="*/ 716111 w 1143176"/>
                <a:gd name="connsiteY2-236" fmla="*/ 1267249 h 1689789"/>
                <a:gd name="connsiteX3-237" fmla="*/ 164354 w 1143176"/>
                <a:gd name="connsiteY3-238" fmla="*/ 1637297 h 1689789"/>
                <a:gd name="connsiteX4-239" fmla="*/ 139554 w 1143176"/>
                <a:gd name="connsiteY4-240" fmla="*/ 817520 h 1689789"/>
                <a:gd name="connsiteX0-241" fmla="*/ 138613 w 1099266"/>
                <a:gd name="connsiteY0-242" fmla="*/ 652318 h 1530808"/>
                <a:gd name="connsiteX1-243" fmla="*/ 1092327 w 1099266"/>
                <a:gd name="connsiteY1-244" fmla="*/ 238514 h 1530808"/>
                <a:gd name="connsiteX2-245" fmla="*/ 693395 w 1099266"/>
                <a:gd name="connsiteY2-246" fmla="*/ 1118801 h 1530808"/>
                <a:gd name="connsiteX3-247" fmla="*/ 163413 w 1099266"/>
                <a:gd name="connsiteY3-248" fmla="*/ 1472095 h 1530808"/>
                <a:gd name="connsiteX4-249" fmla="*/ 138613 w 1099266"/>
                <a:gd name="connsiteY4-250" fmla="*/ 652318 h 1530808"/>
                <a:gd name="connsiteX0-251" fmla="*/ 138613 w 1099389"/>
                <a:gd name="connsiteY0-252" fmla="*/ 652318 h 1530808"/>
                <a:gd name="connsiteX1-253" fmla="*/ 1092327 w 1099389"/>
                <a:gd name="connsiteY1-254" fmla="*/ 238514 h 1530808"/>
                <a:gd name="connsiteX2-255" fmla="*/ 693395 w 1099389"/>
                <a:gd name="connsiteY2-256" fmla="*/ 1118801 h 1530808"/>
                <a:gd name="connsiteX3-257" fmla="*/ 163413 w 1099389"/>
                <a:gd name="connsiteY3-258" fmla="*/ 1472095 h 1530808"/>
                <a:gd name="connsiteX4-259" fmla="*/ 138613 w 1099389"/>
                <a:gd name="connsiteY4-260" fmla="*/ 652318 h 1530808"/>
                <a:gd name="connsiteX0-261" fmla="*/ 138613 w 1111719"/>
                <a:gd name="connsiteY0-262" fmla="*/ 815493 h 1693983"/>
                <a:gd name="connsiteX1-263" fmla="*/ 1092327 w 1111719"/>
                <a:gd name="connsiteY1-264" fmla="*/ 401689 h 1693983"/>
                <a:gd name="connsiteX2-265" fmla="*/ 693395 w 1111719"/>
                <a:gd name="connsiteY2-266" fmla="*/ 1281976 h 1693983"/>
                <a:gd name="connsiteX3-267" fmla="*/ 163413 w 1111719"/>
                <a:gd name="connsiteY3-268" fmla="*/ 1635270 h 1693983"/>
                <a:gd name="connsiteX4-269" fmla="*/ 138613 w 1111719"/>
                <a:gd name="connsiteY4-270" fmla="*/ 815493 h 1693983"/>
                <a:gd name="connsiteX0-271" fmla="*/ 138613 w 1111719"/>
                <a:gd name="connsiteY0-272" fmla="*/ 815493 h 1676291"/>
                <a:gd name="connsiteX1-273" fmla="*/ 1092327 w 1111719"/>
                <a:gd name="connsiteY1-274" fmla="*/ 401689 h 1676291"/>
                <a:gd name="connsiteX2-275" fmla="*/ 693395 w 1111719"/>
                <a:gd name="connsiteY2-276" fmla="*/ 1281976 h 1676291"/>
                <a:gd name="connsiteX3-277" fmla="*/ 163413 w 1111719"/>
                <a:gd name="connsiteY3-278" fmla="*/ 1635270 h 1676291"/>
                <a:gd name="connsiteX4-279" fmla="*/ 138613 w 1111719"/>
                <a:gd name="connsiteY4-280" fmla="*/ 815493 h 1676291"/>
                <a:gd name="connsiteX0-281" fmla="*/ 134851 w 1093206"/>
                <a:gd name="connsiteY0-282" fmla="*/ 651050 h 1505647"/>
                <a:gd name="connsiteX1-283" fmla="*/ 1088565 w 1093206"/>
                <a:gd name="connsiteY1-284" fmla="*/ 237246 h 1505647"/>
                <a:gd name="connsiteX2-285" fmla="*/ 600590 w 1093206"/>
                <a:gd name="connsiteY2-286" fmla="*/ 1095381 h 1505647"/>
                <a:gd name="connsiteX3-287" fmla="*/ 159651 w 1093206"/>
                <a:gd name="connsiteY3-288" fmla="*/ 1470827 h 1505647"/>
                <a:gd name="connsiteX4-289" fmla="*/ 134851 w 1093206"/>
                <a:gd name="connsiteY4-290" fmla="*/ 651050 h 1505647"/>
                <a:gd name="connsiteX0-291" fmla="*/ 134851 w 1115875"/>
                <a:gd name="connsiteY0-292" fmla="*/ 828674 h 1683271"/>
                <a:gd name="connsiteX1-293" fmla="*/ 1088565 w 1115875"/>
                <a:gd name="connsiteY1-294" fmla="*/ 414870 h 1683271"/>
                <a:gd name="connsiteX2-295" fmla="*/ 600590 w 1115875"/>
                <a:gd name="connsiteY2-296" fmla="*/ 1273005 h 1683271"/>
                <a:gd name="connsiteX3-297" fmla="*/ 159651 w 1115875"/>
                <a:gd name="connsiteY3-298" fmla="*/ 1648451 h 1683271"/>
                <a:gd name="connsiteX4-299" fmla="*/ 134851 w 1115875"/>
                <a:gd name="connsiteY4-300" fmla="*/ 828674 h 1683271"/>
                <a:gd name="connsiteX0-301" fmla="*/ 134851 w 1132788"/>
                <a:gd name="connsiteY0-302" fmla="*/ 828674 h 1683271"/>
                <a:gd name="connsiteX1-303" fmla="*/ 1088565 w 1132788"/>
                <a:gd name="connsiteY1-304" fmla="*/ 414870 h 1683271"/>
                <a:gd name="connsiteX2-305" fmla="*/ 600590 w 1132788"/>
                <a:gd name="connsiteY2-306" fmla="*/ 1273005 h 1683271"/>
                <a:gd name="connsiteX3-307" fmla="*/ 159651 w 1132788"/>
                <a:gd name="connsiteY3-308" fmla="*/ 1648451 h 1683271"/>
                <a:gd name="connsiteX4-309" fmla="*/ 134851 w 1132788"/>
                <a:gd name="connsiteY4-310" fmla="*/ 828674 h 1683271"/>
                <a:gd name="connsiteX0-311" fmla="*/ 134851 w 1122771"/>
                <a:gd name="connsiteY0-312" fmla="*/ 828674 h 1729682"/>
                <a:gd name="connsiteX1-313" fmla="*/ 1088565 w 1122771"/>
                <a:gd name="connsiteY1-314" fmla="*/ 414870 h 1729682"/>
                <a:gd name="connsiteX2-315" fmla="*/ 600590 w 1122771"/>
                <a:gd name="connsiteY2-316" fmla="*/ 1273005 h 1729682"/>
                <a:gd name="connsiteX3-317" fmla="*/ 159651 w 1122771"/>
                <a:gd name="connsiteY3-318" fmla="*/ 1648451 h 1729682"/>
                <a:gd name="connsiteX4-319" fmla="*/ 134851 w 1122771"/>
                <a:gd name="connsiteY4-320" fmla="*/ 828674 h 1729682"/>
                <a:gd name="connsiteX0-321" fmla="*/ 133733 w 1121653"/>
                <a:gd name="connsiteY0-322" fmla="*/ 828674 h 1705461"/>
                <a:gd name="connsiteX1-323" fmla="*/ 1087447 w 1121653"/>
                <a:gd name="connsiteY1-324" fmla="*/ 414870 h 1705461"/>
                <a:gd name="connsiteX2-325" fmla="*/ 599472 w 1121653"/>
                <a:gd name="connsiteY2-326" fmla="*/ 1273005 h 1705461"/>
                <a:gd name="connsiteX3-327" fmla="*/ 158533 w 1121653"/>
                <a:gd name="connsiteY3-328" fmla="*/ 1648451 h 1705461"/>
                <a:gd name="connsiteX4-329" fmla="*/ 133733 w 1121653"/>
                <a:gd name="connsiteY4-330" fmla="*/ 828674 h 1705461"/>
                <a:gd name="connsiteX0-331" fmla="*/ 133733 w 1125327"/>
                <a:gd name="connsiteY0-332" fmla="*/ 828674 h 1671108"/>
                <a:gd name="connsiteX1-333" fmla="*/ 1087447 w 1125327"/>
                <a:gd name="connsiteY1-334" fmla="*/ 414870 h 1671108"/>
                <a:gd name="connsiteX2-335" fmla="*/ 599472 w 1125327"/>
                <a:gd name="connsiteY2-336" fmla="*/ 1273005 h 1671108"/>
                <a:gd name="connsiteX3-337" fmla="*/ 158533 w 1125327"/>
                <a:gd name="connsiteY3-338" fmla="*/ 1648451 h 1671108"/>
                <a:gd name="connsiteX4-339" fmla="*/ 133733 w 1125327"/>
                <a:gd name="connsiteY4-340" fmla="*/ 828674 h 167110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25327" h="1671108">
                  <a:moveTo>
                    <a:pt x="133733" y="828674"/>
                  </a:moveTo>
                  <a:cubicBezTo>
                    <a:pt x="239920" y="-273532"/>
                    <a:pt x="879749" y="-129754"/>
                    <a:pt x="1087447" y="414870"/>
                  </a:cubicBezTo>
                  <a:cubicBezTo>
                    <a:pt x="1295145" y="959494"/>
                    <a:pt x="580144" y="765547"/>
                    <a:pt x="599472" y="1273005"/>
                  </a:cubicBezTo>
                  <a:cubicBezTo>
                    <a:pt x="618800" y="1780463"/>
                    <a:pt x="231639" y="1664650"/>
                    <a:pt x="158533" y="1648451"/>
                  </a:cubicBezTo>
                  <a:cubicBezTo>
                    <a:pt x="85427" y="1632252"/>
                    <a:pt x="-144008" y="1558893"/>
                    <a:pt x="133733" y="828674"/>
                  </a:cubicBezTo>
                  <a:close/>
                </a:path>
              </a:pathLst>
            </a:cu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8" name="椭圆 7"/>
            <p:cNvSpPr/>
            <p:nvPr/>
          </p:nvSpPr>
          <p:spPr>
            <a:xfrm rot="20475942">
              <a:off x="3406806" y="3918384"/>
              <a:ext cx="208252" cy="216024"/>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9" name="椭圆 8"/>
            <p:cNvSpPr/>
            <p:nvPr/>
          </p:nvSpPr>
          <p:spPr>
            <a:xfrm rot="20475942">
              <a:off x="3583475" y="3870331"/>
              <a:ext cx="264856" cy="260431"/>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10" name="椭圆 9"/>
            <p:cNvSpPr/>
            <p:nvPr/>
          </p:nvSpPr>
          <p:spPr>
            <a:xfrm rot="20475942">
              <a:off x="3785918" y="3905667"/>
              <a:ext cx="264856" cy="260431"/>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11" name="椭圆 10"/>
            <p:cNvSpPr/>
            <p:nvPr/>
          </p:nvSpPr>
          <p:spPr>
            <a:xfrm rot="20475942">
              <a:off x="3951202" y="4017607"/>
              <a:ext cx="289739" cy="303643"/>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12" name="椭圆 11"/>
            <p:cNvSpPr/>
            <p:nvPr/>
          </p:nvSpPr>
          <p:spPr>
            <a:xfrm rot="20475942">
              <a:off x="4109475" y="4134635"/>
              <a:ext cx="367266" cy="329422"/>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grpSp>
        <p:nvGrpSpPr>
          <p:cNvPr id="4" name="组合 12"/>
          <p:cNvGrpSpPr/>
          <p:nvPr/>
        </p:nvGrpSpPr>
        <p:grpSpPr>
          <a:xfrm rot="762989" flipH="1">
            <a:off x="4649247" y="3655729"/>
            <a:ext cx="540453" cy="830615"/>
            <a:chOff x="3229455" y="3870331"/>
            <a:chExt cx="1247286" cy="1916345"/>
          </a:xfrm>
          <a:solidFill>
            <a:schemeClr val="accent4"/>
          </a:solidFill>
        </p:grpSpPr>
        <p:sp>
          <p:nvSpPr>
            <p:cNvPr id="14" name="椭圆 3"/>
            <p:cNvSpPr/>
            <p:nvPr/>
          </p:nvSpPr>
          <p:spPr>
            <a:xfrm rot="20475942">
              <a:off x="3229455" y="4115568"/>
              <a:ext cx="1125327" cy="1671108"/>
            </a:xfrm>
            <a:custGeom>
              <a:avLst/>
              <a:gdLst>
                <a:gd name="connsiteX0" fmla="*/ 0 w 1800200"/>
                <a:gd name="connsiteY0" fmla="*/ 936104 h 1872208"/>
                <a:gd name="connsiteX1" fmla="*/ 900100 w 1800200"/>
                <a:gd name="connsiteY1" fmla="*/ 0 h 1872208"/>
                <a:gd name="connsiteX2" fmla="*/ 1800200 w 1800200"/>
                <a:gd name="connsiteY2" fmla="*/ 936104 h 1872208"/>
                <a:gd name="connsiteX3" fmla="*/ 900100 w 1800200"/>
                <a:gd name="connsiteY3" fmla="*/ 1872208 h 1872208"/>
                <a:gd name="connsiteX4" fmla="*/ 0 w 1800200"/>
                <a:gd name="connsiteY4" fmla="*/ 936104 h 1872208"/>
                <a:gd name="connsiteX0-1" fmla="*/ 0 w 1408314"/>
                <a:gd name="connsiteY0-2" fmla="*/ 936145 h 1872292"/>
                <a:gd name="connsiteX1-3" fmla="*/ 900100 w 1408314"/>
                <a:gd name="connsiteY1-4" fmla="*/ 41 h 1872292"/>
                <a:gd name="connsiteX2-5" fmla="*/ 1408314 w 1408314"/>
                <a:gd name="connsiteY2-6" fmla="*/ 965174 h 1872292"/>
                <a:gd name="connsiteX3-7" fmla="*/ 900100 w 1408314"/>
                <a:gd name="connsiteY3-8" fmla="*/ 1872249 h 1872292"/>
                <a:gd name="connsiteX4-9" fmla="*/ 0 w 1408314"/>
                <a:gd name="connsiteY4-10" fmla="*/ 936145 h 1872292"/>
                <a:gd name="connsiteX0-11" fmla="*/ 8065 w 1565401"/>
                <a:gd name="connsiteY0-12" fmla="*/ 790997 h 1727144"/>
                <a:gd name="connsiteX1-13" fmla="*/ 1474222 w 1565401"/>
                <a:gd name="connsiteY1-14" fmla="*/ 35 h 1727144"/>
                <a:gd name="connsiteX2-15" fmla="*/ 1416379 w 1565401"/>
                <a:gd name="connsiteY2-16" fmla="*/ 820026 h 1727144"/>
                <a:gd name="connsiteX3-17" fmla="*/ 908165 w 1565401"/>
                <a:gd name="connsiteY3-18" fmla="*/ 1727101 h 1727144"/>
                <a:gd name="connsiteX4-19" fmla="*/ 8065 w 1565401"/>
                <a:gd name="connsiteY4-20" fmla="*/ 790997 h 1727144"/>
                <a:gd name="connsiteX0-21" fmla="*/ 7672 w 1516692"/>
                <a:gd name="connsiteY0-22" fmla="*/ 790971 h 1727085"/>
                <a:gd name="connsiteX1-23" fmla="*/ 1473829 w 1516692"/>
                <a:gd name="connsiteY1-24" fmla="*/ 9 h 1727085"/>
                <a:gd name="connsiteX2-25" fmla="*/ 1154729 w 1516692"/>
                <a:gd name="connsiteY2-26" fmla="*/ 805485 h 1727085"/>
                <a:gd name="connsiteX3-27" fmla="*/ 907772 w 1516692"/>
                <a:gd name="connsiteY3-28" fmla="*/ 1727075 h 1727085"/>
                <a:gd name="connsiteX4-29" fmla="*/ 7672 w 1516692"/>
                <a:gd name="connsiteY4-30" fmla="*/ 790971 h 1727085"/>
                <a:gd name="connsiteX0-31" fmla="*/ 17232 w 916832"/>
                <a:gd name="connsiteY0-32" fmla="*/ 362964 h 1757227"/>
                <a:gd name="connsiteX1-33" fmla="*/ 902817 w 916832"/>
                <a:gd name="connsiteY1-34" fmla="*/ 21945 h 1757227"/>
                <a:gd name="connsiteX2-35" fmla="*/ 583717 w 916832"/>
                <a:gd name="connsiteY2-36" fmla="*/ 827421 h 1757227"/>
                <a:gd name="connsiteX3-37" fmla="*/ 336760 w 916832"/>
                <a:gd name="connsiteY3-38" fmla="*/ 1749011 h 1757227"/>
                <a:gd name="connsiteX4-39" fmla="*/ 17232 w 916832"/>
                <a:gd name="connsiteY4-40" fmla="*/ 362964 h 1757227"/>
                <a:gd name="connsiteX0-41" fmla="*/ 67305 w 966905"/>
                <a:gd name="connsiteY0-42" fmla="*/ 357294 h 1289288"/>
                <a:gd name="connsiteX1-43" fmla="*/ 952890 w 966905"/>
                <a:gd name="connsiteY1-44" fmla="*/ 16275 h 1289288"/>
                <a:gd name="connsiteX2-45" fmla="*/ 633790 w 966905"/>
                <a:gd name="connsiteY2-46" fmla="*/ 821751 h 1289288"/>
                <a:gd name="connsiteX3-47" fmla="*/ 125576 w 966905"/>
                <a:gd name="connsiteY3-48" fmla="*/ 1249856 h 1289288"/>
                <a:gd name="connsiteX4-49" fmla="*/ 67305 w 966905"/>
                <a:gd name="connsiteY4-50" fmla="*/ 357294 h 1289288"/>
                <a:gd name="connsiteX0-51" fmla="*/ 67305 w 1120923"/>
                <a:gd name="connsiteY0-52" fmla="*/ 578161 h 1510155"/>
                <a:gd name="connsiteX1-53" fmla="*/ 952890 w 1120923"/>
                <a:gd name="connsiteY1-54" fmla="*/ 237142 h 1510155"/>
                <a:gd name="connsiteX2-55" fmla="*/ 633790 w 1120923"/>
                <a:gd name="connsiteY2-56" fmla="*/ 1042618 h 1510155"/>
                <a:gd name="connsiteX3-57" fmla="*/ 125576 w 1120923"/>
                <a:gd name="connsiteY3-58" fmla="*/ 1470723 h 1510155"/>
                <a:gd name="connsiteX4-59" fmla="*/ 67305 w 1120923"/>
                <a:gd name="connsiteY4-60" fmla="*/ 578161 h 1510155"/>
                <a:gd name="connsiteX0-61" fmla="*/ 67305 w 1082631"/>
                <a:gd name="connsiteY0-62" fmla="*/ 578161 h 1510155"/>
                <a:gd name="connsiteX1-63" fmla="*/ 952890 w 1082631"/>
                <a:gd name="connsiteY1-64" fmla="*/ 237142 h 1510155"/>
                <a:gd name="connsiteX2-65" fmla="*/ 633790 w 1082631"/>
                <a:gd name="connsiteY2-66" fmla="*/ 1042618 h 1510155"/>
                <a:gd name="connsiteX3-67" fmla="*/ 125576 w 1082631"/>
                <a:gd name="connsiteY3-68" fmla="*/ 1470723 h 1510155"/>
                <a:gd name="connsiteX4-69" fmla="*/ 67305 w 1082631"/>
                <a:gd name="connsiteY4-70" fmla="*/ 578161 h 1510155"/>
                <a:gd name="connsiteX0-71" fmla="*/ 67305 w 1022843"/>
                <a:gd name="connsiteY0-72" fmla="*/ 597144 h 1529138"/>
                <a:gd name="connsiteX1-73" fmla="*/ 952890 w 1022843"/>
                <a:gd name="connsiteY1-74" fmla="*/ 256125 h 1529138"/>
                <a:gd name="connsiteX2-75" fmla="*/ 633790 w 1022843"/>
                <a:gd name="connsiteY2-76" fmla="*/ 1061601 h 1529138"/>
                <a:gd name="connsiteX3-77" fmla="*/ 125576 w 1022843"/>
                <a:gd name="connsiteY3-78" fmla="*/ 1489706 h 1529138"/>
                <a:gd name="connsiteX4-79" fmla="*/ 67305 w 1022843"/>
                <a:gd name="connsiteY4-80" fmla="*/ 597144 h 1529138"/>
                <a:gd name="connsiteX0-81" fmla="*/ 35178 w 990716"/>
                <a:gd name="connsiteY0-82" fmla="*/ 706929 h 1638923"/>
                <a:gd name="connsiteX1-83" fmla="*/ 920763 w 990716"/>
                <a:gd name="connsiteY1-84" fmla="*/ 365910 h 1638923"/>
                <a:gd name="connsiteX2-85" fmla="*/ 601663 w 990716"/>
                <a:gd name="connsiteY2-86" fmla="*/ 1171386 h 1638923"/>
                <a:gd name="connsiteX3-87" fmla="*/ 93449 w 990716"/>
                <a:gd name="connsiteY3-88" fmla="*/ 1599491 h 1638923"/>
                <a:gd name="connsiteX4-89" fmla="*/ 35178 w 990716"/>
                <a:gd name="connsiteY4-90" fmla="*/ 706929 h 1638923"/>
                <a:gd name="connsiteX0-91" fmla="*/ 84888 w 1040426"/>
                <a:gd name="connsiteY0-92" fmla="*/ 595487 h 1483573"/>
                <a:gd name="connsiteX1-93" fmla="*/ 970473 w 1040426"/>
                <a:gd name="connsiteY1-94" fmla="*/ 254468 h 1483573"/>
                <a:gd name="connsiteX2-95" fmla="*/ 651373 w 1040426"/>
                <a:gd name="connsiteY2-96" fmla="*/ 1059944 h 1483573"/>
                <a:gd name="connsiteX3-97" fmla="*/ 99616 w 1040426"/>
                <a:gd name="connsiteY3-98" fmla="*/ 1429992 h 1483573"/>
                <a:gd name="connsiteX4-99" fmla="*/ 84888 w 1040426"/>
                <a:gd name="connsiteY4-100" fmla="*/ 595487 h 1483573"/>
                <a:gd name="connsiteX0-101" fmla="*/ 66779 w 1022317"/>
                <a:gd name="connsiteY0-102" fmla="*/ 684992 h 1573078"/>
                <a:gd name="connsiteX1-103" fmla="*/ 952364 w 1022317"/>
                <a:gd name="connsiteY1-104" fmla="*/ 343973 h 1573078"/>
                <a:gd name="connsiteX2-105" fmla="*/ 633264 w 1022317"/>
                <a:gd name="connsiteY2-106" fmla="*/ 1149449 h 1573078"/>
                <a:gd name="connsiteX3-107" fmla="*/ 81507 w 1022317"/>
                <a:gd name="connsiteY3-108" fmla="*/ 1519497 h 1573078"/>
                <a:gd name="connsiteX4-109" fmla="*/ 66779 w 1022317"/>
                <a:gd name="connsiteY4-110" fmla="*/ 684992 h 1573078"/>
                <a:gd name="connsiteX0-111" fmla="*/ 88996 w 1099434"/>
                <a:gd name="connsiteY0-112" fmla="*/ 644350 h 1532436"/>
                <a:gd name="connsiteX1-113" fmla="*/ 1032638 w 1099434"/>
                <a:gd name="connsiteY1-114" fmla="*/ 245274 h 1532436"/>
                <a:gd name="connsiteX2-115" fmla="*/ 655481 w 1099434"/>
                <a:gd name="connsiteY2-116" fmla="*/ 1108807 h 1532436"/>
                <a:gd name="connsiteX3-117" fmla="*/ 103724 w 1099434"/>
                <a:gd name="connsiteY3-118" fmla="*/ 1478855 h 1532436"/>
                <a:gd name="connsiteX4-119" fmla="*/ 88996 w 1099434"/>
                <a:gd name="connsiteY4-120" fmla="*/ 644350 h 1532436"/>
                <a:gd name="connsiteX0-121" fmla="*/ 113991 w 1124429"/>
                <a:gd name="connsiteY0-122" fmla="*/ 765632 h 1653718"/>
                <a:gd name="connsiteX1-123" fmla="*/ 1057633 w 1124429"/>
                <a:gd name="connsiteY1-124" fmla="*/ 366556 h 1653718"/>
                <a:gd name="connsiteX2-125" fmla="*/ 680476 w 1124429"/>
                <a:gd name="connsiteY2-126" fmla="*/ 1230089 h 1653718"/>
                <a:gd name="connsiteX3-127" fmla="*/ 128719 w 1124429"/>
                <a:gd name="connsiteY3-128" fmla="*/ 1600137 h 1653718"/>
                <a:gd name="connsiteX4-129" fmla="*/ 113991 w 1124429"/>
                <a:gd name="connsiteY4-130" fmla="*/ 765632 h 1653718"/>
                <a:gd name="connsiteX0-131" fmla="*/ 107702 w 1118140"/>
                <a:gd name="connsiteY0-132" fmla="*/ 761692 h 1649778"/>
                <a:gd name="connsiteX1-133" fmla="*/ 1051344 w 1118140"/>
                <a:gd name="connsiteY1-134" fmla="*/ 362616 h 1649778"/>
                <a:gd name="connsiteX2-135" fmla="*/ 674187 w 1118140"/>
                <a:gd name="connsiteY2-136" fmla="*/ 1226149 h 1649778"/>
                <a:gd name="connsiteX3-137" fmla="*/ 122430 w 1118140"/>
                <a:gd name="connsiteY3-138" fmla="*/ 1596197 h 1649778"/>
                <a:gd name="connsiteX4-139" fmla="*/ 107702 w 1118140"/>
                <a:gd name="connsiteY4-140" fmla="*/ 761692 h 1649778"/>
                <a:gd name="connsiteX0-141" fmla="*/ 89232 w 1114646"/>
                <a:gd name="connsiteY0-142" fmla="*/ 507116 h 1410789"/>
                <a:gd name="connsiteX1-143" fmla="*/ 1105445 w 1114646"/>
                <a:gd name="connsiteY1-144" fmla="*/ 122555 h 1410789"/>
                <a:gd name="connsiteX2-145" fmla="*/ 728288 w 1114646"/>
                <a:gd name="connsiteY2-146" fmla="*/ 986088 h 1410789"/>
                <a:gd name="connsiteX3-147" fmla="*/ 176531 w 1114646"/>
                <a:gd name="connsiteY3-148" fmla="*/ 1356136 h 1410789"/>
                <a:gd name="connsiteX4-149" fmla="*/ 89232 w 1114646"/>
                <a:gd name="connsiteY4-150" fmla="*/ 507116 h 1410789"/>
                <a:gd name="connsiteX0-151" fmla="*/ 89232 w 1175988"/>
                <a:gd name="connsiteY0-152" fmla="*/ 721370 h 1625043"/>
                <a:gd name="connsiteX1-153" fmla="*/ 1105445 w 1175988"/>
                <a:gd name="connsiteY1-154" fmla="*/ 336809 h 1625043"/>
                <a:gd name="connsiteX2-155" fmla="*/ 728288 w 1175988"/>
                <a:gd name="connsiteY2-156" fmla="*/ 1200342 h 1625043"/>
                <a:gd name="connsiteX3-157" fmla="*/ 176531 w 1175988"/>
                <a:gd name="connsiteY3-158" fmla="*/ 1570390 h 1625043"/>
                <a:gd name="connsiteX4-159" fmla="*/ 89232 w 1175988"/>
                <a:gd name="connsiteY4-160" fmla="*/ 721370 h 1625043"/>
                <a:gd name="connsiteX0-161" fmla="*/ 38984 w 1125740"/>
                <a:gd name="connsiteY0-162" fmla="*/ 727644 h 1631317"/>
                <a:gd name="connsiteX1-163" fmla="*/ 1055197 w 1125740"/>
                <a:gd name="connsiteY1-164" fmla="*/ 343083 h 1631317"/>
                <a:gd name="connsiteX2-165" fmla="*/ 678040 w 1125740"/>
                <a:gd name="connsiteY2-166" fmla="*/ 1206616 h 1631317"/>
                <a:gd name="connsiteX3-167" fmla="*/ 126283 w 1125740"/>
                <a:gd name="connsiteY3-168" fmla="*/ 1576664 h 1631317"/>
                <a:gd name="connsiteX4-169" fmla="*/ 38984 w 1125740"/>
                <a:gd name="connsiteY4-170" fmla="*/ 727644 h 1631317"/>
                <a:gd name="connsiteX0-171" fmla="*/ 82819 w 1169575"/>
                <a:gd name="connsiteY0-172" fmla="*/ 722740 h 1626413"/>
                <a:gd name="connsiteX1-173" fmla="*/ 1099032 w 1169575"/>
                <a:gd name="connsiteY1-174" fmla="*/ 338179 h 1626413"/>
                <a:gd name="connsiteX2-175" fmla="*/ 721875 w 1169575"/>
                <a:gd name="connsiteY2-176" fmla="*/ 1201712 h 1626413"/>
                <a:gd name="connsiteX3-177" fmla="*/ 170118 w 1169575"/>
                <a:gd name="connsiteY3-178" fmla="*/ 1571760 h 1626413"/>
                <a:gd name="connsiteX4-179" fmla="*/ 82819 w 1169575"/>
                <a:gd name="connsiteY4-180" fmla="*/ 722740 h 1626413"/>
                <a:gd name="connsiteX0-181" fmla="*/ 82819 w 1169575"/>
                <a:gd name="connsiteY0-182" fmla="*/ 722740 h 1626413"/>
                <a:gd name="connsiteX1-183" fmla="*/ 1099032 w 1169575"/>
                <a:gd name="connsiteY1-184" fmla="*/ 338179 h 1626413"/>
                <a:gd name="connsiteX2-185" fmla="*/ 721875 w 1169575"/>
                <a:gd name="connsiteY2-186" fmla="*/ 1201712 h 1626413"/>
                <a:gd name="connsiteX3-187" fmla="*/ 170118 w 1169575"/>
                <a:gd name="connsiteY3-188" fmla="*/ 1571760 h 1626413"/>
                <a:gd name="connsiteX4-189" fmla="*/ 82819 w 1169575"/>
                <a:gd name="connsiteY4-190" fmla="*/ 722740 h 1626413"/>
                <a:gd name="connsiteX0-191" fmla="*/ 124502 w 1211258"/>
                <a:gd name="connsiteY0-192" fmla="*/ 722740 h 1626413"/>
                <a:gd name="connsiteX1-193" fmla="*/ 1140715 w 1211258"/>
                <a:gd name="connsiteY1-194" fmla="*/ 338179 h 1626413"/>
                <a:gd name="connsiteX2-195" fmla="*/ 763558 w 1211258"/>
                <a:gd name="connsiteY2-196" fmla="*/ 1201712 h 1626413"/>
                <a:gd name="connsiteX3-197" fmla="*/ 211801 w 1211258"/>
                <a:gd name="connsiteY3-198" fmla="*/ 1571760 h 1626413"/>
                <a:gd name="connsiteX4-199" fmla="*/ 124502 w 1211258"/>
                <a:gd name="connsiteY4-200" fmla="*/ 722740 h 1626413"/>
                <a:gd name="connsiteX0-201" fmla="*/ 124502 w 1211258"/>
                <a:gd name="connsiteY0-202" fmla="*/ 752275 h 1655948"/>
                <a:gd name="connsiteX1-203" fmla="*/ 1140715 w 1211258"/>
                <a:gd name="connsiteY1-204" fmla="*/ 367714 h 1655948"/>
                <a:gd name="connsiteX2-205" fmla="*/ 763558 w 1211258"/>
                <a:gd name="connsiteY2-206" fmla="*/ 1231247 h 1655948"/>
                <a:gd name="connsiteX3-207" fmla="*/ 211801 w 1211258"/>
                <a:gd name="connsiteY3-208" fmla="*/ 1601295 h 1655948"/>
                <a:gd name="connsiteX4-209" fmla="*/ 124502 w 1211258"/>
                <a:gd name="connsiteY4-210" fmla="*/ 752275 h 1655948"/>
                <a:gd name="connsiteX0-211" fmla="*/ 139554 w 1100895"/>
                <a:gd name="connsiteY0-212" fmla="*/ 558955 h 1431224"/>
                <a:gd name="connsiteX1-213" fmla="*/ 1093268 w 1100895"/>
                <a:gd name="connsiteY1-214" fmla="*/ 145151 h 1431224"/>
                <a:gd name="connsiteX2-215" fmla="*/ 716111 w 1100895"/>
                <a:gd name="connsiteY2-216" fmla="*/ 1008684 h 1431224"/>
                <a:gd name="connsiteX3-217" fmla="*/ 164354 w 1100895"/>
                <a:gd name="connsiteY3-218" fmla="*/ 1378732 h 1431224"/>
                <a:gd name="connsiteX4-219" fmla="*/ 139554 w 1100895"/>
                <a:gd name="connsiteY4-220" fmla="*/ 558955 h 1431224"/>
                <a:gd name="connsiteX0-221" fmla="*/ 139554 w 1143176"/>
                <a:gd name="connsiteY0-222" fmla="*/ 740395 h 1612664"/>
                <a:gd name="connsiteX1-223" fmla="*/ 1093268 w 1143176"/>
                <a:gd name="connsiteY1-224" fmla="*/ 326591 h 1612664"/>
                <a:gd name="connsiteX2-225" fmla="*/ 716111 w 1143176"/>
                <a:gd name="connsiteY2-226" fmla="*/ 1190124 h 1612664"/>
                <a:gd name="connsiteX3-227" fmla="*/ 164354 w 1143176"/>
                <a:gd name="connsiteY3-228" fmla="*/ 1560172 h 1612664"/>
                <a:gd name="connsiteX4-229" fmla="*/ 139554 w 1143176"/>
                <a:gd name="connsiteY4-230" fmla="*/ 740395 h 1612664"/>
                <a:gd name="connsiteX0-231" fmla="*/ 139554 w 1143176"/>
                <a:gd name="connsiteY0-232" fmla="*/ 817520 h 1689789"/>
                <a:gd name="connsiteX1-233" fmla="*/ 1093268 w 1143176"/>
                <a:gd name="connsiteY1-234" fmla="*/ 403716 h 1689789"/>
                <a:gd name="connsiteX2-235" fmla="*/ 716111 w 1143176"/>
                <a:gd name="connsiteY2-236" fmla="*/ 1267249 h 1689789"/>
                <a:gd name="connsiteX3-237" fmla="*/ 164354 w 1143176"/>
                <a:gd name="connsiteY3-238" fmla="*/ 1637297 h 1689789"/>
                <a:gd name="connsiteX4-239" fmla="*/ 139554 w 1143176"/>
                <a:gd name="connsiteY4-240" fmla="*/ 817520 h 1689789"/>
                <a:gd name="connsiteX0-241" fmla="*/ 138613 w 1099266"/>
                <a:gd name="connsiteY0-242" fmla="*/ 652318 h 1530808"/>
                <a:gd name="connsiteX1-243" fmla="*/ 1092327 w 1099266"/>
                <a:gd name="connsiteY1-244" fmla="*/ 238514 h 1530808"/>
                <a:gd name="connsiteX2-245" fmla="*/ 693395 w 1099266"/>
                <a:gd name="connsiteY2-246" fmla="*/ 1118801 h 1530808"/>
                <a:gd name="connsiteX3-247" fmla="*/ 163413 w 1099266"/>
                <a:gd name="connsiteY3-248" fmla="*/ 1472095 h 1530808"/>
                <a:gd name="connsiteX4-249" fmla="*/ 138613 w 1099266"/>
                <a:gd name="connsiteY4-250" fmla="*/ 652318 h 1530808"/>
                <a:gd name="connsiteX0-251" fmla="*/ 138613 w 1099389"/>
                <a:gd name="connsiteY0-252" fmla="*/ 652318 h 1530808"/>
                <a:gd name="connsiteX1-253" fmla="*/ 1092327 w 1099389"/>
                <a:gd name="connsiteY1-254" fmla="*/ 238514 h 1530808"/>
                <a:gd name="connsiteX2-255" fmla="*/ 693395 w 1099389"/>
                <a:gd name="connsiteY2-256" fmla="*/ 1118801 h 1530808"/>
                <a:gd name="connsiteX3-257" fmla="*/ 163413 w 1099389"/>
                <a:gd name="connsiteY3-258" fmla="*/ 1472095 h 1530808"/>
                <a:gd name="connsiteX4-259" fmla="*/ 138613 w 1099389"/>
                <a:gd name="connsiteY4-260" fmla="*/ 652318 h 1530808"/>
                <a:gd name="connsiteX0-261" fmla="*/ 138613 w 1111719"/>
                <a:gd name="connsiteY0-262" fmla="*/ 815493 h 1693983"/>
                <a:gd name="connsiteX1-263" fmla="*/ 1092327 w 1111719"/>
                <a:gd name="connsiteY1-264" fmla="*/ 401689 h 1693983"/>
                <a:gd name="connsiteX2-265" fmla="*/ 693395 w 1111719"/>
                <a:gd name="connsiteY2-266" fmla="*/ 1281976 h 1693983"/>
                <a:gd name="connsiteX3-267" fmla="*/ 163413 w 1111719"/>
                <a:gd name="connsiteY3-268" fmla="*/ 1635270 h 1693983"/>
                <a:gd name="connsiteX4-269" fmla="*/ 138613 w 1111719"/>
                <a:gd name="connsiteY4-270" fmla="*/ 815493 h 1693983"/>
                <a:gd name="connsiteX0-271" fmla="*/ 138613 w 1111719"/>
                <a:gd name="connsiteY0-272" fmla="*/ 815493 h 1676291"/>
                <a:gd name="connsiteX1-273" fmla="*/ 1092327 w 1111719"/>
                <a:gd name="connsiteY1-274" fmla="*/ 401689 h 1676291"/>
                <a:gd name="connsiteX2-275" fmla="*/ 693395 w 1111719"/>
                <a:gd name="connsiteY2-276" fmla="*/ 1281976 h 1676291"/>
                <a:gd name="connsiteX3-277" fmla="*/ 163413 w 1111719"/>
                <a:gd name="connsiteY3-278" fmla="*/ 1635270 h 1676291"/>
                <a:gd name="connsiteX4-279" fmla="*/ 138613 w 1111719"/>
                <a:gd name="connsiteY4-280" fmla="*/ 815493 h 1676291"/>
                <a:gd name="connsiteX0-281" fmla="*/ 134851 w 1093206"/>
                <a:gd name="connsiteY0-282" fmla="*/ 651050 h 1505647"/>
                <a:gd name="connsiteX1-283" fmla="*/ 1088565 w 1093206"/>
                <a:gd name="connsiteY1-284" fmla="*/ 237246 h 1505647"/>
                <a:gd name="connsiteX2-285" fmla="*/ 600590 w 1093206"/>
                <a:gd name="connsiteY2-286" fmla="*/ 1095381 h 1505647"/>
                <a:gd name="connsiteX3-287" fmla="*/ 159651 w 1093206"/>
                <a:gd name="connsiteY3-288" fmla="*/ 1470827 h 1505647"/>
                <a:gd name="connsiteX4-289" fmla="*/ 134851 w 1093206"/>
                <a:gd name="connsiteY4-290" fmla="*/ 651050 h 1505647"/>
                <a:gd name="connsiteX0-291" fmla="*/ 134851 w 1115875"/>
                <a:gd name="connsiteY0-292" fmla="*/ 828674 h 1683271"/>
                <a:gd name="connsiteX1-293" fmla="*/ 1088565 w 1115875"/>
                <a:gd name="connsiteY1-294" fmla="*/ 414870 h 1683271"/>
                <a:gd name="connsiteX2-295" fmla="*/ 600590 w 1115875"/>
                <a:gd name="connsiteY2-296" fmla="*/ 1273005 h 1683271"/>
                <a:gd name="connsiteX3-297" fmla="*/ 159651 w 1115875"/>
                <a:gd name="connsiteY3-298" fmla="*/ 1648451 h 1683271"/>
                <a:gd name="connsiteX4-299" fmla="*/ 134851 w 1115875"/>
                <a:gd name="connsiteY4-300" fmla="*/ 828674 h 1683271"/>
                <a:gd name="connsiteX0-301" fmla="*/ 134851 w 1132788"/>
                <a:gd name="connsiteY0-302" fmla="*/ 828674 h 1683271"/>
                <a:gd name="connsiteX1-303" fmla="*/ 1088565 w 1132788"/>
                <a:gd name="connsiteY1-304" fmla="*/ 414870 h 1683271"/>
                <a:gd name="connsiteX2-305" fmla="*/ 600590 w 1132788"/>
                <a:gd name="connsiteY2-306" fmla="*/ 1273005 h 1683271"/>
                <a:gd name="connsiteX3-307" fmla="*/ 159651 w 1132788"/>
                <a:gd name="connsiteY3-308" fmla="*/ 1648451 h 1683271"/>
                <a:gd name="connsiteX4-309" fmla="*/ 134851 w 1132788"/>
                <a:gd name="connsiteY4-310" fmla="*/ 828674 h 1683271"/>
                <a:gd name="connsiteX0-311" fmla="*/ 134851 w 1122771"/>
                <a:gd name="connsiteY0-312" fmla="*/ 828674 h 1729682"/>
                <a:gd name="connsiteX1-313" fmla="*/ 1088565 w 1122771"/>
                <a:gd name="connsiteY1-314" fmla="*/ 414870 h 1729682"/>
                <a:gd name="connsiteX2-315" fmla="*/ 600590 w 1122771"/>
                <a:gd name="connsiteY2-316" fmla="*/ 1273005 h 1729682"/>
                <a:gd name="connsiteX3-317" fmla="*/ 159651 w 1122771"/>
                <a:gd name="connsiteY3-318" fmla="*/ 1648451 h 1729682"/>
                <a:gd name="connsiteX4-319" fmla="*/ 134851 w 1122771"/>
                <a:gd name="connsiteY4-320" fmla="*/ 828674 h 1729682"/>
                <a:gd name="connsiteX0-321" fmla="*/ 133733 w 1121653"/>
                <a:gd name="connsiteY0-322" fmla="*/ 828674 h 1705461"/>
                <a:gd name="connsiteX1-323" fmla="*/ 1087447 w 1121653"/>
                <a:gd name="connsiteY1-324" fmla="*/ 414870 h 1705461"/>
                <a:gd name="connsiteX2-325" fmla="*/ 599472 w 1121653"/>
                <a:gd name="connsiteY2-326" fmla="*/ 1273005 h 1705461"/>
                <a:gd name="connsiteX3-327" fmla="*/ 158533 w 1121653"/>
                <a:gd name="connsiteY3-328" fmla="*/ 1648451 h 1705461"/>
                <a:gd name="connsiteX4-329" fmla="*/ 133733 w 1121653"/>
                <a:gd name="connsiteY4-330" fmla="*/ 828674 h 1705461"/>
                <a:gd name="connsiteX0-331" fmla="*/ 133733 w 1125327"/>
                <a:gd name="connsiteY0-332" fmla="*/ 828674 h 1671108"/>
                <a:gd name="connsiteX1-333" fmla="*/ 1087447 w 1125327"/>
                <a:gd name="connsiteY1-334" fmla="*/ 414870 h 1671108"/>
                <a:gd name="connsiteX2-335" fmla="*/ 599472 w 1125327"/>
                <a:gd name="connsiteY2-336" fmla="*/ 1273005 h 1671108"/>
                <a:gd name="connsiteX3-337" fmla="*/ 158533 w 1125327"/>
                <a:gd name="connsiteY3-338" fmla="*/ 1648451 h 1671108"/>
                <a:gd name="connsiteX4-339" fmla="*/ 133733 w 1125327"/>
                <a:gd name="connsiteY4-340" fmla="*/ 828674 h 167110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25327" h="1671108">
                  <a:moveTo>
                    <a:pt x="133733" y="828674"/>
                  </a:moveTo>
                  <a:cubicBezTo>
                    <a:pt x="239920" y="-273532"/>
                    <a:pt x="879749" y="-129754"/>
                    <a:pt x="1087447" y="414870"/>
                  </a:cubicBezTo>
                  <a:cubicBezTo>
                    <a:pt x="1295145" y="959494"/>
                    <a:pt x="580144" y="765547"/>
                    <a:pt x="599472" y="1273005"/>
                  </a:cubicBezTo>
                  <a:cubicBezTo>
                    <a:pt x="618800" y="1780463"/>
                    <a:pt x="231639" y="1664650"/>
                    <a:pt x="158533" y="1648451"/>
                  </a:cubicBezTo>
                  <a:cubicBezTo>
                    <a:pt x="85427" y="1632252"/>
                    <a:pt x="-144008" y="1558893"/>
                    <a:pt x="133733" y="828674"/>
                  </a:cubicBezTo>
                  <a:close/>
                </a:path>
              </a:pathLst>
            </a:cu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15" name="椭圆 14"/>
            <p:cNvSpPr/>
            <p:nvPr/>
          </p:nvSpPr>
          <p:spPr>
            <a:xfrm rot="20475942">
              <a:off x="3406806" y="3918384"/>
              <a:ext cx="208252" cy="216024"/>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16" name="椭圆 15"/>
            <p:cNvSpPr/>
            <p:nvPr/>
          </p:nvSpPr>
          <p:spPr>
            <a:xfrm rot="20475942">
              <a:off x="3583475" y="3870331"/>
              <a:ext cx="264856" cy="260431"/>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17" name="椭圆 16"/>
            <p:cNvSpPr/>
            <p:nvPr/>
          </p:nvSpPr>
          <p:spPr>
            <a:xfrm rot="20475942">
              <a:off x="3785918" y="3905667"/>
              <a:ext cx="264856" cy="260431"/>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18" name="椭圆 17"/>
            <p:cNvSpPr/>
            <p:nvPr/>
          </p:nvSpPr>
          <p:spPr>
            <a:xfrm rot="20475942">
              <a:off x="3951202" y="4017607"/>
              <a:ext cx="289739" cy="303643"/>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19" name="椭圆 18"/>
            <p:cNvSpPr/>
            <p:nvPr/>
          </p:nvSpPr>
          <p:spPr>
            <a:xfrm rot="20475942">
              <a:off x="4109475" y="4134635"/>
              <a:ext cx="367266" cy="329422"/>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grpSp>
        <p:nvGrpSpPr>
          <p:cNvPr id="5" name="组合 19"/>
          <p:cNvGrpSpPr/>
          <p:nvPr/>
        </p:nvGrpSpPr>
        <p:grpSpPr>
          <a:xfrm rot="762989" flipH="1">
            <a:off x="4649247" y="2462411"/>
            <a:ext cx="540453" cy="830615"/>
            <a:chOff x="3229455" y="3870331"/>
            <a:chExt cx="1247286" cy="1916345"/>
          </a:xfrm>
          <a:solidFill>
            <a:schemeClr val="accent2"/>
          </a:solidFill>
        </p:grpSpPr>
        <p:sp>
          <p:nvSpPr>
            <p:cNvPr id="21" name="椭圆 3"/>
            <p:cNvSpPr/>
            <p:nvPr/>
          </p:nvSpPr>
          <p:spPr>
            <a:xfrm rot="20475942">
              <a:off x="3229455" y="4115568"/>
              <a:ext cx="1125327" cy="1671108"/>
            </a:xfrm>
            <a:custGeom>
              <a:avLst/>
              <a:gdLst>
                <a:gd name="connsiteX0" fmla="*/ 0 w 1800200"/>
                <a:gd name="connsiteY0" fmla="*/ 936104 h 1872208"/>
                <a:gd name="connsiteX1" fmla="*/ 900100 w 1800200"/>
                <a:gd name="connsiteY1" fmla="*/ 0 h 1872208"/>
                <a:gd name="connsiteX2" fmla="*/ 1800200 w 1800200"/>
                <a:gd name="connsiteY2" fmla="*/ 936104 h 1872208"/>
                <a:gd name="connsiteX3" fmla="*/ 900100 w 1800200"/>
                <a:gd name="connsiteY3" fmla="*/ 1872208 h 1872208"/>
                <a:gd name="connsiteX4" fmla="*/ 0 w 1800200"/>
                <a:gd name="connsiteY4" fmla="*/ 936104 h 1872208"/>
                <a:gd name="connsiteX0-1" fmla="*/ 0 w 1408314"/>
                <a:gd name="connsiteY0-2" fmla="*/ 936145 h 1872292"/>
                <a:gd name="connsiteX1-3" fmla="*/ 900100 w 1408314"/>
                <a:gd name="connsiteY1-4" fmla="*/ 41 h 1872292"/>
                <a:gd name="connsiteX2-5" fmla="*/ 1408314 w 1408314"/>
                <a:gd name="connsiteY2-6" fmla="*/ 965174 h 1872292"/>
                <a:gd name="connsiteX3-7" fmla="*/ 900100 w 1408314"/>
                <a:gd name="connsiteY3-8" fmla="*/ 1872249 h 1872292"/>
                <a:gd name="connsiteX4-9" fmla="*/ 0 w 1408314"/>
                <a:gd name="connsiteY4-10" fmla="*/ 936145 h 1872292"/>
                <a:gd name="connsiteX0-11" fmla="*/ 8065 w 1565401"/>
                <a:gd name="connsiteY0-12" fmla="*/ 790997 h 1727144"/>
                <a:gd name="connsiteX1-13" fmla="*/ 1474222 w 1565401"/>
                <a:gd name="connsiteY1-14" fmla="*/ 35 h 1727144"/>
                <a:gd name="connsiteX2-15" fmla="*/ 1416379 w 1565401"/>
                <a:gd name="connsiteY2-16" fmla="*/ 820026 h 1727144"/>
                <a:gd name="connsiteX3-17" fmla="*/ 908165 w 1565401"/>
                <a:gd name="connsiteY3-18" fmla="*/ 1727101 h 1727144"/>
                <a:gd name="connsiteX4-19" fmla="*/ 8065 w 1565401"/>
                <a:gd name="connsiteY4-20" fmla="*/ 790997 h 1727144"/>
                <a:gd name="connsiteX0-21" fmla="*/ 7672 w 1516692"/>
                <a:gd name="connsiteY0-22" fmla="*/ 790971 h 1727085"/>
                <a:gd name="connsiteX1-23" fmla="*/ 1473829 w 1516692"/>
                <a:gd name="connsiteY1-24" fmla="*/ 9 h 1727085"/>
                <a:gd name="connsiteX2-25" fmla="*/ 1154729 w 1516692"/>
                <a:gd name="connsiteY2-26" fmla="*/ 805485 h 1727085"/>
                <a:gd name="connsiteX3-27" fmla="*/ 907772 w 1516692"/>
                <a:gd name="connsiteY3-28" fmla="*/ 1727075 h 1727085"/>
                <a:gd name="connsiteX4-29" fmla="*/ 7672 w 1516692"/>
                <a:gd name="connsiteY4-30" fmla="*/ 790971 h 1727085"/>
                <a:gd name="connsiteX0-31" fmla="*/ 17232 w 916832"/>
                <a:gd name="connsiteY0-32" fmla="*/ 362964 h 1757227"/>
                <a:gd name="connsiteX1-33" fmla="*/ 902817 w 916832"/>
                <a:gd name="connsiteY1-34" fmla="*/ 21945 h 1757227"/>
                <a:gd name="connsiteX2-35" fmla="*/ 583717 w 916832"/>
                <a:gd name="connsiteY2-36" fmla="*/ 827421 h 1757227"/>
                <a:gd name="connsiteX3-37" fmla="*/ 336760 w 916832"/>
                <a:gd name="connsiteY3-38" fmla="*/ 1749011 h 1757227"/>
                <a:gd name="connsiteX4-39" fmla="*/ 17232 w 916832"/>
                <a:gd name="connsiteY4-40" fmla="*/ 362964 h 1757227"/>
                <a:gd name="connsiteX0-41" fmla="*/ 67305 w 966905"/>
                <a:gd name="connsiteY0-42" fmla="*/ 357294 h 1289288"/>
                <a:gd name="connsiteX1-43" fmla="*/ 952890 w 966905"/>
                <a:gd name="connsiteY1-44" fmla="*/ 16275 h 1289288"/>
                <a:gd name="connsiteX2-45" fmla="*/ 633790 w 966905"/>
                <a:gd name="connsiteY2-46" fmla="*/ 821751 h 1289288"/>
                <a:gd name="connsiteX3-47" fmla="*/ 125576 w 966905"/>
                <a:gd name="connsiteY3-48" fmla="*/ 1249856 h 1289288"/>
                <a:gd name="connsiteX4-49" fmla="*/ 67305 w 966905"/>
                <a:gd name="connsiteY4-50" fmla="*/ 357294 h 1289288"/>
                <a:gd name="connsiteX0-51" fmla="*/ 67305 w 1120923"/>
                <a:gd name="connsiteY0-52" fmla="*/ 578161 h 1510155"/>
                <a:gd name="connsiteX1-53" fmla="*/ 952890 w 1120923"/>
                <a:gd name="connsiteY1-54" fmla="*/ 237142 h 1510155"/>
                <a:gd name="connsiteX2-55" fmla="*/ 633790 w 1120923"/>
                <a:gd name="connsiteY2-56" fmla="*/ 1042618 h 1510155"/>
                <a:gd name="connsiteX3-57" fmla="*/ 125576 w 1120923"/>
                <a:gd name="connsiteY3-58" fmla="*/ 1470723 h 1510155"/>
                <a:gd name="connsiteX4-59" fmla="*/ 67305 w 1120923"/>
                <a:gd name="connsiteY4-60" fmla="*/ 578161 h 1510155"/>
                <a:gd name="connsiteX0-61" fmla="*/ 67305 w 1082631"/>
                <a:gd name="connsiteY0-62" fmla="*/ 578161 h 1510155"/>
                <a:gd name="connsiteX1-63" fmla="*/ 952890 w 1082631"/>
                <a:gd name="connsiteY1-64" fmla="*/ 237142 h 1510155"/>
                <a:gd name="connsiteX2-65" fmla="*/ 633790 w 1082631"/>
                <a:gd name="connsiteY2-66" fmla="*/ 1042618 h 1510155"/>
                <a:gd name="connsiteX3-67" fmla="*/ 125576 w 1082631"/>
                <a:gd name="connsiteY3-68" fmla="*/ 1470723 h 1510155"/>
                <a:gd name="connsiteX4-69" fmla="*/ 67305 w 1082631"/>
                <a:gd name="connsiteY4-70" fmla="*/ 578161 h 1510155"/>
                <a:gd name="connsiteX0-71" fmla="*/ 67305 w 1022843"/>
                <a:gd name="connsiteY0-72" fmla="*/ 597144 h 1529138"/>
                <a:gd name="connsiteX1-73" fmla="*/ 952890 w 1022843"/>
                <a:gd name="connsiteY1-74" fmla="*/ 256125 h 1529138"/>
                <a:gd name="connsiteX2-75" fmla="*/ 633790 w 1022843"/>
                <a:gd name="connsiteY2-76" fmla="*/ 1061601 h 1529138"/>
                <a:gd name="connsiteX3-77" fmla="*/ 125576 w 1022843"/>
                <a:gd name="connsiteY3-78" fmla="*/ 1489706 h 1529138"/>
                <a:gd name="connsiteX4-79" fmla="*/ 67305 w 1022843"/>
                <a:gd name="connsiteY4-80" fmla="*/ 597144 h 1529138"/>
                <a:gd name="connsiteX0-81" fmla="*/ 35178 w 990716"/>
                <a:gd name="connsiteY0-82" fmla="*/ 706929 h 1638923"/>
                <a:gd name="connsiteX1-83" fmla="*/ 920763 w 990716"/>
                <a:gd name="connsiteY1-84" fmla="*/ 365910 h 1638923"/>
                <a:gd name="connsiteX2-85" fmla="*/ 601663 w 990716"/>
                <a:gd name="connsiteY2-86" fmla="*/ 1171386 h 1638923"/>
                <a:gd name="connsiteX3-87" fmla="*/ 93449 w 990716"/>
                <a:gd name="connsiteY3-88" fmla="*/ 1599491 h 1638923"/>
                <a:gd name="connsiteX4-89" fmla="*/ 35178 w 990716"/>
                <a:gd name="connsiteY4-90" fmla="*/ 706929 h 1638923"/>
                <a:gd name="connsiteX0-91" fmla="*/ 84888 w 1040426"/>
                <a:gd name="connsiteY0-92" fmla="*/ 595487 h 1483573"/>
                <a:gd name="connsiteX1-93" fmla="*/ 970473 w 1040426"/>
                <a:gd name="connsiteY1-94" fmla="*/ 254468 h 1483573"/>
                <a:gd name="connsiteX2-95" fmla="*/ 651373 w 1040426"/>
                <a:gd name="connsiteY2-96" fmla="*/ 1059944 h 1483573"/>
                <a:gd name="connsiteX3-97" fmla="*/ 99616 w 1040426"/>
                <a:gd name="connsiteY3-98" fmla="*/ 1429992 h 1483573"/>
                <a:gd name="connsiteX4-99" fmla="*/ 84888 w 1040426"/>
                <a:gd name="connsiteY4-100" fmla="*/ 595487 h 1483573"/>
                <a:gd name="connsiteX0-101" fmla="*/ 66779 w 1022317"/>
                <a:gd name="connsiteY0-102" fmla="*/ 684992 h 1573078"/>
                <a:gd name="connsiteX1-103" fmla="*/ 952364 w 1022317"/>
                <a:gd name="connsiteY1-104" fmla="*/ 343973 h 1573078"/>
                <a:gd name="connsiteX2-105" fmla="*/ 633264 w 1022317"/>
                <a:gd name="connsiteY2-106" fmla="*/ 1149449 h 1573078"/>
                <a:gd name="connsiteX3-107" fmla="*/ 81507 w 1022317"/>
                <a:gd name="connsiteY3-108" fmla="*/ 1519497 h 1573078"/>
                <a:gd name="connsiteX4-109" fmla="*/ 66779 w 1022317"/>
                <a:gd name="connsiteY4-110" fmla="*/ 684992 h 1573078"/>
                <a:gd name="connsiteX0-111" fmla="*/ 88996 w 1099434"/>
                <a:gd name="connsiteY0-112" fmla="*/ 644350 h 1532436"/>
                <a:gd name="connsiteX1-113" fmla="*/ 1032638 w 1099434"/>
                <a:gd name="connsiteY1-114" fmla="*/ 245274 h 1532436"/>
                <a:gd name="connsiteX2-115" fmla="*/ 655481 w 1099434"/>
                <a:gd name="connsiteY2-116" fmla="*/ 1108807 h 1532436"/>
                <a:gd name="connsiteX3-117" fmla="*/ 103724 w 1099434"/>
                <a:gd name="connsiteY3-118" fmla="*/ 1478855 h 1532436"/>
                <a:gd name="connsiteX4-119" fmla="*/ 88996 w 1099434"/>
                <a:gd name="connsiteY4-120" fmla="*/ 644350 h 1532436"/>
                <a:gd name="connsiteX0-121" fmla="*/ 113991 w 1124429"/>
                <a:gd name="connsiteY0-122" fmla="*/ 765632 h 1653718"/>
                <a:gd name="connsiteX1-123" fmla="*/ 1057633 w 1124429"/>
                <a:gd name="connsiteY1-124" fmla="*/ 366556 h 1653718"/>
                <a:gd name="connsiteX2-125" fmla="*/ 680476 w 1124429"/>
                <a:gd name="connsiteY2-126" fmla="*/ 1230089 h 1653718"/>
                <a:gd name="connsiteX3-127" fmla="*/ 128719 w 1124429"/>
                <a:gd name="connsiteY3-128" fmla="*/ 1600137 h 1653718"/>
                <a:gd name="connsiteX4-129" fmla="*/ 113991 w 1124429"/>
                <a:gd name="connsiteY4-130" fmla="*/ 765632 h 1653718"/>
                <a:gd name="connsiteX0-131" fmla="*/ 107702 w 1118140"/>
                <a:gd name="connsiteY0-132" fmla="*/ 761692 h 1649778"/>
                <a:gd name="connsiteX1-133" fmla="*/ 1051344 w 1118140"/>
                <a:gd name="connsiteY1-134" fmla="*/ 362616 h 1649778"/>
                <a:gd name="connsiteX2-135" fmla="*/ 674187 w 1118140"/>
                <a:gd name="connsiteY2-136" fmla="*/ 1226149 h 1649778"/>
                <a:gd name="connsiteX3-137" fmla="*/ 122430 w 1118140"/>
                <a:gd name="connsiteY3-138" fmla="*/ 1596197 h 1649778"/>
                <a:gd name="connsiteX4-139" fmla="*/ 107702 w 1118140"/>
                <a:gd name="connsiteY4-140" fmla="*/ 761692 h 1649778"/>
                <a:gd name="connsiteX0-141" fmla="*/ 89232 w 1114646"/>
                <a:gd name="connsiteY0-142" fmla="*/ 507116 h 1410789"/>
                <a:gd name="connsiteX1-143" fmla="*/ 1105445 w 1114646"/>
                <a:gd name="connsiteY1-144" fmla="*/ 122555 h 1410789"/>
                <a:gd name="connsiteX2-145" fmla="*/ 728288 w 1114646"/>
                <a:gd name="connsiteY2-146" fmla="*/ 986088 h 1410789"/>
                <a:gd name="connsiteX3-147" fmla="*/ 176531 w 1114646"/>
                <a:gd name="connsiteY3-148" fmla="*/ 1356136 h 1410789"/>
                <a:gd name="connsiteX4-149" fmla="*/ 89232 w 1114646"/>
                <a:gd name="connsiteY4-150" fmla="*/ 507116 h 1410789"/>
                <a:gd name="connsiteX0-151" fmla="*/ 89232 w 1175988"/>
                <a:gd name="connsiteY0-152" fmla="*/ 721370 h 1625043"/>
                <a:gd name="connsiteX1-153" fmla="*/ 1105445 w 1175988"/>
                <a:gd name="connsiteY1-154" fmla="*/ 336809 h 1625043"/>
                <a:gd name="connsiteX2-155" fmla="*/ 728288 w 1175988"/>
                <a:gd name="connsiteY2-156" fmla="*/ 1200342 h 1625043"/>
                <a:gd name="connsiteX3-157" fmla="*/ 176531 w 1175988"/>
                <a:gd name="connsiteY3-158" fmla="*/ 1570390 h 1625043"/>
                <a:gd name="connsiteX4-159" fmla="*/ 89232 w 1175988"/>
                <a:gd name="connsiteY4-160" fmla="*/ 721370 h 1625043"/>
                <a:gd name="connsiteX0-161" fmla="*/ 38984 w 1125740"/>
                <a:gd name="connsiteY0-162" fmla="*/ 727644 h 1631317"/>
                <a:gd name="connsiteX1-163" fmla="*/ 1055197 w 1125740"/>
                <a:gd name="connsiteY1-164" fmla="*/ 343083 h 1631317"/>
                <a:gd name="connsiteX2-165" fmla="*/ 678040 w 1125740"/>
                <a:gd name="connsiteY2-166" fmla="*/ 1206616 h 1631317"/>
                <a:gd name="connsiteX3-167" fmla="*/ 126283 w 1125740"/>
                <a:gd name="connsiteY3-168" fmla="*/ 1576664 h 1631317"/>
                <a:gd name="connsiteX4-169" fmla="*/ 38984 w 1125740"/>
                <a:gd name="connsiteY4-170" fmla="*/ 727644 h 1631317"/>
                <a:gd name="connsiteX0-171" fmla="*/ 82819 w 1169575"/>
                <a:gd name="connsiteY0-172" fmla="*/ 722740 h 1626413"/>
                <a:gd name="connsiteX1-173" fmla="*/ 1099032 w 1169575"/>
                <a:gd name="connsiteY1-174" fmla="*/ 338179 h 1626413"/>
                <a:gd name="connsiteX2-175" fmla="*/ 721875 w 1169575"/>
                <a:gd name="connsiteY2-176" fmla="*/ 1201712 h 1626413"/>
                <a:gd name="connsiteX3-177" fmla="*/ 170118 w 1169575"/>
                <a:gd name="connsiteY3-178" fmla="*/ 1571760 h 1626413"/>
                <a:gd name="connsiteX4-179" fmla="*/ 82819 w 1169575"/>
                <a:gd name="connsiteY4-180" fmla="*/ 722740 h 1626413"/>
                <a:gd name="connsiteX0-181" fmla="*/ 82819 w 1169575"/>
                <a:gd name="connsiteY0-182" fmla="*/ 722740 h 1626413"/>
                <a:gd name="connsiteX1-183" fmla="*/ 1099032 w 1169575"/>
                <a:gd name="connsiteY1-184" fmla="*/ 338179 h 1626413"/>
                <a:gd name="connsiteX2-185" fmla="*/ 721875 w 1169575"/>
                <a:gd name="connsiteY2-186" fmla="*/ 1201712 h 1626413"/>
                <a:gd name="connsiteX3-187" fmla="*/ 170118 w 1169575"/>
                <a:gd name="connsiteY3-188" fmla="*/ 1571760 h 1626413"/>
                <a:gd name="connsiteX4-189" fmla="*/ 82819 w 1169575"/>
                <a:gd name="connsiteY4-190" fmla="*/ 722740 h 1626413"/>
                <a:gd name="connsiteX0-191" fmla="*/ 124502 w 1211258"/>
                <a:gd name="connsiteY0-192" fmla="*/ 722740 h 1626413"/>
                <a:gd name="connsiteX1-193" fmla="*/ 1140715 w 1211258"/>
                <a:gd name="connsiteY1-194" fmla="*/ 338179 h 1626413"/>
                <a:gd name="connsiteX2-195" fmla="*/ 763558 w 1211258"/>
                <a:gd name="connsiteY2-196" fmla="*/ 1201712 h 1626413"/>
                <a:gd name="connsiteX3-197" fmla="*/ 211801 w 1211258"/>
                <a:gd name="connsiteY3-198" fmla="*/ 1571760 h 1626413"/>
                <a:gd name="connsiteX4-199" fmla="*/ 124502 w 1211258"/>
                <a:gd name="connsiteY4-200" fmla="*/ 722740 h 1626413"/>
                <a:gd name="connsiteX0-201" fmla="*/ 124502 w 1211258"/>
                <a:gd name="connsiteY0-202" fmla="*/ 752275 h 1655948"/>
                <a:gd name="connsiteX1-203" fmla="*/ 1140715 w 1211258"/>
                <a:gd name="connsiteY1-204" fmla="*/ 367714 h 1655948"/>
                <a:gd name="connsiteX2-205" fmla="*/ 763558 w 1211258"/>
                <a:gd name="connsiteY2-206" fmla="*/ 1231247 h 1655948"/>
                <a:gd name="connsiteX3-207" fmla="*/ 211801 w 1211258"/>
                <a:gd name="connsiteY3-208" fmla="*/ 1601295 h 1655948"/>
                <a:gd name="connsiteX4-209" fmla="*/ 124502 w 1211258"/>
                <a:gd name="connsiteY4-210" fmla="*/ 752275 h 1655948"/>
                <a:gd name="connsiteX0-211" fmla="*/ 139554 w 1100895"/>
                <a:gd name="connsiteY0-212" fmla="*/ 558955 h 1431224"/>
                <a:gd name="connsiteX1-213" fmla="*/ 1093268 w 1100895"/>
                <a:gd name="connsiteY1-214" fmla="*/ 145151 h 1431224"/>
                <a:gd name="connsiteX2-215" fmla="*/ 716111 w 1100895"/>
                <a:gd name="connsiteY2-216" fmla="*/ 1008684 h 1431224"/>
                <a:gd name="connsiteX3-217" fmla="*/ 164354 w 1100895"/>
                <a:gd name="connsiteY3-218" fmla="*/ 1378732 h 1431224"/>
                <a:gd name="connsiteX4-219" fmla="*/ 139554 w 1100895"/>
                <a:gd name="connsiteY4-220" fmla="*/ 558955 h 1431224"/>
                <a:gd name="connsiteX0-221" fmla="*/ 139554 w 1143176"/>
                <a:gd name="connsiteY0-222" fmla="*/ 740395 h 1612664"/>
                <a:gd name="connsiteX1-223" fmla="*/ 1093268 w 1143176"/>
                <a:gd name="connsiteY1-224" fmla="*/ 326591 h 1612664"/>
                <a:gd name="connsiteX2-225" fmla="*/ 716111 w 1143176"/>
                <a:gd name="connsiteY2-226" fmla="*/ 1190124 h 1612664"/>
                <a:gd name="connsiteX3-227" fmla="*/ 164354 w 1143176"/>
                <a:gd name="connsiteY3-228" fmla="*/ 1560172 h 1612664"/>
                <a:gd name="connsiteX4-229" fmla="*/ 139554 w 1143176"/>
                <a:gd name="connsiteY4-230" fmla="*/ 740395 h 1612664"/>
                <a:gd name="connsiteX0-231" fmla="*/ 139554 w 1143176"/>
                <a:gd name="connsiteY0-232" fmla="*/ 817520 h 1689789"/>
                <a:gd name="connsiteX1-233" fmla="*/ 1093268 w 1143176"/>
                <a:gd name="connsiteY1-234" fmla="*/ 403716 h 1689789"/>
                <a:gd name="connsiteX2-235" fmla="*/ 716111 w 1143176"/>
                <a:gd name="connsiteY2-236" fmla="*/ 1267249 h 1689789"/>
                <a:gd name="connsiteX3-237" fmla="*/ 164354 w 1143176"/>
                <a:gd name="connsiteY3-238" fmla="*/ 1637297 h 1689789"/>
                <a:gd name="connsiteX4-239" fmla="*/ 139554 w 1143176"/>
                <a:gd name="connsiteY4-240" fmla="*/ 817520 h 1689789"/>
                <a:gd name="connsiteX0-241" fmla="*/ 138613 w 1099266"/>
                <a:gd name="connsiteY0-242" fmla="*/ 652318 h 1530808"/>
                <a:gd name="connsiteX1-243" fmla="*/ 1092327 w 1099266"/>
                <a:gd name="connsiteY1-244" fmla="*/ 238514 h 1530808"/>
                <a:gd name="connsiteX2-245" fmla="*/ 693395 w 1099266"/>
                <a:gd name="connsiteY2-246" fmla="*/ 1118801 h 1530808"/>
                <a:gd name="connsiteX3-247" fmla="*/ 163413 w 1099266"/>
                <a:gd name="connsiteY3-248" fmla="*/ 1472095 h 1530808"/>
                <a:gd name="connsiteX4-249" fmla="*/ 138613 w 1099266"/>
                <a:gd name="connsiteY4-250" fmla="*/ 652318 h 1530808"/>
                <a:gd name="connsiteX0-251" fmla="*/ 138613 w 1099389"/>
                <a:gd name="connsiteY0-252" fmla="*/ 652318 h 1530808"/>
                <a:gd name="connsiteX1-253" fmla="*/ 1092327 w 1099389"/>
                <a:gd name="connsiteY1-254" fmla="*/ 238514 h 1530808"/>
                <a:gd name="connsiteX2-255" fmla="*/ 693395 w 1099389"/>
                <a:gd name="connsiteY2-256" fmla="*/ 1118801 h 1530808"/>
                <a:gd name="connsiteX3-257" fmla="*/ 163413 w 1099389"/>
                <a:gd name="connsiteY3-258" fmla="*/ 1472095 h 1530808"/>
                <a:gd name="connsiteX4-259" fmla="*/ 138613 w 1099389"/>
                <a:gd name="connsiteY4-260" fmla="*/ 652318 h 1530808"/>
                <a:gd name="connsiteX0-261" fmla="*/ 138613 w 1111719"/>
                <a:gd name="connsiteY0-262" fmla="*/ 815493 h 1693983"/>
                <a:gd name="connsiteX1-263" fmla="*/ 1092327 w 1111719"/>
                <a:gd name="connsiteY1-264" fmla="*/ 401689 h 1693983"/>
                <a:gd name="connsiteX2-265" fmla="*/ 693395 w 1111719"/>
                <a:gd name="connsiteY2-266" fmla="*/ 1281976 h 1693983"/>
                <a:gd name="connsiteX3-267" fmla="*/ 163413 w 1111719"/>
                <a:gd name="connsiteY3-268" fmla="*/ 1635270 h 1693983"/>
                <a:gd name="connsiteX4-269" fmla="*/ 138613 w 1111719"/>
                <a:gd name="connsiteY4-270" fmla="*/ 815493 h 1693983"/>
                <a:gd name="connsiteX0-271" fmla="*/ 138613 w 1111719"/>
                <a:gd name="connsiteY0-272" fmla="*/ 815493 h 1676291"/>
                <a:gd name="connsiteX1-273" fmla="*/ 1092327 w 1111719"/>
                <a:gd name="connsiteY1-274" fmla="*/ 401689 h 1676291"/>
                <a:gd name="connsiteX2-275" fmla="*/ 693395 w 1111719"/>
                <a:gd name="connsiteY2-276" fmla="*/ 1281976 h 1676291"/>
                <a:gd name="connsiteX3-277" fmla="*/ 163413 w 1111719"/>
                <a:gd name="connsiteY3-278" fmla="*/ 1635270 h 1676291"/>
                <a:gd name="connsiteX4-279" fmla="*/ 138613 w 1111719"/>
                <a:gd name="connsiteY4-280" fmla="*/ 815493 h 1676291"/>
                <a:gd name="connsiteX0-281" fmla="*/ 134851 w 1093206"/>
                <a:gd name="connsiteY0-282" fmla="*/ 651050 h 1505647"/>
                <a:gd name="connsiteX1-283" fmla="*/ 1088565 w 1093206"/>
                <a:gd name="connsiteY1-284" fmla="*/ 237246 h 1505647"/>
                <a:gd name="connsiteX2-285" fmla="*/ 600590 w 1093206"/>
                <a:gd name="connsiteY2-286" fmla="*/ 1095381 h 1505647"/>
                <a:gd name="connsiteX3-287" fmla="*/ 159651 w 1093206"/>
                <a:gd name="connsiteY3-288" fmla="*/ 1470827 h 1505647"/>
                <a:gd name="connsiteX4-289" fmla="*/ 134851 w 1093206"/>
                <a:gd name="connsiteY4-290" fmla="*/ 651050 h 1505647"/>
                <a:gd name="connsiteX0-291" fmla="*/ 134851 w 1115875"/>
                <a:gd name="connsiteY0-292" fmla="*/ 828674 h 1683271"/>
                <a:gd name="connsiteX1-293" fmla="*/ 1088565 w 1115875"/>
                <a:gd name="connsiteY1-294" fmla="*/ 414870 h 1683271"/>
                <a:gd name="connsiteX2-295" fmla="*/ 600590 w 1115875"/>
                <a:gd name="connsiteY2-296" fmla="*/ 1273005 h 1683271"/>
                <a:gd name="connsiteX3-297" fmla="*/ 159651 w 1115875"/>
                <a:gd name="connsiteY3-298" fmla="*/ 1648451 h 1683271"/>
                <a:gd name="connsiteX4-299" fmla="*/ 134851 w 1115875"/>
                <a:gd name="connsiteY4-300" fmla="*/ 828674 h 1683271"/>
                <a:gd name="connsiteX0-301" fmla="*/ 134851 w 1132788"/>
                <a:gd name="connsiteY0-302" fmla="*/ 828674 h 1683271"/>
                <a:gd name="connsiteX1-303" fmla="*/ 1088565 w 1132788"/>
                <a:gd name="connsiteY1-304" fmla="*/ 414870 h 1683271"/>
                <a:gd name="connsiteX2-305" fmla="*/ 600590 w 1132788"/>
                <a:gd name="connsiteY2-306" fmla="*/ 1273005 h 1683271"/>
                <a:gd name="connsiteX3-307" fmla="*/ 159651 w 1132788"/>
                <a:gd name="connsiteY3-308" fmla="*/ 1648451 h 1683271"/>
                <a:gd name="connsiteX4-309" fmla="*/ 134851 w 1132788"/>
                <a:gd name="connsiteY4-310" fmla="*/ 828674 h 1683271"/>
                <a:gd name="connsiteX0-311" fmla="*/ 134851 w 1122771"/>
                <a:gd name="connsiteY0-312" fmla="*/ 828674 h 1729682"/>
                <a:gd name="connsiteX1-313" fmla="*/ 1088565 w 1122771"/>
                <a:gd name="connsiteY1-314" fmla="*/ 414870 h 1729682"/>
                <a:gd name="connsiteX2-315" fmla="*/ 600590 w 1122771"/>
                <a:gd name="connsiteY2-316" fmla="*/ 1273005 h 1729682"/>
                <a:gd name="connsiteX3-317" fmla="*/ 159651 w 1122771"/>
                <a:gd name="connsiteY3-318" fmla="*/ 1648451 h 1729682"/>
                <a:gd name="connsiteX4-319" fmla="*/ 134851 w 1122771"/>
                <a:gd name="connsiteY4-320" fmla="*/ 828674 h 1729682"/>
                <a:gd name="connsiteX0-321" fmla="*/ 133733 w 1121653"/>
                <a:gd name="connsiteY0-322" fmla="*/ 828674 h 1705461"/>
                <a:gd name="connsiteX1-323" fmla="*/ 1087447 w 1121653"/>
                <a:gd name="connsiteY1-324" fmla="*/ 414870 h 1705461"/>
                <a:gd name="connsiteX2-325" fmla="*/ 599472 w 1121653"/>
                <a:gd name="connsiteY2-326" fmla="*/ 1273005 h 1705461"/>
                <a:gd name="connsiteX3-327" fmla="*/ 158533 w 1121653"/>
                <a:gd name="connsiteY3-328" fmla="*/ 1648451 h 1705461"/>
                <a:gd name="connsiteX4-329" fmla="*/ 133733 w 1121653"/>
                <a:gd name="connsiteY4-330" fmla="*/ 828674 h 1705461"/>
                <a:gd name="connsiteX0-331" fmla="*/ 133733 w 1125327"/>
                <a:gd name="connsiteY0-332" fmla="*/ 828674 h 1671108"/>
                <a:gd name="connsiteX1-333" fmla="*/ 1087447 w 1125327"/>
                <a:gd name="connsiteY1-334" fmla="*/ 414870 h 1671108"/>
                <a:gd name="connsiteX2-335" fmla="*/ 599472 w 1125327"/>
                <a:gd name="connsiteY2-336" fmla="*/ 1273005 h 1671108"/>
                <a:gd name="connsiteX3-337" fmla="*/ 158533 w 1125327"/>
                <a:gd name="connsiteY3-338" fmla="*/ 1648451 h 1671108"/>
                <a:gd name="connsiteX4-339" fmla="*/ 133733 w 1125327"/>
                <a:gd name="connsiteY4-340" fmla="*/ 828674 h 167110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25327" h="1671108">
                  <a:moveTo>
                    <a:pt x="133733" y="828674"/>
                  </a:moveTo>
                  <a:cubicBezTo>
                    <a:pt x="239920" y="-273532"/>
                    <a:pt x="879749" y="-129754"/>
                    <a:pt x="1087447" y="414870"/>
                  </a:cubicBezTo>
                  <a:cubicBezTo>
                    <a:pt x="1295145" y="959494"/>
                    <a:pt x="580144" y="765547"/>
                    <a:pt x="599472" y="1273005"/>
                  </a:cubicBezTo>
                  <a:cubicBezTo>
                    <a:pt x="618800" y="1780463"/>
                    <a:pt x="231639" y="1664650"/>
                    <a:pt x="158533" y="1648451"/>
                  </a:cubicBezTo>
                  <a:cubicBezTo>
                    <a:pt x="85427" y="1632252"/>
                    <a:pt x="-144008" y="1558893"/>
                    <a:pt x="133733" y="828674"/>
                  </a:cubicBezTo>
                  <a:close/>
                </a:path>
              </a:pathLst>
            </a:cu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22" name="椭圆 21"/>
            <p:cNvSpPr/>
            <p:nvPr/>
          </p:nvSpPr>
          <p:spPr>
            <a:xfrm rot="20475942">
              <a:off x="3406806" y="3918384"/>
              <a:ext cx="208252" cy="216024"/>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23" name="椭圆 22"/>
            <p:cNvSpPr/>
            <p:nvPr/>
          </p:nvSpPr>
          <p:spPr>
            <a:xfrm rot="20475942">
              <a:off x="3583475" y="3870331"/>
              <a:ext cx="264856" cy="260431"/>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25" name="椭圆 24"/>
            <p:cNvSpPr/>
            <p:nvPr/>
          </p:nvSpPr>
          <p:spPr>
            <a:xfrm rot="20475942">
              <a:off x="3785918" y="3905667"/>
              <a:ext cx="264856" cy="260431"/>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27" name="椭圆 26"/>
            <p:cNvSpPr/>
            <p:nvPr/>
          </p:nvSpPr>
          <p:spPr>
            <a:xfrm rot="20475942">
              <a:off x="3951202" y="4017607"/>
              <a:ext cx="289739" cy="303643"/>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29" name="椭圆 28"/>
            <p:cNvSpPr/>
            <p:nvPr/>
          </p:nvSpPr>
          <p:spPr>
            <a:xfrm rot="20475942">
              <a:off x="4109475" y="4134635"/>
              <a:ext cx="367266" cy="329422"/>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grpSp>
        <p:nvGrpSpPr>
          <p:cNvPr id="6" name="组合 29"/>
          <p:cNvGrpSpPr/>
          <p:nvPr/>
        </p:nvGrpSpPr>
        <p:grpSpPr>
          <a:xfrm rot="21141998">
            <a:off x="3930441" y="1740408"/>
            <a:ext cx="540453" cy="830615"/>
            <a:chOff x="3229455" y="3870331"/>
            <a:chExt cx="1247286" cy="1916345"/>
          </a:xfrm>
          <a:solidFill>
            <a:schemeClr val="accent1"/>
          </a:solidFill>
        </p:grpSpPr>
        <p:sp>
          <p:nvSpPr>
            <p:cNvPr id="31" name="椭圆 3"/>
            <p:cNvSpPr/>
            <p:nvPr/>
          </p:nvSpPr>
          <p:spPr>
            <a:xfrm rot="20475942">
              <a:off x="3229455" y="4115568"/>
              <a:ext cx="1125327" cy="1671108"/>
            </a:xfrm>
            <a:custGeom>
              <a:avLst/>
              <a:gdLst>
                <a:gd name="connsiteX0" fmla="*/ 0 w 1800200"/>
                <a:gd name="connsiteY0" fmla="*/ 936104 h 1872208"/>
                <a:gd name="connsiteX1" fmla="*/ 900100 w 1800200"/>
                <a:gd name="connsiteY1" fmla="*/ 0 h 1872208"/>
                <a:gd name="connsiteX2" fmla="*/ 1800200 w 1800200"/>
                <a:gd name="connsiteY2" fmla="*/ 936104 h 1872208"/>
                <a:gd name="connsiteX3" fmla="*/ 900100 w 1800200"/>
                <a:gd name="connsiteY3" fmla="*/ 1872208 h 1872208"/>
                <a:gd name="connsiteX4" fmla="*/ 0 w 1800200"/>
                <a:gd name="connsiteY4" fmla="*/ 936104 h 1872208"/>
                <a:gd name="connsiteX0-1" fmla="*/ 0 w 1408314"/>
                <a:gd name="connsiteY0-2" fmla="*/ 936145 h 1872292"/>
                <a:gd name="connsiteX1-3" fmla="*/ 900100 w 1408314"/>
                <a:gd name="connsiteY1-4" fmla="*/ 41 h 1872292"/>
                <a:gd name="connsiteX2-5" fmla="*/ 1408314 w 1408314"/>
                <a:gd name="connsiteY2-6" fmla="*/ 965174 h 1872292"/>
                <a:gd name="connsiteX3-7" fmla="*/ 900100 w 1408314"/>
                <a:gd name="connsiteY3-8" fmla="*/ 1872249 h 1872292"/>
                <a:gd name="connsiteX4-9" fmla="*/ 0 w 1408314"/>
                <a:gd name="connsiteY4-10" fmla="*/ 936145 h 1872292"/>
                <a:gd name="connsiteX0-11" fmla="*/ 8065 w 1565401"/>
                <a:gd name="connsiteY0-12" fmla="*/ 790997 h 1727144"/>
                <a:gd name="connsiteX1-13" fmla="*/ 1474222 w 1565401"/>
                <a:gd name="connsiteY1-14" fmla="*/ 35 h 1727144"/>
                <a:gd name="connsiteX2-15" fmla="*/ 1416379 w 1565401"/>
                <a:gd name="connsiteY2-16" fmla="*/ 820026 h 1727144"/>
                <a:gd name="connsiteX3-17" fmla="*/ 908165 w 1565401"/>
                <a:gd name="connsiteY3-18" fmla="*/ 1727101 h 1727144"/>
                <a:gd name="connsiteX4-19" fmla="*/ 8065 w 1565401"/>
                <a:gd name="connsiteY4-20" fmla="*/ 790997 h 1727144"/>
                <a:gd name="connsiteX0-21" fmla="*/ 7672 w 1516692"/>
                <a:gd name="connsiteY0-22" fmla="*/ 790971 h 1727085"/>
                <a:gd name="connsiteX1-23" fmla="*/ 1473829 w 1516692"/>
                <a:gd name="connsiteY1-24" fmla="*/ 9 h 1727085"/>
                <a:gd name="connsiteX2-25" fmla="*/ 1154729 w 1516692"/>
                <a:gd name="connsiteY2-26" fmla="*/ 805485 h 1727085"/>
                <a:gd name="connsiteX3-27" fmla="*/ 907772 w 1516692"/>
                <a:gd name="connsiteY3-28" fmla="*/ 1727075 h 1727085"/>
                <a:gd name="connsiteX4-29" fmla="*/ 7672 w 1516692"/>
                <a:gd name="connsiteY4-30" fmla="*/ 790971 h 1727085"/>
                <a:gd name="connsiteX0-31" fmla="*/ 17232 w 916832"/>
                <a:gd name="connsiteY0-32" fmla="*/ 362964 h 1757227"/>
                <a:gd name="connsiteX1-33" fmla="*/ 902817 w 916832"/>
                <a:gd name="connsiteY1-34" fmla="*/ 21945 h 1757227"/>
                <a:gd name="connsiteX2-35" fmla="*/ 583717 w 916832"/>
                <a:gd name="connsiteY2-36" fmla="*/ 827421 h 1757227"/>
                <a:gd name="connsiteX3-37" fmla="*/ 336760 w 916832"/>
                <a:gd name="connsiteY3-38" fmla="*/ 1749011 h 1757227"/>
                <a:gd name="connsiteX4-39" fmla="*/ 17232 w 916832"/>
                <a:gd name="connsiteY4-40" fmla="*/ 362964 h 1757227"/>
                <a:gd name="connsiteX0-41" fmla="*/ 67305 w 966905"/>
                <a:gd name="connsiteY0-42" fmla="*/ 357294 h 1289288"/>
                <a:gd name="connsiteX1-43" fmla="*/ 952890 w 966905"/>
                <a:gd name="connsiteY1-44" fmla="*/ 16275 h 1289288"/>
                <a:gd name="connsiteX2-45" fmla="*/ 633790 w 966905"/>
                <a:gd name="connsiteY2-46" fmla="*/ 821751 h 1289288"/>
                <a:gd name="connsiteX3-47" fmla="*/ 125576 w 966905"/>
                <a:gd name="connsiteY3-48" fmla="*/ 1249856 h 1289288"/>
                <a:gd name="connsiteX4-49" fmla="*/ 67305 w 966905"/>
                <a:gd name="connsiteY4-50" fmla="*/ 357294 h 1289288"/>
                <a:gd name="connsiteX0-51" fmla="*/ 67305 w 1120923"/>
                <a:gd name="connsiteY0-52" fmla="*/ 578161 h 1510155"/>
                <a:gd name="connsiteX1-53" fmla="*/ 952890 w 1120923"/>
                <a:gd name="connsiteY1-54" fmla="*/ 237142 h 1510155"/>
                <a:gd name="connsiteX2-55" fmla="*/ 633790 w 1120923"/>
                <a:gd name="connsiteY2-56" fmla="*/ 1042618 h 1510155"/>
                <a:gd name="connsiteX3-57" fmla="*/ 125576 w 1120923"/>
                <a:gd name="connsiteY3-58" fmla="*/ 1470723 h 1510155"/>
                <a:gd name="connsiteX4-59" fmla="*/ 67305 w 1120923"/>
                <a:gd name="connsiteY4-60" fmla="*/ 578161 h 1510155"/>
                <a:gd name="connsiteX0-61" fmla="*/ 67305 w 1082631"/>
                <a:gd name="connsiteY0-62" fmla="*/ 578161 h 1510155"/>
                <a:gd name="connsiteX1-63" fmla="*/ 952890 w 1082631"/>
                <a:gd name="connsiteY1-64" fmla="*/ 237142 h 1510155"/>
                <a:gd name="connsiteX2-65" fmla="*/ 633790 w 1082631"/>
                <a:gd name="connsiteY2-66" fmla="*/ 1042618 h 1510155"/>
                <a:gd name="connsiteX3-67" fmla="*/ 125576 w 1082631"/>
                <a:gd name="connsiteY3-68" fmla="*/ 1470723 h 1510155"/>
                <a:gd name="connsiteX4-69" fmla="*/ 67305 w 1082631"/>
                <a:gd name="connsiteY4-70" fmla="*/ 578161 h 1510155"/>
                <a:gd name="connsiteX0-71" fmla="*/ 67305 w 1022843"/>
                <a:gd name="connsiteY0-72" fmla="*/ 597144 h 1529138"/>
                <a:gd name="connsiteX1-73" fmla="*/ 952890 w 1022843"/>
                <a:gd name="connsiteY1-74" fmla="*/ 256125 h 1529138"/>
                <a:gd name="connsiteX2-75" fmla="*/ 633790 w 1022843"/>
                <a:gd name="connsiteY2-76" fmla="*/ 1061601 h 1529138"/>
                <a:gd name="connsiteX3-77" fmla="*/ 125576 w 1022843"/>
                <a:gd name="connsiteY3-78" fmla="*/ 1489706 h 1529138"/>
                <a:gd name="connsiteX4-79" fmla="*/ 67305 w 1022843"/>
                <a:gd name="connsiteY4-80" fmla="*/ 597144 h 1529138"/>
                <a:gd name="connsiteX0-81" fmla="*/ 35178 w 990716"/>
                <a:gd name="connsiteY0-82" fmla="*/ 706929 h 1638923"/>
                <a:gd name="connsiteX1-83" fmla="*/ 920763 w 990716"/>
                <a:gd name="connsiteY1-84" fmla="*/ 365910 h 1638923"/>
                <a:gd name="connsiteX2-85" fmla="*/ 601663 w 990716"/>
                <a:gd name="connsiteY2-86" fmla="*/ 1171386 h 1638923"/>
                <a:gd name="connsiteX3-87" fmla="*/ 93449 w 990716"/>
                <a:gd name="connsiteY3-88" fmla="*/ 1599491 h 1638923"/>
                <a:gd name="connsiteX4-89" fmla="*/ 35178 w 990716"/>
                <a:gd name="connsiteY4-90" fmla="*/ 706929 h 1638923"/>
                <a:gd name="connsiteX0-91" fmla="*/ 84888 w 1040426"/>
                <a:gd name="connsiteY0-92" fmla="*/ 595487 h 1483573"/>
                <a:gd name="connsiteX1-93" fmla="*/ 970473 w 1040426"/>
                <a:gd name="connsiteY1-94" fmla="*/ 254468 h 1483573"/>
                <a:gd name="connsiteX2-95" fmla="*/ 651373 w 1040426"/>
                <a:gd name="connsiteY2-96" fmla="*/ 1059944 h 1483573"/>
                <a:gd name="connsiteX3-97" fmla="*/ 99616 w 1040426"/>
                <a:gd name="connsiteY3-98" fmla="*/ 1429992 h 1483573"/>
                <a:gd name="connsiteX4-99" fmla="*/ 84888 w 1040426"/>
                <a:gd name="connsiteY4-100" fmla="*/ 595487 h 1483573"/>
                <a:gd name="connsiteX0-101" fmla="*/ 66779 w 1022317"/>
                <a:gd name="connsiteY0-102" fmla="*/ 684992 h 1573078"/>
                <a:gd name="connsiteX1-103" fmla="*/ 952364 w 1022317"/>
                <a:gd name="connsiteY1-104" fmla="*/ 343973 h 1573078"/>
                <a:gd name="connsiteX2-105" fmla="*/ 633264 w 1022317"/>
                <a:gd name="connsiteY2-106" fmla="*/ 1149449 h 1573078"/>
                <a:gd name="connsiteX3-107" fmla="*/ 81507 w 1022317"/>
                <a:gd name="connsiteY3-108" fmla="*/ 1519497 h 1573078"/>
                <a:gd name="connsiteX4-109" fmla="*/ 66779 w 1022317"/>
                <a:gd name="connsiteY4-110" fmla="*/ 684992 h 1573078"/>
                <a:gd name="connsiteX0-111" fmla="*/ 88996 w 1099434"/>
                <a:gd name="connsiteY0-112" fmla="*/ 644350 h 1532436"/>
                <a:gd name="connsiteX1-113" fmla="*/ 1032638 w 1099434"/>
                <a:gd name="connsiteY1-114" fmla="*/ 245274 h 1532436"/>
                <a:gd name="connsiteX2-115" fmla="*/ 655481 w 1099434"/>
                <a:gd name="connsiteY2-116" fmla="*/ 1108807 h 1532436"/>
                <a:gd name="connsiteX3-117" fmla="*/ 103724 w 1099434"/>
                <a:gd name="connsiteY3-118" fmla="*/ 1478855 h 1532436"/>
                <a:gd name="connsiteX4-119" fmla="*/ 88996 w 1099434"/>
                <a:gd name="connsiteY4-120" fmla="*/ 644350 h 1532436"/>
                <a:gd name="connsiteX0-121" fmla="*/ 113991 w 1124429"/>
                <a:gd name="connsiteY0-122" fmla="*/ 765632 h 1653718"/>
                <a:gd name="connsiteX1-123" fmla="*/ 1057633 w 1124429"/>
                <a:gd name="connsiteY1-124" fmla="*/ 366556 h 1653718"/>
                <a:gd name="connsiteX2-125" fmla="*/ 680476 w 1124429"/>
                <a:gd name="connsiteY2-126" fmla="*/ 1230089 h 1653718"/>
                <a:gd name="connsiteX3-127" fmla="*/ 128719 w 1124429"/>
                <a:gd name="connsiteY3-128" fmla="*/ 1600137 h 1653718"/>
                <a:gd name="connsiteX4-129" fmla="*/ 113991 w 1124429"/>
                <a:gd name="connsiteY4-130" fmla="*/ 765632 h 1653718"/>
                <a:gd name="connsiteX0-131" fmla="*/ 107702 w 1118140"/>
                <a:gd name="connsiteY0-132" fmla="*/ 761692 h 1649778"/>
                <a:gd name="connsiteX1-133" fmla="*/ 1051344 w 1118140"/>
                <a:gd name="connsiteY1-134" fmla="*/ 362616 h 1649778"/>
                <a:gd name="connsiteX2-135" fmla="*/ 674187 w 1118140"/>
                <a:gd name="connsiteY2-136" fmla="*/ 1226149 h 1649778"/>
                <a:gd name="connsiteX3-137" fmla="*/ 122430 w 1118140"/>
                <a:gd name="connsiteY3-138" fmla="*/ 1596197 h 1649778"/>
                <a:gd name="connsiteX4-139" fmla="*/ 107702 w 1118140"/>
                <a:gd name="connsiteY4-140" fmla="*/ 761692 h 1649778"/>
                <a:gd name="connsiteX0-141" fmla="*/ 89232 w 1114646"/>
                <a:gd name="connsiteY0-142" fmla="*/ 507116 h 1410789"/>
                <a:gd name="connsiteX1-143" fmla="*/ 1105445 w 1114646"/>
                <a:gd name="connsiteY1-144" fmla="*/ 122555 h 1410789"/>
                <a:gd name="connsiteX2-145" fmla="*/ 728288 w 1114646"/>
                <a:gd name="connsiteY2-146" fmla="*/ 986088 h 1410789"/>
                <a:gd name="connsiteX3-147" fmla="*/ 176531 w 1114646"/>
                <a:gd name="connsiteY3-148" fmla="*/ 1356136 h 1410789"/>
                <a:gd name="connsiteX4-149" fmla="*/ 89232 w 1114646"/>
                <a:gd name="connsiteY4-150" fmla="*/ 507116 h 1410789"/>
                <a:gd name="connsiteX0-151" fmla="*/ 89232 w 1175988"/>
                <a:gd name="connsiteY0-152" fmla="*/ 721370 h 1625043"/>
                <a:gd name="connsiteX1-153" fmla="*/ 1105445 w 1175988"/>
                <a:gd name="connsiteY1-154" fmla="*/ 336809 h 1625043"/>
                <a:gd name="connsiteX2-155" fmla="*/ 728288 w 1175988"/>
                <a:gd name="connsiteY2-156" fmla="*/ 1200342 h 1625043"/>
                <a:gd name="connsiteX3-157" fmla="*/ 176531 w 1175988"/>
                <a:gd name="connsiteY3-158" fmla="*/ 1570390 h 1625043"/>
                <a:gd name="connsiteX4-159" fmla="*/ 89232 w 1175988"/>
                <a:gd name="connsiteY4-160" fmla="*/ 721370 h 1625043"/>
                <a:gd name="connsiteX0-161" fmla="*/ 38984 w 1125740"/>
                <a:gd name="connsiteY0-162" fmla="*/ 727644 h 1631317"/>
                <a:gd name="connsiteX1-163" fmla="*/ 1055197 w 1125740"/>
                <a:gd name="connsiteY1-164" fmla="*/ 343083 h 1631317"/>
                <a:gd name="connsiteX2-165" fmla="*/ 678040 w 1125740"/>
                <a:gd name="connsiteY2-166" fmla="*/ 1206616 h 1631317"/>
                <a:gd name="connsiteX3-167" fmla="*/ 126283 w 1125740"/>
                <a:gd name="connsiteY3-168" fmla="*/ 1576664 h 1631317"/>
                <a:gd name="connsiteX4-169" fmla="*/ 38984 w 1125740"/>
                <a:gd name="connsiteY4-170" fmla="*/ 727644 h 1631317"/>
                <a:gd name="connsiteX0-171" fmla="*/ 82819 w 1169575"/>
                <a:gd name="connsiteY0-172" fmla="*/ 722740 h 1626413"/>
                <a:gd name="connsiteX1-173" fmla="*/ 1099032 w 1169575"/>
                <a:gd name="connsiteY1-174" fmla="*/ 338179 h 1626413"/>
                <a:gd name="connsiteX2-175" fmla="*/ 721875 w 1169575"/>
                <a:gd name="connsiteY2-176" fmla="*/ 1201712 h 1626413"/>
                <a:gd name="connsiteX3-177" fmla="*/ 170118 w 1169575"/>
                <a:gd name="connsiteY3-178" fmla="*/ 1571760 h 1626413"/>
                <a:gd name="connsiteX4-179" fmla="*/ 82819 w 1169575"/>
                <a:gd name="connsiteY4-180" fmla="*/ 722740 h 1626413"/>
                <a:gd name="connsiteX0-181" fmla="*/ 82819 w 1169575"/>
                <a:gd name="connsiteY0-182" fmla="*/ 722740 h 1626413"/>
                <a:gd name="connsiteX1-183" fmla="*/ 1099032 w 1169575"/>
                <a:gd name="connsiteY1-184" fmla="*/ 338179 h 1626413"/>
                <a:gd name="connsiteX2-185" fmla="*/ 721875 w 1169575"/>
                <a:gd name="connsiteY2-186" fmla="*/ 1201712 h 1626413"/>
                <a:gd name="connsiteX3-187" fmla="*/ 170118 w 1169575"/>
                <a:gd name="connsiteY3-188" fmla="*/ 1571760 h 1626413"/>
                <a:gd name="connsiteX4-189" fmla="*/ 82819 w 1169575"/>
                <a:gd name="connsiteY4-190" fmla="*/ 722740 h 1626413"/>
                <a:gd name="connsiteX0-191" fmla="*/ 124502 w 1211258"/>
                <a:gd name="connsiteY0-192" fmla="*/ 722740 h 1626413"/>
                <a:gd name="connsiteX1-193" fmla="*/ 1140715 w 1211258"/>
                <a:gd name="connsiteY1-194" fmla="*/ 338179 h 1626413"/>
                <a:gd name="connsiteX2-195" fmla="*/ 763558 w 1211258"/>
                <a:gd name="connsiteY2-196" fmla="*/ 1201712 h 1626413"/>
                <a:gd name="connsiteX3-197" fmla="*/ 211801 w 1211258"/>
                <a:gd name="connsiteY3-198" fmla="*/ 1571760 h 1626413"/>
                <a:gd name="connsiteX4-199" fmla="*/ 124502 w 1211258"/>
                <a:gd name="connsiteY4-200" fmla="*/ 722740 h 1626413"/>
                <a:gd name="connsiteX0-201" fmla="*/ 124502 w 1211258"/>
                <a:gd name="connsiteY0-202" fmla="*/ 752275 h 1655948"/>
                <a:gd name="connsiteX1-203" fmla="*/ 1140715 w 1211258"/>
                <a:gd name="connsiteY1-204" fmla="*/ 367714 h 1655948"/>
                <a:gd name="connsiteX2-205" fmla="*/ 763558 w 1211258"/>
                <a:gd name="connsiteY2-206" fmla="*/ 1231247 h 1655948"/>
                <a:gd name="connsiteX3-207" fmla="*/ 211801 w 1211258"/>
                <a:gd name="connsiteY3-208" fmla="*/ 1601295 h 1655948"/>
                <a:gd name="connsiteX4-209" fmla="*/ 124502 w 1211258"/>
                <a:gd name="connsiteY4-210" fmla="*/ 752275 h 1655948"/>
                <a:gd name="connsiteX0-211" fmla="*/ 139554 w 1100895"/>
                <a:gd name="connsiteY0-212" fmla="*/ 558955 h 1431224"/>
                <a:gd name="connsiteX1-213" fmla="*/ 1093268 w 1100895"/>
                <a:gd name="connsiteY1-214" fmla="*/ 145151 h 1431224"/>
                <a:gd name="connsiteX2-215" fmla="*/ 716111 w 1100895"/>
                <a:gd name="connsiteY2-216" fmla="*/ 1008684 h 1431224"/>
                <a:gd name="connsiteX3-217" fmla="*/ 164354 w 1100895"/>
                <a:gd name="connsiteY3-218" fmla="*/ 1378732 h 1431224"/>
                <a:gd name="connsiteX4-219" fmla="*/ 139554 w 1100895"/>
                <a:gd name="connsiteY4-220" fmla="*/ 558955 h 1431224"/>
                <a:gd name="connsiteX0-221" fmla="*/ 139554 w 1143176"/>
                <a:gd name="connsiteY0-222" fmla="*/ 740395 h 1612664"/>
                <a:gd name="connsiteX1-223" fmla="*/ 1093268 w 1143176"/>
                <a:gd name="connsiteY1-224" fmla="*/ 326591 h 1612664"/>
                <a:gd name="connsiteX2-225" fmla="*/ 716111 w 1143176"/>
                <a:gd name="connsiteY2-226" fmla="*/ 1190124 h 1612664"/>
                <a:gd name="connsiteX3-227" fmla="*/ 164354 w 1143176"/>
                <a:gd name="connsiteY3-228" fmla="*/ 1560172 h 1612664"/>
                <a:gd name="connsiteX4-229" fmla="*/ 139554 w 1143176"/>
                <a:gd name="connsiteY4-230" fmla="*/ 740395 h 1612664"/>
                <a:gd name="connsiteX0-231" fmla="*/ 139554 w 1143176"/>
                <a:gd name="connsiteY0-232" fmla="*/ 817520 h 1689789"/>
                <a:gd name="connsiteX1-233" fmla="*/ 1093268 w 1143176"/>
                <a:gd name="connsiteY1-234" fmla="*/ 403716 h 1689789"/>
                <a:gd name="connsiteX2-235" fmla="*/ 716111 w 1143176"/>
                <a:gd name="connsiteY2-236" fmla="*/ 1267249 h 1689789"/>
                <a:gd name="connsiteX3-237" fmla="*/ 164354 w 1143176"/>
                <a:gd name="connsiteY3-238" fmla="*/ 1637297 h 1689789"/>
                <a:gd name="connsiteX4-239" fmla="*/ 139554 w 1143176"/>
                <a:gd name="connsiteY4-240" fmla="*/ 817520 h 1689789"/>
                <a:gd name="connsiteX0-241" fmla="*/ 138613 w 1099266"/>
                <a:gd name="connsiteY0-242" fmla="*/ 652318 h 1530808"/>
                <a:gd name="connsiteX1-243" fmla="*/ 1092327 w 1099266"/>
                <a:gd name="connsiteY1-244" fmla="*/ 238514 h 1530808"/>
                <a:gd name="connsiteX2-245" fmla="*/ 693395 w 1099266"/>
                <a:gd name="connsiteY2-246" fmla="*/ 1118801 h 1530808"/>
                <a:gd name="connsiteX3-247" fmla="*/ 163413 w 1099266"/>
                <a:gd name="connsiteY3-248" fmla="*/ 1472095 h 1530808"/>
                <a:gd name="connsiteX4-249" fmla="*/ 138613 w 1099266"/>
                <a:gd name="connsiteY4-250" fmla="*/ 652318 h 1530808"/>
                <a:gd name="connsiteX0-251" fmla="*/ 138613 w 1099389"/>
                <a:gd name="connsiteY0-252" fmla="*/ 652318 h 1530808"/>
                <a:gd name="connsiteX1-253" fmla="*/ 1092327 w 1099389"/>
                <a:gd name="connsiteY1-254" fmla="*/ 238514 h 1530808"/>
                <a:gd name="connsiteX2-255" fmla="*/ 693395 w 1099389"/>
                <a:gd name="connsiteY2-256" fmla="*/ 1118801 h 1530808"/>
                <a:gd name="connsiteX3-257" fmla="*/ 163413 w 1099389"/>
                <a:gd name="connsiteY3-258" fmla="*/ 1472095 h 1530808"/>
                <a:gd name="connsiteX4-259" fmla="*/ 138613 w 1099389"/>
                <a:gd name="connsiteY4-260" fmla="*/ 652318 h 1530808"/>
                <a:gd name="connsiteX0-261" fmla="*/ 138613 w 1111719"/>
                <a:gd name="connsiteY0-262" fmla="*/ 815493 h 1693983"/>
                <a:gd name="connsiteX1-263" fmla="*/ 1092327 w 1111719"/>
                <a:gd name="connsiteY1-264" fmla="*/ 401689 h 1693983"/>
                <a:gd name="connsiteX2-265" fmla="*/ 693395 w 1111719"/>
                <a:gd name="connsiteY2-266" fmla="*/ 1281976 h 1693983"/>
                <a:gd name="connsiteX3-267" fmla="*/ 163413 w 1111719"/>
                <a:gd name="connsiteY3-268" fmla="*/ 1635270 h 1693983"/>
                <a:gd name="connsiteX4-269" fmla="*/ 138613 w 1111719"/>
                <a:gd name="connsiteY4-270" fmla="*/ 815493 h 1693983"/>
                <a:gd name="connsiteX0-271" fmla="*/ 138613 w 1111719"/>
                <a:gd name="connsiteY0-272" fmla="*/ 815493 h 1676291"/>
                <a:gd name="connsiteX1-273" fmla="*/ 1092327 w 1111719"/>
                <a:gd name="connsiteY1-274" fmla="*/ 401689 h 1676291"/>
                <a:gd name="connsiteX2-275" fmla="*/ 693395 w 1111719"/>
                <a:gd name="connsiteY2-276" fmla="*/ 1281976 h 1676291"/>
                <a:gd name="connsiteX3-277" fmla="*/ 163413 w 1111719"/>
                <a:gd name="connsiteY3-278" fmla="*/ 1635270 h 1676291"/>
                <a:gd name="connsiteX4-279" fmla="*/ 138613 w 1111719"/>
                <a:gd name="connsiteY4-280" fmla="*/ 815493 h 1676291"/>
                <a:gd name="connsiteX0-281" fmla="*/ 134851 w 1093206"/>
                <a:gd name="connsiteY0-282" fmla="*/ 651050 h 1505647"/>
                <a:gd name="connsiteX1-283" fmla="*/ 1088565 w 1093206"/>
                <a:gd name="connsiteY1-284" fmla="*/ 237246 h 1505647"/>
                <a:gd name="connsiteX2-285" fmla="*/ 600590 w 1093206"/>
                <a:gd name="connsiteY2-286" fmla="*/ 1095381 h 1505647"/>
                <a:gd name="connsiteX3-287" fmla="*/ 159651 w 1093206"/>
                <a:gd name="connsiteY3-288" fmla="*/ 1470827 h 1505647"/>
                <a:gd name="connsiteX4-289" fmla="*/ 134851 w 1093206"/>
                <a:gd name="connsiteY4-290" fmla="*/ 651050 h 1505647"/>
                <a:gd name="connsiteX0-291" fmla="*/ 134851 w 1115875"/>
                <a:gd name="connsiteY0-292" fmla="*/ 828674 h 1683271"/>
                <a:gd name="connsiteX1-293" fmla="*/ 1088565 w 1115875"/>
                <a:gd name="connsiteY1-294" fmla="*/ 414870 h 1683271"/>
                <a:gd name="connsiteX2-295" fmla="*/ 600590 w 1115875"/>
                <a:gd name="connsiteY2-296" fmla="*/ 1273005 h 1683271"/>
                <a:gd name="connsiteX3-297" fmla="*/ 159651 w 1115875"/>
                <a:gd name="connsiteY3-298" fmla="*/ 1648451 h 1683271"/>
                <a:gd name="connsiteX4-299" fmla="*/ 134851 w 1115875"/>
                <a:gd name="connsiteY4-300" fmla="*/ 828674 h 1683271"/>
                <a:gd name="connsiteX0-301" fmla="*/ 134851 w 1132788"/>
                <a:gd name="connsiteY0-302" fmla="*/ 828674 h 1683271"/>
                <a:gd name="connsiteX1-303" fmla="*/ 1088565 w 1132788"/>
                <a:gd name="connsiteY1-304" fmla="*/ 414870 h 1683271"/>
                <a:gd name="connsiteX2-305" fmla="*/ 600590 w 1132788"/>
                <a:gd name="connsiteY2-306" fmla="*/ 1273005 h 1683271"/>
                <a:gd name="connsiteX3-307" fmla="*/ 159651 w 1132788"/>
                <a:gd name="connsiteY3-308" fmla="*/ 1648451 h 1683271"/>
                <a:gd name="connsiteX4-309" fmla="*/ 134851 w 1132788"/>
                <a:gd name="connsiteY4-310" fmla="*/ 828674 h 1683271"/>
                <a:gd name="connsiteX0-311" fmla="*/ 134851 w 1122771"/>
                <a:gd name="connsiteY0-312" fmla="*/ 828674 h 1729682"/>
                <a:gd name="connsiteX1-313" fmla="*/ 1088565 w 1122771"/>
                <a:gd name="connsiteY1-314" fmla="*/ 414870 h 1729682"/>
                <a:gd name="connsiteX2-315" fmla="*/ 600590 w 1122771"/>
                <a:gd name="connsiteY2-316" fmla="*/ 1273005 h 1729682"/>
                <a:gd name="connsiteX3-317" fmla="*/ 159651 w 1122771"/>
                <a:gd name="connsiteY3-318" fmla="*/ 1648451 h 1729682"/>
                <a:gd name="connsiteX4-319" fmla="*/ 134851 w 1122771"/>
                <a:gd name="connsiteY4-320" fmla="*/ 828674 h 1729682"/>
                <a:gd name="connsiteX0-321" fmla="*/ 133733 w 1121653"/>
                <a:gd name="connsiteY0-322" fmla="*/ 828674 h 1705461"/>
                <a:gd name="connsiteX1-323" fmla="*/ 1087447 w 1121653"/>
                <a:gd name="connsiteY1-324" fmla="*/ 414870 h 1705461"/>
                <a:gd name="connsiteX2-325" fmla="*/ 599472 w 1121653"/>
                <a:gd name="connsiteY2-326" fmla="*/ 1273005 h 1705461"/>
                <a:gd name="connsiteX3-327" fmla="*/ 158533 w 1121653"/>
                <a:gd name="connsiteY3-328" fmla="*/ 1648451 h 1705461"/>
                <a:gd name="connsiteX4-329" fmla="*/ 133733 w 1121653"/>
                <a:gd name="connsiteY4-330" fmla="*/ 828674 h 1705461"/>
                <a:gd name="connsiteX0-331" fmla="*/ 133733 w 1125327"/>
                <a:gd name="connsiteY0-332" fmla="*/ 828674 h 1671108"/>
                <a:gd name="connsiteX1-333" fmla="*/ 1087447 w 1125327"/>
                <a:gd name="connsiteY1-334" fmla="*/ 414870 h 1671108"/>
                <a:gd name="connsiteX2-335" fmla="*/ 599472 w 1125327"/>
                <a:gd name="connsiteY2-336" fmla="*/ 1273005 h 1671108"/>
                <a:gd name="connsiteX3-337" fmla="*/ 158533 w 1125327"/>
                <a:gd name="connsiteY3-338" fmla="*/ 1648451 h 1671108"/>
                <a:gd name="connsiteX4-339" fmla="*/ 133733 w 1125327"/>
                <a:gd name="connsiteY4-340" fmla="*/ 828674 h 167110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25327" h="1671108">
                  <a:moveTo>
                    <a:pt x="133733" y="828674"/>
                  </a:moveTo>
                  <a:cubicBezTo>
                    <a:pt x="239920" y="-273532"/>
                    <a:pt x="879749" y="-129754"/>
                    <a:pt x="1087447" y="414870"/>
                  </a:cubicBezTo>
                  <a:cubicBezTo>
                    <a:pt x="1295145" y="959494"/>
                    <a:pt x="580144" y="765547"/>
                    <a:pt x="599472" y="1273005"/>
                  </a:cubicBezTo>
                  <a:cubicBezTo>
                    <a:pt x="618800" y="1780463"/>
                    <a:pt x="231639" y="1664650"/>
                    <a:pt x="158533" y="1648451"/>
                  </a:cubicBezTo>
                  <a:cubicBezTo>
                    <a:pt x="85427" y="1632252"/>
                    <a:pt x="-144008" y="1558893"/>
                    <a:pt x="133733" y="828674"/>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32" name="椭圆 31"/>
            <p:cNvSpPr/>
            <p:nvPr/>
          </p:nvSpPr>
          <p:spPr>
            <a:xfrm rot="20475942">
              <a:off x="3406806" y="3918384"/>
              <a:ext cx="208252" cy="216024"/>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33" name="椭圆 32"/>
            <p:cNvSpPr/>
            <p:nvPr/>
          </p:nvSpPr>
          <p:spPr>
            <a:xfrm rot="20475942">
              <a:off x="3583475" y="3870331"/>
              <a:ext cx="264856" cy="260431"/>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34" name="椭圆 33"/>
            <p:cNvSpPr/>
            <p:nvPr/>
          </p:nvSpPr>
          <p:spPr>
            <a:xfrm rot="20475942">
              <a:off x="3785918" y="3905667"/>
              <a:ext cx="264856" cy="260431"/>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35" name="椭圆 34"/>
            <p:cNvSpPr/>
            <p:nvPr/>
          </p:nvSpPr>
          <p:spPr>
            <a:xfrm rot="20475942">
              <a:off x="3951202" y="4017607"/>
              <a:ext cx="289739" cy="303643"/>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36" name="椭圆 35"/>
            <p:cNvSpPr/>
            <p:nvPr/>
          </p:nvSpPr>
          <p:spPr>
            <a:xfrm rot="20475942">
              <a:off x="4109475" y="4134635"/>
              <a:ext cx="367266" cy="32942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cxnSp>
        <p:nvCxnSpPr>
          <p:cNvPr id="37" name="直接连接符 36"/>
          <p:cNvCxnSpPr/>
          <p:nvPr/>
        </p:nvCxnSpPr>
        <p:spPr>
          <a:xfrm flipH="1">
            <a:off x="2794000" y="3504695"/>
            <a:ext cx="1017588" cy="9528"/>
          </a:xfrm>
          <a:prstGeom prst="line">
            <a:avLst/>
          </a:prstGeom>
          <a:ln w="6350">
            <a:solidFill>
              <a:schemeClr val="bg2">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矩形 1"/>
          <p:cNvSpPr>
            <a:spLocks noChangeArrowheads="1"/>
          </p:cNvSpPr>
          <p:nvPr/>
        </p:nvSpPr>
        <p:spPr bwMode="auto">
          <a:xfrm>
            <a:off x="1057933" y="3193449"/>
            <a:ext cx="18938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9" name="直接连接符 38"/>
          <p:cNvCxnSpPr/>
          <p:nvPr/>
        </p:nvCxnSpPr>
        <p:spPr>
          <a:xfrm flipH="1">
            <a:off x="5330826" y="4178003"/>
            <a:ext cx="1063625" cy="0"/>
          </a:xfrm>
          <a:prstGeom prst="line">
            <a:avLst/>
          </a:prstGeom>
          <a:ln w="6350">
            <a:solidFill>
              <a:schemeClr val="bg2">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0" name="矩形 1"/>
          <p:cNvSpPr>
            <a:spLocks noChangeArrowheads="1"/>
          </p:cNvSpPr>
          <p:nvPr/>
        </p:nvSpPr>
        <p:spPr bwMode="auto">
          <a:xfrm>
            <a:off x="6228184" y="3857229"/>
            <a:ext cx="18938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随着计算机技术的发展及印刷技术进步，平面设计在视觉感观领域的表现也越来越丰富这真正的对今天的平面设计的人。</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1" name="直接连接符 40"/>
          <p:cNvCxnSpPr/>
          <p:nvPr/>
        </p:nvCxnSpPr>
        <p:spPr>
          <a:xfrm flipH="1">
            <a:off x="5330826" y="2985421"/>
            <a:ext cx="1063625" cy="0"/>
          </a:xfrm>
          <a:prstGeom prst="line">
            <a:avLst/>
          </a:prstGeom>
          <a:ln w="6350">
            <a:solidFill>
              <a:schemeClr val="bg2">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矩形 1"/>
          <p:cNvSpPr>
            <a:spLocks noChangeArrowheads="1"/>
          </p:cNvSpPr>
          <p:nvPr/>
        </p:nvSpPr>
        <p:spPr bwMode="auto">
          <a:xfrm>
            <a:off x="6228184" y="2664648"/>
            <a:ext cx="18938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随着计算机技术的发展及印刷技术进步，平面设计在视觉感观领域的表现也越来越丰富这真正的对今天的平面设计的人。</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flipH="1">
            <a:off x="2794000" y="2216835"/>
            <a:ext cx="1017588" cy="9528"/>
          </a:xfrm>
          <a:prstGeom prst="line">
            <a:avLst/>
          </a:prstGeom>
          <a:ln w="6350">
            <a:solidFill>
              <a:schemeClr val="bg2">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4" name="矩形 1"/>
          <p:cNvSpPr>
            <a:spLocks noChangeArrowheads="1"/>
          </p:cNvSpPr>
          <p:nvPr/>
        </p:nvSpPr>
        <p:spPr bwMode="auto">
          <a:xfrm>
            <a:off x="1057933" y="1905588"/>
            <a:ext cx="18938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3*#ppt_w"/>
                                          </p:val>
                                        </p:tav>
                                        <p:tav tm="100000">
                                          <p:val>
                                            <p:strVal val="#ppt_w"/>
                                          </p:val>
                                        </p:tav>
                                      </p:tavLst>
                                    </p:anim>
                                    <p:anim calcmode="lin" valueType="num">
                                      <p:cBhvr>
                                        <p:cTn id="8" dur="500" fill="hold"/>
                                        <p:tgtEl>
                                          <p:spTgt spid="4"/>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3" presetClass="entr" presetSubtype="28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4/3*#ppt_w"/>
                                          </p:val>
                                        </p:tav>
                                        <p:tav tm="100000">
                                          <p:val>
                                            <p:strVal val="#ppt_w"/>
                                          </p:val>
                                        </p:tav>
                                      </p:tavLst>
                                    </p:anim>
                                    <p:anim calcmode="lin" valueType="num">
                                      <p:cBhvr>
                                        <p:cTn id="13" dur="500" fill="hold"/>
                                        <p:tgtEl>
                                          <p:spTgt spid="3"/>
                                        </p:tgtEl>
                                        <p:attrNameLst>
                                          <p:attrName>ppt_h</p:attrName>
                                        </p:attrNameLst>
                                      </p:cBhvr>
                                      <p:tavLst>
                                        <p:tav tm="0">
                                          <p:val>
                                            <p:strVal val="4/3*#ppt_h"/>
                                          </p:val>
                                        </p:tav>
                                        <p:tav tm="100000">
                                          <p:val>
                                            <p:strVal val="#ppt_h"/>
                                          </p:val>
                                        </p:tav>
                                      </p:tavLst>
                                    </p:anim>
                                  </p:childTnLst>
                                </p:cTn>
                              </p:par>
                            </p:childTnLst>
                          </p:cTn>
                        </p:par>
                        <p:par>
                          <p:cTn id="14" fill="hold">
                            <p:stCondLst>
                              <p:cond delay="1000"/>
                            </p:stCondLst>
                            <p:childTnLst>
                              <p:par>
                                <p:cTn id="15" presetID="23" presetClass="entr" presetSubtype="28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strVal val="4/3*#ppt_w"/>
                                          </p:val>
                                        </p:tav>
                                        <p:tav tm="100000">
                                          <p:val>
                                            <p:strVal val="#ppt_w"/>
                                          </p:val>
                                        </p:tav>
                                      </p:tavLst>
                                    </p:anim>
                                    <p:anim calcmode="lin" valueType="num">
                                      <p:cBhvr>
                                        <p:cTn id="18" dur="500" fill="hold"/>
                                        <p:tgtEl>
                                          <p:spTgt spid="5"/>
                                        </p:tgtEl>
                                        <p:attrNameLst>
                                          <p:attrName>ppt_h</p:attrName>
                                        </p:attrNameLst>
                                      </p:cBhvr>
                                      <p:tavLst>
                                        <p:tav tm="0">
                                          <p:val>
                                            <p:strVal val="4/3*#ppt_h"/>
                                          </p:val>
                                        </p:tav>
                                        <p:tav tm="100000">
                                          <p:val>
                                            <p:strVal val="#ppt_h"/>
                                          </p:val>
                                        </p:tav>
                                      </p:tavLst>
                                    </p:anim>
                                  </p:childTnLst>
                                </p:cTn>
                              </p:par>
                            </p:childTnLst>
                          </p:cTn>
                        </p:par>
                        <p:par>
                          <p:cTn id="19" fill="hold">
                            <p:stCondLst>
                              <p:cond delay="1500"/>
                            </p:stCondLst>
                            <p:childTnLst>
                              <p:par>
                                <p:cTn id="20" presetID="23" presetClass="entr" presetSubtype="28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strVal val="4/3*#ppt_w"/>
                                          </p:val>
                                        </p:tav>
                                        <p:tav tm="100000">
                                          <p:val>
                                            <p:strVal val="#ppt_w"/>
                                          </p:val>
                                        </p:tav>
                                      </p:tavLst>
                                    </p:anim>
                                    <p:anim calcmode="lin" valueType="num">
                                      <p:cBhvr>
                                        <p:cTn id="23" dur="500" fill="hold"/>
                                        <p:tgtEl>
                                          <p:spTgt spid="6"/>
                                        </p:tgtEl>
                                        <p:attrNameLst>
                                          <p:attrName>ppt_h</p:attrName>
                                        </p:attrNameLst>
                                      </p:cBhvr>
                                      <p:tavLst>
                                        <p:tav tm="0">
                                          <p:val>
                                            <p:strVal val="4/3*#ppt_h"/>
                                          </p:val>
                                        </p:tav>
                                        <p:tav tm="100000">
                                          <p:val>
                                            <p:strVal val="#ppt_h"/>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500"/>
                                        <p:tgtEl>
                                          <p:spTgt spid="39"/>
                                        </p:tgtEl>
                                      </p:cBhvr>
                                    </p:animEffect>
                                  </p:childTnLst>
                                </p:cTn>
                              </p:par>
                            </p:childTnLst>
                          </p:cTn>
                        </p:par>
                        <p:par>
                          <p:cTn id="28" fill="hold">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300" fill="hold"/>
                                        <p:tgtEl>
                                          <p:spTgt spid="40"/>
                                        </p:tgtEl>
                                        <p:attrNameLst>
                                          <p:attrName>ppt_x</p:attrName>
                                        </p:attrNameLst>
                                      </p:cBhvr>
                                      <p:tavLst>
                                        <p:tav tm="0">
                                          <p:val>
                                            <p:strVal val="1+#ppt_w/2"/>
                                          </p:val>
                                        </p:tav>
                                        <p:tav tm="100000">
                                          <p:val>
                                            <p:strVal val="#ppt_x"/>
                                          </p:val>
                                        </p:tav>
                                      </p:tavLst>
                                    </p:anim>
                                    <p:anim calcmode="lin" valueType="num">
                                      <p:cBhvr additive="base">
                                        <p:cTn id="32" dur="300" fill="hold"/>
                                        <p:tgtEl>
                                          <p:spTgt spid="40"/>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2" presetClass="entr" presetSubtype="2" fill="hold"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right)">
                                      <p:cBhvr>
                                        <p:cTn id="36" dur="500"/>
                                        <p:tgtEl>
                                          <p:spTgt spid="37"/>
                                        </p:tgtEl>
                                      </p:cBhvr>
                                    </p:animEffect>
                                  </p:childTnLst>
                                </p:cTn>
                              </p:par>
                            </p:childTnLst>
                          </p:cTn>
                        </p:par>
                        <p:par>
                          <p:cTn id="37" fill="hold">
                            <p:stCondLst>
                              <p:cond delay="3500"/>
                            </p:stCondLst>
                            <p:childTnLst>
                              <p:par>
                                <p:cTn id="38" presetID="2" presetClass="entr" presetSubtype="8" fill="hold" grpId="0" nodeType="afterEffect">
                                  <p:stCondLst>
                                    <p:cond delay="0"/>
                                  </p:stCondLst>
                                  <p:childTnLst>
                                    <p:set>
                                      <p:cBhvr>
                                        <p:cTn id="39" dur="1" fill="hold">
                                          <p:stCondLst>
                                            <p:cond delay="0"/>
                                          </p:stCondLst>
                                        </p:cTn>
                                        <p:tgtEl>
                                          <p:spTgt spid="38"/>
                                        </p:tgtEl>
                                        <p:attrNameLst>
                                          <p:attrName>style.visibility</p:attrName>
                                        </p:attrNameLst>
                                      </p:cBhvr>
                                      <p:to>
                                        <p:strVal val="visible"/>
                                      </p:to>
                                    </p:set>
                                    <p:anim calcmode="lin" valueType="num">
                                      <p:cBhvr additive="base">
                                        <p:cTn id="40" dur="300" fill="hold"/>
                                        <p:tgtEl>
                                          <p:spTgt spid="38"/>
                                        </p:tgtEl>
                                        <p:attrNameLst>
                                          <p:attrName>ppt_x</p:attrName>
                                        </p:attrNameLst>
                                      </p:cBhvr>
                                      <p:tavLst>
                                        <p:tav tm="0">
                                          <p:val>
                                            <p:strVal val="0-#ppt_w/2"/>
                                          </p:val>
                                        </p:tav>
                                        <p:tav tm="100000">
                                          <p:val>
                                            <p:strVal val="#ppt_x"/>
                                          </p:val>
                                        </p:tav>
                                      </p:tavLst>
                                    </p:anim>
                                    <p:anim calcmode="lin" valueType="num">
                                      <p:cBhvr additive="base">
                                        <p:cTn id="41" dur="300" fill="hold"/>
                                        <p:tgtEl>
                                          <p:spTgt spid="38"/>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wipe(left)">
                                      <p:cBhvr>
                                        <p:cTn id="45" dur="500"/>
                                        <p:tgtEl>
                                          <p:spTgt spid="41"/>
                                        </p:tgtEl>
                                      </p:cBhvr>
                                    </p:animEffect>
                                  </p:childTnLst>
                                </p:cTn>
                              </p:par>
                            </p:childTnLst>
                          </p:cTn>
                        </p:par>
                        <p:par>
                          <p:cTn id="46" fill="hold">
                            <p:stCondLst>
                              <p:cond delay="4500"/>
                            </p:stCondLst>
                            <p:childTnLst>
                              <p:par>
                                <p:cTn id="47" presetID="2" presetClass="entr" presetSubtype="2"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300" fill="hold"/>
                                        <p:tgtEl>
                                          <p:spTgt spid="42"/>
                                        </p:tgtEl>
                                        <p:attrNameLst>
                                          <p:attrName>ppt_x</p:attrName>
                                        </p:attrNameLst>
                                      </p:cBhvr>
                                      <p:tavLst>
                                        <p:tav tm="0">
                                          <p:val>
                                            <p:strVal val="1+#ppt_w/2"/>
                                          </p:val>
                                        </p:tav>
                                        <p:tav tm="100000">
                                          <p:val>
                                            <p:strVal val="#ppt_x"/>
                                          </p:val>
                                        </p:tav>
                                      </p:tavLst>
                                    </p:anim>
                                    <p:anim calcmode="lin" valueType="num">
                                      <p:cBhvr additive="base">
                                        <p:cTn id="50" dur="300" fill="hold"/>
                                        <p:tgtEl>
                                          <p:spTgt spid="42"/>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22" presetClass="entr" presetSubtype="2" fill="hold" nodeType="after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right)">
                                      <p:cBhvr>
                                        <p:cTn id="54" dur="500"/>
                                        <p:tgtEl>
                                          <p:spTgt spid="43"/>
                                        </p:tgtEl>
                                      </p:cBhvr>
                                    </p:animEffect>
                                  </p:childTnLst>
                                </p:cTn>
                              </p:par>
                            </p:childTnLst>
                          </p:cTn>
                        </p:par>
                        <p:par>
                          <p:cTn id="55" fill="hold">
                            <p:stCondLst>
                              <p:cond delay="5500"/>
                            </p:stCondLst>
                            <p:childTnLst>
                              <p:par>
                                <p:cTn id="56" presetID="2" presetClass="entr" presetSubtype="8" fill="hold" grpId="0" nodeType="afterEffect">
                                  <p:stCondLst>
                                    <p:cond delay="0"/>
                                  </p:stCondLst>
                                  <p:childTnLst>
                                    <p:set>
                                      <p:cBhvr>
                                        <p:cTn id="57" dur="1" fill="hold">
                                          <p:stCondLst>
                                            <p:cond delay="0"/>
                                          </p:stCondLst>
                                        </p:cTn>
                                        <p:tgtEl>
                                          <p:spTgt spid="44"/>
                                        </p:tgtEl>
                                        <p:attrNameLst>
                                          <p:attrName>style.visibility</p:attrName>
                                        </p:attrNameLst>
                                      </p:cBhvr>
                                      <p:to>
                                        <p:strVal val="visible"/>
                                      </p:to>
                                    </p:set>
                                    <p:anim calcmode="lin" valueType="num">
                                      <p:cBhvr additive="base">
                                        <p:cTn id="58" dur="300" fill="hold"/>
                                        <p:tgtEl>
                                          <p:spTgt spid="44"/>
                                        </p:tgtEl>
                                        <p:attrNameLst>
                                          <p:attrName>ppt_x</p:attrName>
                                        </p:attrNameLst>
                                      </p:cBhvr>
                                      <p:tavLst>
                                        <p:tav tm="0">
                                          <p:val>
                                            <p:strVal val="0-#ppt_w/2"/>
                                          </p:val>
                                        </p:tav>
                                        <p:tav tm="100000">
                                          <p:val>
                                            <p:strVal val="#ppt_x"/>
                                          </p:val>
                                        </p:tav>
                                      </p:tavLst>
                                    </p:anim>
                                    <p:anim calcmode="lin" valueType="num">
                                      <p:cBhvr additive="base">
                                        <p:cTn id="59" dur="3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0" grpId="0"/>
      <p:bldP spid="42" grpId="0"/>
      <p:bldP spid="4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
          <p:cNvSpPr txBox="1"/>
          <p:nvPr/>
        </p:nvSpPr>
        <p:spPr>
          <a:xfrm>
            <a:off x="3887924" y="1409236"/>
            <a:ext cx="1474301" cy="623248"/>
          </a:xfrm>
          <a:prstGeom prst="rect">
            <a:avLst/>
          </a:prstGeom>
          <a:noFill/>
        </p:spPr>
        <p:txBody>
          <a:bodyPr wrap="square" lIns="68580" tIns="34290" rIns="68580" bIns="34290" rtlCol="0">
            <a:spAutoFit/>
          </a:bodyPr>
          <a:lstStyle/>
          <a:p>
            <a:r>
              <a:rPr lang="en-US" altLang="zh-CN" sz="3600" dirty="0">
                <a:solidFill>
                  <a:schemeClr val="accent1"/>
                </a:solidFill>
                <a:latin typeface="方正舒体" panose="02010601030101010101" pitchFamily="2" charset="-122"/>
                <a:ea typeface="方正舒体" panose="02010601030101010101" pitchFamily="2" charset="-122"/>
              </a:rPr>
              <a:t>LOGO</a:t>
            </a:r>
            <a:endParaRPr lang="en-US" altLang="zh-CN" sz="3600" dirty="0">
              <a:solidFill>
                <a:schemeClr val="accent1"/>
              </a:solidFill>
              <a:latin typeface="方正舒体" panose="02010601030101010101" pitchFamily="2" charset="-122"/>
              <a:ea typeface="方正舒体" panose="02010601030101010101" pitchFamily="2" charset="-122"/>
            </a:endParaRPr>
          </a:p>
        </p:txBody>
      </p:sp>
      <p:sp>
        <p:nvSpPr>
          <p:cNvPr id="5" name="文本框 3"/>
          <p:cNvSpPr txBox="1"/>
          <p:nvPr/>
        </p:nvSpPr>
        <p:spPr>
          <a:xfrm>
            <a:off x="2267744" y="2176500"/>
            <a:ext cx="4850179" cy="561692"/>
          </a:xfrm>
          <a:prstGeom prst="rect">
            <a:avLst/>
          </a:prstGeom>
          <a:noFill/>
        </p:spPr>
        <p:txBody>
          <a:bodyPr wrap="square" lIns="68580" tIns="34290" rIns="68580" bIns="34290" rtlCol="0">
            <a:spAutoFit/>
          </a:bodyPr>
          <a:lstStyle/>
          <a:p>
            <a:r>
              <a:rPr lang="zh-CN" altLang="en-US" sz="3200" dirty="0">
                <a:solidFill>
                  <a:schemeClr val="accent1"/>
                </a:solidFill>
                <a:latin typeface="微软雅黑" panose="020B0503020204020204" pitchFamily="34" charset="-122"/>
                <a:ea typeface="微软雅黑" panose="020B0503020204020204" pitchFamily="34" charset="-122"/>
              </a:rPr>
              <a:t>演讲完毕     谢谢您的观看</a:t>
            </a:r>
            <a:endParaRPr lang="zh-CN" altLang="en-US" sz="3200" dirty="0">
              <a:solidFill>
                <a:schemeClr val="accent1"/>
              </a:solidFill>
              <a:latin typeface="微软雅黑" panose="020B0503020204020204" pitchFamily="34" charset="-122"/>
              <a:ea typeface="微软雅黑" panose="020B0503020204020204" pitchFamily="34" charset="-122"/>
            </a:endParaRPr>
          </a:p>
        </p:txBody>
      </p:sp>
      <p:sp>
        <p:nvSpPr>
          <p:cNvPr id="6" name="文本框 66"/>
          <p:cNvSpPr txBox="1">
            <a:spLocks noChangeArrowheads="1"/>
          </p:cNvSpPr>
          <p:nvPr/>
        </p:nvSpPr>
        <p:spPr bwMode="auto">
          <a:xfrm>
            <a:off x="2447764" y="2752564"/>
            <a:ext cx="4284476" cy="45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defTabSz="685800">
              <a:lnSpc>
                <a:spcPct val="130000"/>
              </a:lnSpc>
              <a:defRPr/>
            </a:pPr>
            <a:r>
              <a:rPr lang="zh-CN" altLang="en-US" sz="1000" dirty="0">
                <a:solidFill>
                  <a:schemeClr val="tx1">
                    <a:lumMod val="50000"/>
                    <a:lumOff val="50000"/>
                  </a:schemeClr>
                </a:solidFill>
                <a:sym typeface="+mn-ea"/>
              </a:rPr>
              <a:t>Here to add your text, mainly to avoid large sections o</a:t>
            </a:r>
            <a:r>
              <a:rPr lang="en-US" altLang="zh-CN" sz="1000" dirty="0">
                <a:solidFill>
                  <a:schemeClr val="tx1">
                    <a:lumMod val="50000"/>
                    <a:lumOff val="50000"/>
                  </a:schemeClr>
                </a:solidFill>
                <a:sym typeface="+mn-ea"/>
              </a:rPr>
              <a:t>f </a:t>
            </a:r>
            <a:r>
              <a:rPr lang="zh-CN" altLang="en-US" sz="1000" dirty="0">
                <a:solidFill>
                  <a:schemeClr val="tx1">
                    <a:lumMod val="50000"/>
                    <a:lumOff val="50000"/>
                  </a:schemeClr>
                </a:solidFill>
                <a:sym typeface="+mn-ea"/>
              </a:rPr>
              <a:t>text</a:t>
            </a:r>
            <a:r>
              <a:rPr lang="en-US" altLang="zh-CN" sz="1000" dirty="0">
                <a:solidFill>
                  <a:schemeClr val="tx1">
                    <a:lumMod val="50000"/>
                    <a:lumOff val="50000"/>
                  </a:schemeClr>
                </a:solidFill>
                <a:sym typeface="+mn-ea"/>
              </a:rPr>
              <a:t>.</a:t>
            </a:r>
            <a:r>
              <a:rPr lang="zh-CN" altLang="en-US" sz="1000" dirty="0">
                <a:solidFill>
                  <a:schemeClr val="tx1">
                    <a:lumMod val="50000"/>
                    <a:lumOff val="50000"/>
                  </a:schemeClr>
                </a:solidFill>
                <a:sym typeface="+mn-ea"/>
              </a:rPr>
              <a:t>Here to add your text</a:t>
            </a:r>
            <a:r>
              <a:rPr lang="en-US" altLang="zh-CN" sz="1000" dirty="0">
                <a:solidFill>
                  <a:schemeClr val="tx1">
                    <a:lumMod val="50000"/>
                    <a:lumOff val="50000"/>
                  </a:schemeClr>
                </a:solidFill>
                <a:sym typeface="+mn-ea"/>
              </a:rPr>
              <a:t>.</a:t>
            </a:r>
            <a:r>
              <a:rPr lang="zh-CN" altLang="en-US" sz="1000" dirty="0">
                <a:solidFill>
                  <a:schemeClr val="tx1">
                    <a:lumMod val="50000"/>
                    <a:lumOff val="50000"/>
                  </a:schemeClr>
                </a:solidFill>
                <a:sym typeface="+mn-ea"/>
              </a:rPr>
              <a:t>Here to add your text</a:t>
            </a:r>
            <a:endPar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mn-ea"/>
            </a:endParaRPr>
          </a:p>
        </p:txBody>
      </p:sp>
      <p:sp>
        <p:nvSpPr>
          <p:cNvPr id="7" name="文本框 5"/>
          <p:cNvSpPr txBox="1"/>
          <p:nvPr/>
        </p:nvSpPr>
        <p:spPr>
          <a:xfrm>
            <a:off x="3418205" y="3305810"/>
            <a:ext cx="4017645" cy="237490"/>
          </a:xfrm>
          <a:prstGeom prst="rect">
            <a:avLst/>
          </a:prstGeom>
          <a:noFill/>
        </p:spPr>
        <p:txBody>
          <a:bodyPr wrap="square" lIns="68580" tIns="34290" rIns="68580" bIns="34290" rtlCol="0">
            <a:spAutoFit/>
          </a:bodyPr>
          <a:lstStyle/>
          <a:p>
            <a:r>
              <a:rPr lang="zh-CN" altLang="zh-CN" sz="1100" dirty="0">
                <a:solidFill>
                  <a:schemeClr val="accent1"/>
                </a:solidFill>
                <a:latin typeface="锐字云字库美黑体1.0" panose="02010604000000000000" charset="-122"/>
                <a:ea typeface="锐字云字库美黑体1.0" panose="02010604000000000000" charset="-122"/>
              </a:rPr>
              <a:t>汇报人：</a:t>
            </a:r>
            <a:r>
              <a:rPr lang="en-US" altLang="zh-CN" sz="1100" dirty="0">
                <a:solidFill>
                  <a:schemeClr val="accent1"/>
                </a:solidFill>
                <a:latin typeface="锐字云字库美黑体1.0" panose="02010604000000000000" charset="-122"/>
                <a:ea typeface="锐字云字库美黑体1.0" panose="02010604000000000000" charset="-122"/>
              </a:rPr>
              <a:t>      </a:t>
            </a:r>
            <a:r>
              <a:rPr lang="zh-CN" altLang="en-US" sz="1100" dirty="0">
                <a:solidFill>
                  <a:schemeClr val="accent1"/>
                </a:solidFill>
                <a:latin typeface="锐字云字库美黑体1.0" panose="02010604000000000000" charset="-122"/>
                <a:ea typeface="锐字云字库美黑体1.0" panose="02010604000000000000" charset="-122"/>
              </a:rPr>
              <a:t>时间：</a:t>
            </a:r>
            <a:r>
              <a:rPr lang="en-US" altLang="zh-CN" sz="1100" dirty="0">
                <a:solidFill>
                  <a:schemeClr val="accent1"/>
                </a:solidFill>
                <a:latin typeface="锐字云字库美黑体1.0" panose="02010604000000000000" charset="-122"/>
                <a:ea typeface="锐字云字库美黑体1.0" panose="02010604000000000000" charset="-122"/>
              </a:rPr>
              <a:t>2018</a:t>
            </a:r>
            <a:r>
              <a:rPr lang="zh-CN" altLang="en-US" sz="1100" dirty="0">
                <a:solidFill>
                  <a:schemeClr val="accent1"/>
                </a:solidFill>
                <a:latin typeface="锐字云字库美黑体1.0" panose="02010604000000000000" charset="-122"/>
                <a:ea typeface="锐字云字库美黑体1.0" panose="02010604000000000000" charset="-122"/>
              </a:rPr>
              <a:t>年</a:t>
            </a:r>
            <a:r>
              <a:rPr lang="en-US" altLang="zh-CN" sz="1100" dirty="0">
                <a:solidFill>
                  <a:schemeClr val="accent1"/>
                </a:solidFill>
                <a:latin typeface="锐字云字库美黑体1.0" panose="02010604000000000000" charset="-122"/>
                <a:ea typeface="锐字云字库美黑体1.0" panose="02010604000000000000" charset="-122"/>
              </a:rPr>
              <a:t>x</a:t>
            </a:r>
            <a:r>
              <a:rPr lang="zh-CN" altLang="en-US" sz="1100" dirty="0">
                <a:solidFill>
                  <a:schemeClr val="accent1"/>
                </a:solidFill>
                <a:latin typeface="锐字云字库美黑体1.0" panose="02010604000000000000" charset="-122"/>
                <a:ea typeface="锐字云字库美黑体1.0" panose="02010604000000000000" charset="-122"/>
              </a:rPr>
              <a:t>月</a:t>
            </a:r>
            <a:r>
              <a:rPr lang="en-US" altLang="zh-CN" sz="1100" dirty="0">
                <a:solidFill>
                  <a:schemeClr val="accent1"/>
                </a:solidFill>
                <a:latin typeface="锐字云字库美黑体1.0" panose="02010604000000000000" charset="-122"/>
                <a:ea typeface="锐字云字库美黑体1.0" panose="02010604000000000000" charset="-122"/>
              </a:rPr>
              <a:t>x</a:t>
            </a:r>
            <a:r>
              <a:rPr lang="zh-CN" altLang="en-US" sz="1100" dirty="0">
                <a:solidFill>
                  <a:schemeClr val="accent1"/>
                </a:solidFill>
                <a:latin typeface="锐字云字库美黑体1.0" panose="02010604000000000000" charset="-122"/>
                <a:ea typeface="锐字云字库美黑体1.0" panose="02010604000000000000" charset="-122"/>
              </a:rPr>
              <a:t>日</a:t>
            </a:r>
            <a:endParaRPr lang="zh-CN" altLang="zh-CN" sz="1100" dirty="0">
              <a:solidFill>
                <a:schemeClr val="accent1"/>
              </a:solidFill>
              <a:latin typeface="锐字云字库美黑体1.0" panose="02010604000000000000" charset="-122"/>
              <a:ea typeface="锐字云字库美黑体1.0" panose="02010604000000000000" charset="-122"/>
            </a:endParaRPr>
          </a:p>
        </p:txBody>
      </p:sp>
      <p:pic>
        <p:nvPicPr>
          <p:cNvPr id="2" name="纯音乐 - 情书 - loveletter to you">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609600" y="970022"/>
            <a:ext cx="609600" cy="609600"/>
          </a:xfrm>
          <a:prstGeom prst="rect">
            <a:avLst/>
          </a:prstGeom>
        </p:spPr>
      </p:pic>
      <p:pic>
        <p:nvPicPr>
          <p:cNvPr id="10" name="图片 9"/>
          <p:cNvPicPr>
            <a:picLocks noChangeAspect="1"/>
          </p:cNvPicPr>
          <p:nvPr/>
        </p:nvPicPr>
        <p:blipFill rotWithShape="1">
          <a:blip r:embed="rId4">
            <a:extLst>
              <a:ext uri="{28A0092B-C50C-407E-A947-70E740481C1C}">
                <a14:useLocalDpi xmlns:a14="http://schemas.microsoft.com/office/drawing/2010/main" val="0"/>
              </a:ext>
            </a:extLst>
          </a:blip>
          <a:srcRect t="30480" r="34068"/>
          <a:stretch>
            <a:fillRect/>
          </a:stretch>
        </p:blipFill>
        <p:spPr>
          <a:xfrm>
            <a:off x="-508" y="1706833"/>
            <a:ext cx="2085988" cy="3576864"/>
          </a:xfrm>
          <a:prstGeom prst="rect">
            <a:avLst/>
          </a:prstGeom>
        </p:spPr>
      </p:pic>
      <p:pic>
        <p:nvPicPr>
          <p:cNvPr id="15" name="图片 14"/>
          <p:cNvPicPr>
            <a:picLocks noChangeAspect="1"/>
          </p:cNvPicPr>
          <p:nvPr/>
        </p:nvPicPr>
        <p:blipFill rotWithShape="1">
          <a:blip r:embed="rId5">
            <a:extLst>
              <a:ext uri="{28A0092B-C50C-407E-A947-70E740481C1C}">
                <a14:useLocalDpi xmlns:a14="http://schemas.microsoft.com/office/drawing/2010/main" val="0"/>
              </a:ext>
            </a:extLst>
          </a:blip>
          <a:srcRect l="42820" b="37103"/>
          <a:stretch>
            <a:fillRect/>
          </a:stretch>
        </p:blipFill>
        <p:spPr>
          <a:xfrm>
            <a:off x="6768243" y="88268"/>
            <a:ext cx="2138026" cy="3824464"/>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42"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fade">
                                      <p:cBhvr>
                                        <p:cTn id="9" dur="1000"/>
                                        <p:tgtEl>
                                          <p:spTgt spid="10"/>
                                        </p:tgtEl>
                                      </p:cBhvr>
                                    </p:animEffect>
                                    <p:anim calcmode="lin" valueType="num">
                                      <p:cBhvr>
                                        <p:cTn id="10" dur="1000" fill="hold"/>
                                        <p:tgtEl>
                                          <p:spTgt spid="10"/>
                                        </p:tgtEl>
                                        <p:attrNameLst>
                                          <p:attrName>ppt_x</p:attrName>
                                        </p:attrNameLst>
                                      </p:cBhvr>
                                      <p:tavLst>
                                        <p:tav tm="0">
                                          <p:val>
                                            <p:strVal val="#ppt_x"/>
                                          </p:val>
                                        </p:tav>
                                        <p:tav tm="100000">
                                          <p:val>
                                            <p:strVal val="#ppt_x"/>
                                          </p:val>
                                        </p:tav>
                                      </p:tavLst>
                                    </p:anim>
                                    <p:anim calcmode="lin" valueType="num">
                                      <p:cBhvr>
                                        <p:cTn id="11" dur="1000" fill="hold"/>
                                        <p:tgtEl>
                                          <p:spTgt spid="10"/>
                                        </p:tgtEl>
                                        <p:attrNameLst>
                                          <p:attrName>ppt_y</p:attrName>
                                        </p:attrNameLst>
                                      </p:cBhvr>
                                      <p:tavLst>
                                        <p:tav tm="0">
                                          <p:val>
                                            <p:strVal val="#ppt_y+.1"/>
                                          </p:val>
                                        </p:tav>
                                        <p:tav tm="100000">
                                          <p:val>
                                            <p:strVal val="#ppt_y"/>
                                          </p:val>
                                        </p:tav>
                                      </p:tavLst>
                                    </p:anim>
                                  </p:childTnLst>
                                </p:cTn>
                              </p:par>
                              <p:par>
                                <p:cTn id="12" presetID="47" presetClass="entr" presetSubtype="0" fill="hold" nodeType="withEffect">
                                  <p:stCondLst>
                                    <p:cond delay="70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par>
                          <p:cTn id="17" fill="hold">
                            <p:stCondLst>
                              <p:cond delay="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by="(-#ppt_w*2)" calcmode="lin" valueType="num">
                                      <p:cBhvr rctx="PPT">
                                        <p:cTn id="20" dur="500" autoRev="1" fill="hold">
                                          <p:stCondLst>
                                            <p:cond delay="0"/>
                                          </p:stCondLst>
                                        </p:cTn>
                                        <p:tgtEl>
                                          <p:spTgt spid="4"/>
                                        </p:tgtEl>
                                        <p:attrNameLst>
                                          <p:attrName>ppt_w</p:attrName>
                                        </p:attrNameLst>
                                      </p:cBhvr>
                                    </p:anim>
                                    <p:anim by="(#ppt_w*0.50)" calcmode="lin" valueType="num">
                                      <p:cBhvr>
                                        <p:cTn id="21" dur="500" decel="50000" autoRev="1" fill="hold">
                                          <p:stCondLst>
                                            <p:cond delay="0"/>
                                          </p:stCondLst>
                                        </p:cTn>
                                        <p:tgtEl>
                                          <p:spTgt spid="4"/>
                                        </p:tgtEl>
                                        <p:attrNameLst>
                                          <p:attrName>ppt_x</p:attrName>
                                        </p:attrNameLst>
                                      </p:cBhvr>
                                    </p:anim>
                                    <p:anim from="(-#ppt_h/2)" to="(#ppt_y)" calcmode="lin" valueType="num">
                                      <p:cBhvr>
                                        <p:cTn id="22" dur="1000" fill="hold">
                                          <p:stCondLst>
                                            <p:cond delay="0"/>
                                          </p:stCondLst>
                                        </p:cTn>
                                        <p:tgtEl>
                                          <p:spTgt spid="4"/>
                                        </p:tgtEl>
                                        <p:attrNameLst>
                                          <p:attrName>ppt_y</p:attrName>
                                        </p:attrNameLst>
                                      </p:cBhvr>
                                    </p:anim>
                                    <p:animRot by="21600000">
                                      <p:cBhvr>
                                        <p:cTn id="23" dur="1000" fill="hold">
                                          <p:stCondLst>
                                            <p:cond delay="0"/>
                                          </p:stCondLst>
                                        </p:cTn>
                                        <p:tgtEl>
                                          <p:spTgt spid="4"/>
                                        </p:tgtEl>
                                        <p:attrNameLst>
                                          <p:attrName>r</p:attrName>
                                        </p:attrNameLst>
                                      </p:cBhvr>
                                    </p:animRot>
                                  </p:childTnLst>
                                </p:cTn>
                              </p:par>
                            </p:childTnLst>
                          </p:cTn>
                        </p:par>
                        <p:par>
                          <p:cTn id="24" fill="hold">
                            <p:stCondLst>
                              <p:cond delay="1299"/>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5"/>
                                        </p:tgtEl>
                                        <p:attrNameLst>
                                          <p:attrName>style.visibility</p:attrName>
                                        </p:attrNameLst>
                                      </p:cBhvr>
                                      <p:to>
                                        <p:strVal val="visible"/>
                                      </p:to>
                                    </p:set>
                                    <p:anim by="(-#ppt_w*2)" calcmode="lin" valueType="num">
                                      <p:cBhvr rctx="PPT">
                                        <p:cTn id="27" dur="500" autoRev="1" fill="hold">
                                          <p:stCondLst>
                                            <p:cond delay="0"/>
                                          </p:stCondLst>
                                        </p:cTn>
                                        <p:tgtEl>
                                          <p:spTgt spid="5"/>
                                        </p:tgtEl>
                                        <p:attrNameLst>
                                          <p:attrName>ppt_w</p:attrName>
                                        </p:attrNameLst>
                                      </p:cBhvr>
                                    </p:anim>
                                    <p:anim by="(#ppt_w*0.50)" calcmode="lin" valueType="num">
                                      <p:cBhvr>
                                        <p:cTn id="28" dur="500" decel="50000" autoRev="1" fill="hold">
                                          <p:stCondLst>
                                            <p:cond delay="0"/>
                                          </p:stCondLst>
                                        </p:cTn>
                                        <p:tgtEl>
                                          <p:spTgt spid="5"/>
                                        </p:tgtEl>
                                        <p:attrNameLst>
                                          <p:attrName>ppt_x</p:attrName>
                                        </p:attrNameLst>
                                      </p:cBhvr>
                                    </p:anim>
                                    <p:anim from="(-#ppt_h/2)" to="(#ppt_y)" calcmode="lin" valueType="num">
                                      <p:cBhvr>
                                        <p:cTn id="29" dur="1000" fill="hold">
                                          <p:stCondLst>
                                            <p:cond delay="0"/>
                                          </p:stCondLst>
                                        </p:cTn>
                                        <p:tgtEl>
                                          <p:spTgt spid="5"/>
                                        </p:tgtEl>
                                        <p:attrNameLst>
                                          <p:attrName>ppt_y</p:attrName>
                                        </p:attrNameLst>
                                      </p:cBhvr>
                                    </p:anim>
                                    <p:animRot by="21600000">
                                      <p:cBhvr>
                                        <p:cTn id="30" dur="1000" fill="hold">
                                          <p:stCondLst>
                                            <p:cond delay="0"/>
                                          </p:stCondLst>
                                        </p:cTn>
                                        <p:tgtEl>
                                          <p:spTgt spid="5"/>
                                        </p:tgtEl>
                                        <p:attrNameLst>
                                          <p:attrName>r</p:attrName>
                                        </p:attrNameLst>
                                      </p:cBhvr>
                                    </p:animRot>
                                  </p:childTnLst>
                                </p:cTn>
                              </p:par>
                            </p:childTnLst>
                          </p:cTn>
                        </p:par>
                        <p:par>
                          <p:cTn id="31" fill="hold">
                            <p:stCondLst>
                              <p:cond delay="3700"/>
                            </p:stCondLst>
                            <p:childTnLst>
                              <p:par>
                                <p:cTn id="32" presetID="22" presetClass="entr" presetSubtype="4" fill="hold" grpId="0" nodeType="afterEffect">
                                  <p:stCondLst>
                                    <p:cond delay="0"/>
                                  </p:stCondLst>
                                  <p:iterate type="lt">
                                    <p:tmPct val="0"/>
                                  </p:iterate>
                                  <p:childTnLst>
                                    <p:set>
                                      <p:cBhvr>
                                        <p:cTn id="33" dur="1" fill="hold">
                                          <p:stCondLst>
                                            <p:cond delay="0"/>
                                          </p:stCondLst>
                                        </p:cTn>
                                        <p:tgtEl>
                                          <p:spTgt spid="6"/>
                                        </p:tgtEl>
                                        <p:attrNameLst>
                                          <p:attrName>style.visibility</p:attrName>
                                        </p:attrNameLst>
                                      </p:cBhvr>
                                      <p:to>
                                        <p:strVal val="visible"/>
                                      </p:to>
                                    </p:set>
                                    <p:animEffect transition="in" filter="wipe(down)">
                                      <p:cBhvr>
                                        <p:cTn id="34" dur="500"/>
                                        <p:tgtEl>
                                          <p:spTgt spid="6"/>
                                        </p:tgtEl>
                                      </p:cBhvr>
                                    </p:animEffect>
                                  </p:childTnLst>
                                </p:cTn>
                              </p:par>
                            </p:childTnLst>
                          </p:cTn>
                        </p:par>
                        <p:par>
                          <p:cTn id="35" fill="hold">
                            <p:stCondLst>
                              <p:cond delay="4199"/>
                            </p:stCondLst>
                            <p:childTnLst>
                              <p:par>
                                <p:cTn id="36" presetID="42" presetClass="entr" presetSubtype="0"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anim calcmode="lin" valueType="num">
                                      <p:cBhvr>
                                        <p:cTn id="39" dur="500" fill="hold"/>
                                        <p:tgtEl>
                                          <p:spTgt spid="7"/>
                                        </p:tgtEl>
                                        <p:attrNameLst>
                                          <p:attrName>ppt_x</p:attrName>
                                        </p:attrNameLst>
                                      </p:cBhvr>
                                      <p:tavLst>
                                        <p:tav tm="0">
                                          <p:val>
                                            <p:strVal val="#ppt_x"/>
                                          </p:val>
                                        </p:tav>
                                        <p:tav tm="100000">
                                          <p:val>
                                            <p:strVal val="#ppt_x"/>
                                          </p:val>
                                        </p:tav>
                                      </p:tavLst>
                                    </p:anim>
                                    <p:anim calcmode="lin" valueType="num">
                                      <p:cBhvr>
                                        <p:cTn id="40"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1" repeatCount="indefinite" fill="hold" display="0">
                  <p:stCondLst>
                    <p:cond delay="indefinite"/>
                  </p:stCondLst>
                  <p:endCondLst>
                    <p:cond evt="onStopAudio" delay="0">
                      <p:tgtEl>
                        <p:sldTgt/>
                      </p:tgtEl>
                    </p:cond>
                  </p:endCondLst>
                </p:cTn>
                <p:tgtEl>
                  <p:spTgt spid="2"/>
                </p:tgtEl>
              </p:cMediaNode>
            </p:audio>
          </p:childTnLst>
        </p:cTn>
      </p:par>
    </p:tnLst>
    <p:bldLst>
      <p:bldP spid="4" grpId="0"/>
      <p:bldP spid="5" grpId="0"/>
      <p:bldP spid="6" grpId="0"/>
      <p:bldP spid="7" grpId="0"/>
    </p:bldLst>
  </p:timing>
</p:sld>
</file>

<file path=ppt/tags/tag1.xml><?xml version="1.0" encoding="utf-8"?>
<p:tagLst xmlns:p="http://schemas.openxmlformats.org/presentationml/2006/main">
  <p:tag name="MH" val="20151208220918"/>
  <p:tag name="MH_LIBRARY" val="GRAPHIC"/>
  <p:tag name="MH_TYPE" val="Picture"/>
  <p:tag name="MH_ORDER" val="1"/>
</p:tagLst>
</file>

<file path=ppt/tags/tag2.xml><?xml version="1.0" encoding="utf-8"?>
<p:tagLst xmlns:p="http://schemas.openxmlformats.org/presentationml/2006/main">
  <p:tag name="MH" val="20151208220918"/>
  <p:tag name="MH_LIBRARY" val="GRAPHIC"/>
  <p:tag name="MH_TYPE" val="Picture"/>
  <p:tag name="MH_ORDER" val="1"/>
</p:tagLst>
</file>

<file path=ppt/theme/theme1.xml><?xml version="1.0" encoding="utf-8"?>
<a:theme xmlns:a="http://schemas.openxmlformats.org/drawingml/2006/main" name="Office 主题">
  <a:themeElements>
    <a:clrScheme name="自定义 746">
      <a:dk1>
        <a:sysClr val="windowText" lastClr="000000"/>
      </a:dk1>
      <a:lt1>
        <a:sysClr val="window" lastClr="FFFFFF"/>
      </a:lt1>
      <a:dk2>
        <a:srgbClr val="1F497D"/>
      </a:dk2>
      <a:lt2>
        <a:srgbClr val="EEECE1"/>
      </a:lt2>
      <a:accent1>
        <a:srgbClr val="FF6057"/>
      </a:accent1>
      <a:accent2>
        <a:srgbClr val="F04898"/>
      </a:accent2>
      <a:accent3>
        <a:srgbClr val="FF6057"/>
      </a:accent3>
      <a:accent4>
        <a:srgbClr val="F04898"/>
      </a:accent4>
      <a:accent5>
        <a:srgbClr val="FF6057"/>
      </a:accent5>
      <a:accent6>
        <a:srgbClr val="F04898"/>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3601</Words>
  <Application>WPS 演示</Application>
  <PresentationFormat>自定义</PresentationFormat>
  <Paragraphs>334</Paragraphs>
  <Slides>24</Slides>
  <Notes>17</Notes>
  <HiddenSlides>0</HiddenSlides>
  <MMClips>2</MMClips>
  <ScaleCrop>false</ScaleCrop>
  <HeadingPairs>
    <vt:vector size="6" baseType="variant">
      <vt:variant>
        <vt:lpstr>已用的字体</vt:lpstr>
      </vt:variant>
      <vt:variant>
        <vt:i4>30</vt:i4>
      </vt:variant>
      <vt:variant>
        <vt:lpstr>主题</vt:lpstr>
      </vt:variant>
      <vt:variant>
        <vt:i4>1</vt:i4>
      </vt:variant>
      <vt:variant>
        <vt:lpstr>幻灯片标题</vt:lpstr>
      </vt:variant>
      <vt:variant>
        <vt:i4>24</vt:i4>
      </vt:variant>
    </vt:vector>
  </HeadingPairs>
  <TitlesOfParts>
    <vt:vector size="55" baseType="lpstr">
      <vt:lpstr>Arial</vt:lpstr>
      <vt:lpstr>宋体</vt:lpstr>
      <vt:lpstr>Wingdings</vt:lpstr>
      <vt:lpstr>微软雅黑</vt:lpstr>
      <vt:lpstr>Lato Regular</vt:lpstr>
      <vt:lpstr>Lato Hairline</vt:lpstr>
      <vt:lpstr>Lato Light</vt:lpstr>
      <vt:lpstr>Glegoo</vt:lpstr>
      <vt:lpstr>Mission Gothic Regular</vt:lpstr>
      <vt:lpstr>方正舒体</vt:lpstr>
      <vt:lpstr>锐字云字库美黑体1.0</vt:lpstr>
      <vt:lpstr>Calibri</vt:lpstr>
      <vt:lpstr>Agency FB</vt:lpstr>
      <vt:lpstr>Arial Unicode MS</vt:lpstr>
      <vt:lpstr>方正正黑简体</vt:lpstr>
      <vt:lpstr>黑体</vt:lpstr>
      <vt:lpstr>Arial Narrow</vt:lpstr>
      <vt:lpstr>Lato Light</vt:lpstr>
      <vt:lpstr>MS PGothic</vt:lpstr>
      <vt:lpstr>Gill Sans</vt:lpstr>
      <vt:lpstr>Open Sans</vt:lpstr>
      <vt:lpstr>Open Sans Light</vt:lpstr>
      <vt:lpstr>League Gothic Regular</vt:lpstr>
      <vt:lpstr>FontAwesome</vt:lpstr>
      <vt:lpstr>Gill Sans</vt:lpstr>
      <vt:lpstr>ヒラギノ角ゴ ProN W3</vt:lpstr>
      <vt:lpstr>Calibri</vt:lpstr>
      <vt:lpstr>Impact</vt:lpstr>
      <vt:lpstr>Gill Sans MT</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拉普耶鲁</cp:lastModifiedBy>
  <cp:revision>107</cp:revision>
  <dcterms:created xsi:type="dcterms:W3CDTF">2017-06-07T07:12:00Z</dcterms:created>
  <dcterms:modified xsi:type="dcterms:W3CDTF">2018-04-19T03:45:20Z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