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3"/>
  </p:notesMasterIdLst>
  <p:sldIdLst>
    <p:sldId id="257" r:id="rId2"/>
    <p:sldId id="258" r:id="rId3"/>
    <p:sldId id="259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76" r:id="rId21"/>
    <p:sldId id="277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181"/>
    <a:srgbClr val="F8F6BD"/>
    <a:srgbClr val="8DB750"/>
    <a:srgbClr val="C7834A"/>
    <a:srgbClr val="FB687E"/>
    <a:srgbClr val="9BBF65"/>
    <a:srgbClr val="CE9464"/>
    <a:srgbClr val="FC8C9C"/>
    <a:srgbClr val="797979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>
      <p:cViewPr varScale="1">
        <p:scale>
          <a:sx n="87" d="100"/>
          <a:sy n="87" d="100"/>
        </p:scale>
        <p:origin x="28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562C1-C28F-4561-A152-2C443DE6B8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AE70E-11DB-46AE-AF02-BEE7DC6CAD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304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208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281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670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008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518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555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761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611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401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696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733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531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838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3583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4956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69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280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7037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264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769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AE70E-11DB-46AE-AF02-BEE7DC6CAD1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546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1714" y="0"/>
            <a:ext cx="7868572" cy="51161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07842"/>
            <a:ext cx="5711746" cy="34501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7873" y="4893556"/>
            <a:ext cx="3904127" cy="196444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5524" y="4005000"/>
            <a:ext cx="8220952" cy="17415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048" y="1256287"/>
            <a:ext cx="11161904" cy="16857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800" y="3666885"/>
            <a:ext cx="10058400" cy="113976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1618" y="837000"/>
            <a:ext cx="1647619" cy="2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74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884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0425"/>
            <a:ext cx="1647039" cy="997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4532" y="6291669"/>
            <a:ext cx="1127468" cy="56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5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B1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87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media1.MP3"/><Relationship Id="rId7" Type="http://schemas.openxmlformats.org/officeDocument/2006/relationships/image" Target="../media/image11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38.jpe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6000" y="1266397"/>
            <a:ext cx="5695238" cy="3029206"/>
          </a:xfrm>
          <a:prstGeom prst="rect">
            <a:avLst/>
          </a:prstGeom>
        </p:spPr>
      </p:pic>
      <p:pic>
        <p:nvPicPr>
          <p:cNvPr id="10" name="Destiny_Rainy Day_自定义转码_纯音频输出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25925" y="7108825"/>
            <a:ext cx="609600" cy="6096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079776" y="3429000"/>
            <a:ext cx="28696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0">
                <a:solidFill>
                  <a:schemeClr val="bg1"/>
                </a:solidFill>
                <a:effectLst>
                  <a:outerShdw blurRad="317500" dist="190500" algn="ctr" rotWithShape="0">
                    <a:prstClr val="black">
                      <a:alpha val="80000"/>
                    </a:prst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r>
              <a:rPr lang="zh-CN" altLang="en-US" sz="2000" dirty="0" smtClean="0">
                <a:effectLst/>
                <a:latin typeface="+mj-ea"/>
                <a:ea typeface="+mj-ea"/>
              </a:rPr>
              <a:t>美美幼儿园   </a:t>
            </a:r>
            <a:r>
              <a:rPr lang="zh-CN" altLang="en-US" sz="2000" dirty="0">
                <a:effectLst/>
                <a:latin typeface="+mj-ea"/>
                <a:ea typeface="+mj-ea"/>
              </a:rPr>
              <a:t>小</a:t>
            </a:r>
            <a:r>
              <a:rPr lang="en-US" altLang="zh-CN" sz="2000" dirty="0" smtClean="0">
                <a:effectLst/>
                <a:latin typeface="+mj-ea"/>
                <a:ea typeface="+mj-ea"/>
              </a:rPr>
              <a:t>〈1〉</a:t>
            </a:r>
            <a:r>
              <a:rPr lang="zh-CN" altLang="en-US" sz="2000" dirty="0" smtClean="0">
                <a:effectLst/>
                <a:latin typeface="+mj-ea"/>
                <a:ea typeface="+mj-ea"/>
              </a:rPr>
              <a:t>班</a:t>
            </a:r>
            <a:endParaRPr lang="zh-CN" altLang="en-US" sz="2000" dirty="0">
              <a:effectLst/>
              <a:latin typeface="+mj-ea"/>
              <a:ea typeface="+mj-ea"/>
            </a:endParaRPr>
          </a:p>
        </p:txBody>
      </p:sp>
      <p:sp>
        <p:nvSpPr>
          <p:cNvPr id="23" name="文本框 22"/>
          <p:cNvSpPr txBox="1">
            <a:spLocks noChangeAspect="1"/>
          </p:cNvSpPr>
          <p:nvPr/>
        </p:nvSpPr>
        <p:spPr>
          <a:xfrm>
            <a:off x="6246228" y="1720985"/>
            <a:ext cx="1073041" cy="1060015"/>
          </a:xfrm>
          <a:custGeom>
            <a:avLst/>
            <a:gdLst/>
            <a:ahLst/>
            <a:cxnLst/>
            <a:rect l="l" t="t" r="r" b="b"/>
            <a:pathLst>
              <a:path w="1448284" h="1430703">
                <a:moveTo>
                  <a:pt x="204267" y="0"/>
                </a:moveTo>
                <a:lnTo>
                  <a:pt x="479413" y="0"/>
                </a:lnTo>
                <a:lnTo>
                  <a:pt x="479413" y="180826"/>
                </a:lnTo>
                <a:lnTo>
                  <a:pt x="1378241" y="69856"/>
                </a:lnTo>
                <a:lnTo>
                  <a:pt x="1378241" y="337096"/>
                </a:lnTo>
                <a:lnTo>
                  <a:pt x="479413" y="448066"/>
                </a:lnTo>
                <a:lnTo>
                  <a:pt x="479413" y="554478"/>
                </a:lnTo>
                <a:lnTo>
                  <a:pt x="1448284" y="554478"/>
                </a:lnTo>
                <a:lnTo>
                  <a:pt x="1448284" y="811857"/>
                </a:lnTo>
                <a:lnTo>
                  <a:pt x="1162255" y="811857"/>
                </a:lnTo>
                <a:lnTo>
                  <a:pt x="1436656" y="1418983"/>
                </a:lnTo>
                <a:lnTo>
                  <a:pt x="1120955" y="1418983"/>
                </a:lnTo>
                <a:lnTo>
                  <a:pt x="846646" y="811857"/>
                </a:lnTo>
                <a:lnTo>
                  <a:pt x="479413" y="811857"/>
                </a:lnTo>
                <a:lnTo>
                  <a:pt x="479413" y="1190904"/>
                </a:lnTo>
                <a:cubicBezTo>
                  <a:pt x="479413" y="1202438"/>
                  <a:pt x="485118" y="1208205"/>
                  <a:pt x="496528" y="1208205"/>
                </a:cubicBezTo>
                <a:lnTo>
                  <a:pt x="730374" y="1208205"/>
                </a:lnTo>
                <a:lnTo>
                  <a:pt x="730374" y="1430703"/>
                </a:lnTo>
                <a:lnTo>
                  <a:pt x="385651" y="1430703"/>
                </a:lnTo>
                <a:cubicBezTo>
                  <a:pt x="264728" y="1430703"/>
                  <a:pt x="204267" y="1368289"/>
                  <a:pt x="204267" y="1243459"/>
                </a:cubicBezTo>
                <a:lnTo>
                  <a:pt x="204267" y="934083"/>
                </a:lnTo>
                <a:cubicBezTo>
                  <a:pt x="204267" y="852599"/>
                  <a:pt x="161571" y="811857"/>
                  <a:pt x="76181" y="811857"/>
                </a:cubicBezTo>
                <a:lnTo>
                  <a:pt x="0" y="811857"/>
                </a:lnTo>
                <a:lnTo>
                  <a:pt x="0" y="554478"/>
                </a:lnTo>
                <a:lnTo>
                  <a:pt x="204267" y="554478"/>
                </a:lnTo>
                <a:lnTo>
                  <a:pt x="204267" y="0"/>
                </a:lnTo>
                <a:close/>
              </a:path>
            </a:pathLst>
          </a:custGeom>
          <a:gradFill>
            <a:gsLst>
              <a:gs pos="0">
                <a:srgbClr val="FB5758"/>
              </a:gs>
              <a:gs pos="100000">
                <a:srgbClr val="E9DE8F"/>
              </a:gs>
              <a:gs pos="50000">
                <a:srgbClr val="EE4848"/>
              </a:gs>
            </a:gsLst>
            <a:lin ang="5400000" scaled="1"/>
          </a:gradFill>
          <a:ln w="12700">
            <a:solidFill>
              <a:srgbClr val="E93960">
                <a:alpha val="50000"/>
              </a:srgbClr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6000" b="1">
                <a:ln w="12700">
                  <a:noFill/>
                </a:ln>
                <a:blipFill dpi="0" rotWithShape="1">
                  <a:blip r:embed="rId8"/>
                  <a:srcRect/>
                  <a:tile tx="0" ty="0" sx="100000" sy="100000" flip="none" algn="tl"/>
                </a:blipFill>
                <a:effectLst/>
                <a:latin typeface="Agency FB" panose="020B0503020202020204" pitchFamily="34" charset="0"/>
                <a:ea typeface="微软雅黑" pitchFamily="34" charset="-122"/>
              </a:defRPr>
            </a:lvl1pPr>
          </a:lstStyle>
          <a:p>
            <a:endParaRPr lang="zh-CN" altLang="en-US" sz="12000" dirty="0">
              <a:blipFill dpi="0" rotWithShape="1">
                <a:blip r:embed="rId9"/>
                <a:srcRect/>
                <a:tile tx="0" ty="0" sx="100000" sy="100000" flip="none" algn="tl"/>
              </a:blipFill>
              <a:effectLst>
                <a:outerShdw blurRad="342900" sx="97000" sy="97000" algn="ctr" rotWithShape="0">
                  <a:prstClr val="black">
                    <a:alpha val="80000"/>
                  </a:prstClr>
                </a:outerShdw>
              </a:effectLst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  <p:sp>
        <p:nvSpPr>
          <p:cNvPr id="25" name="文本框 24"/>
          <p:cNvSpPr txBox="1">
            <a:spLocks noChangeAspect="1"/>
          </p:cNvSpPr>
          <p:nvPr/>
        </p:nvSpPr>
        <p:spPr>
          <a:xfrm>
            <a:off x="7477008" y="1721659"/>
            <a:ext cx="1085998" cy="1059341"/>
          </a:xfrm>
          <a:custGeom>
            <a:avLst/>
            <a:gdLst>
              <a:gd name="connsiteX0" fmla="*/ 40928 w 1465771"/>
              <a:gd name="connsiteY0" fmla="*/ 766651 h 1429793"/>
              <a:gd name="connsiteX1" fmla="*/ 1454143 w 1465771"/>
              <a:gd name="connsiteY1" fmla="*/ 766651 h 1429793"/>
              <a:gd name="connsiteX2" fmla="*/ 1454143 w 1465771"/>
              <a:gd name="connsiteY2" fmla="*/ 994916 h 1429793"/>
              <a:gd name="connsiteX3" fmla="*/ 639217 w 1465771"/>
              <a:gd name="connsiteY3" fmla="*/ 994916 h 1429793"/>
              <a:gd name="connsiteX4" fmla="*/ 455972 w 1465771"/>
              <a:gd name="connsiteY4" fmla="*/ 1201229 h 1429793"/>
              <a:gd name="connsiteX5" fmla="*/ 1011380 w 1465771"/>
              <a:gd name="connsiteY5" fmla="*/ 1201229 h 1429793"/>
              <a:gd name="connsiteX6" fmla="*/ 1028960 w 1465771"/>
              <a:gd name="connsiteY6" fmla="*/ 1150442 h 1429793"/>
              <a:gd name="connsiteX7" fmla="*/ 986451 w 1465771"/>
              <a:gd name="connsiteY7" fmla="*/ 1047936 h 1429793"/>
              <a:gd name="connsiteX8" fmla="*/ 1279177 w 1465771"/>
              <a:gd name="connsiteY8" fmla="*/ 1047936 h 1429793"/>
              <a:gd name="connsiteX9" fmla="*/ 1465771 w 1465771"/>
              <a:gd name="connsiteY9" fmla="*/ 1423634 h 1429793"/>
              <a:gd name="connsiteX10" fmla="*/ 1180486 w 1465771"/>
              <a:gd name="connsiteY10" fmla="*/ 1423634 h 1429793"/>
              <a:gd name="connsiteX11" fmla="*/ 1135558 w 1465771"/>
              <a:gd name="connsiteY11" fmla="*/ 1329780 h 1429793"/>
              <a:gd name="connsiteX12" fmla="*/ 922641 w 1465771"/>
              <a:gd name="connsiteY12" fmla="*/ 1429494 h 1429793"/>
              <a:gd name="connsiteX13" fmla="*/ 231242 w 1465771"/>
              <a:gd name="connsiteY13" fmla="*/ 1429494 h 1429793"/>
              <a:gd name="connsiteX14" fmla="*/ 111993 w 1465771"/>
              <a:gd name="connsiteY14" fmla="*/ 1210438 h 1429793"/>
              <a:gd name="connsiteX15" fmla="*/ 309376 w 1465771"/>
              <a:gd name="connsiteY15" fmla="*/ 994916 h 1429793"/>
              <a:gd name="connsiteX16" fmla="*/ 40928 w 1465771"/>
              <a:gd name="connsiteY16" fmla="*/ 994916 h 1429793"/>
              <a:gd name="connsiteX17" fmla="*/ 502016 w 1465771"/>
              <a:gd name="connsiteY17" fmla="*/ 39790 h 1429793"/>
              <a:gd name="connsiteX18" fmla="*/ 350955 w 1465771"/>
              <a:gd name="connsiteY18" fmla="*/ 455228 h 1429793"/>
              <a:gd name="connsiteX19" fmla="*/ 1132396 w 1465771"/>
              <a:gd name="connsiteY19" fmla="*/ 455228 h 1429793"/>
              <a:gd name="connsiteX20" fmla="*/ 1069888 w 1465771"/>
              <a:gd name="connsiteY20" fmla="*/ 288634 h 1429793"/>
              <a:gd name="connsiteX21" fmla="*/ 951756 w 1465771"/>
              <a:gd name="connsiteY21" fmla="*/ 228172 h 1429793"/>
              <a:gd name="connsiteX22" fmla="*/ 502016 w 1465771"/>
              <a:gd name="connsiteY22" fmla="*/ 228172 h 1429793"/>
              <a:gd name="connsiteX23" fmla="*/ 502016 w 1465771"/>
              <a:gd name="connsiteY23" fmla="*/ 0 h 1429793"/>
              <a:gd name="connsiteX24" fmla="*/ 1144395 w 1465771"/>
              <a:gd name="connsiteY24" fmla="*/ 0 h 1429793"/>
              <a:gd name="connsiteX25" fmla="*/ 1307827 w 1465771"/>
              <a:gd name="connsiteY25" fmla="*/ 109110 h 1429793"/>
              <a:gd name="connsiteX26" fmla="*/ 1465771 w 1465771"/>
              <a:gd name="connsiteY26" fmla="*/ 560896 h 1429793"/>
              <a:gd name="connsiteX27" fmla="*/ 1395728 w 1465771"/>
              <a:gd name="connsiteY27" fmla="*/ 560896 h 1429793"/>
              <a:gd name="connsiteX28" fmla="*/ 1395728 w 1465771"/>
              <a:gd name="connsiteY28" fmla="*/ 683493 h 1429793"/>
              <a:gd name="connsiteX29" fmla="*/ 99250 w 1465771"/>
              <a:gd name="connsiteY29" fmla="*/ 683493 h 1429793"/>
              <a:gd name="connsiteX30" fmla="*/ 99250 w 1465771"/>
              <a:gd name="connsiteY30" fmla="*/ 560896 h 1429793"/>
              <a:gd name="connsiteX31" fmla="*/ 0 w 1465771"/>
              <a:gd name="connsiteY31" fmla="*/ 560896 h 1429793"/>
              <a:gd name="connsiteX32" fmla="*/ 220173 w 1465771"/>
              <a:gd name="connsiteY32" fmla="*/ 5767 h 1429793"/>
              <a:gd name="connsiteX33" fmla="*/ 502016 w 1465771"/>
              <a:gd name="connsiteY33" fmla="*/ 5767 h 1429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465771" h="1429793">
                <a:moveTo>
                  <a:pt x="40928" y="766651"/>
                </a:moveTo>
                <a:lnTo>
                  <a:pt x="1454143" y="766651"/>
                </a:lnTo>
                <a:lnTo>
                  <a:pt x="1454143" y="994916"/>
                </a:lnTo>
                <a:lnTo>
                  <a:pt x="639217" y="994916"/>
                </a:lnTo>
                <a:lnTo>
                  <a:pt x="455972" y="1201229"/>
                </a:lnTo>
                <a:lnTo>
                  <a:pt x="1011380" y="1201229"/>
                </a:lnTo>
                <a:cubicBezTo>
                  <a:pt x="1041455" y="1190625"/>
                  <a:pt x="1047315" y="1173696"/>
                  <a:pt x="1028960" y="1150442"/>
                </a:cubicBezTo>
                <a:lnTo>
                  <a:pt x="986451" y="1047936"/>
                </a:lnTo>
                <a:lnTo>
                  <a:pt x="1279177" y="1047936"/>
                </a:lnTo>
                <a:lnTo>
                  <a:pt x="1465771" y="1423634"/>
                </a:lnTo>
                <a:lnTo>
                  <a:pt x="1180486" y="1423634"/>
                </a:lnTo>
                <a:lnTo>
                  <a:pt x="1135558" y="1329780"/>
                </a:lnTo>
                <a:cubicBezTo>
                  <a:pt x="1084522" y="1400101"/>
                  <a:pt x="1013550" y="1433339"/>
                  <a:pt x="922641" y="1429494"/>
                </a:cubicBezTo>
                <a:lnTo>
                  <a:pt x="231242" y="1429494"/>
                </a:lnTo>
                <a:cubicBezTo>
                  <a:pt x="116024" y="1403388"/>
                  <a:pt x="76274" y="1330369"/>
                  <a:pt x="111993" y="1210438"/>
                </a:cubicBezTo>
                <a:lnTo>
                  <a:pt x="309376" y="994916"/>
                </a:lnTo>
                <a:lnTo>
                  <a:pt x="40928" y="994916"/>
                </a:lnTo>
                <a:close/>
                <a:moveTo>
                  <a:pt x="502016" y="39790"/>
                </a:moveTo>
                <a:lnTo>
                  <a:pt x="350955" y="455228"/>
                </a:lnTo>
                <a:lnTo>
                  <a:pt x="1132396" y="455228"/>
                </a:lnTo>
                <a:lnTo>
                  <a:pt x="1069888" y="288634"/>
                </a:lnTo>
                <a:cubicBezTo>
                  <a:pt x="1053082" y="248326"/>
                  <a:pt x="1013705" y="228172"/>
                  <a:pt x="951756" y="228172"/>
                </a:cubicBezTo>
                <a:lnTo>
                  <a:pt x="502016" y="228172"/>
                </a:lnTo>
                <a:close/>
                <a:moveTo>
                  <a:pt x="502016" y="0"/>
                </a:moveTo>
                <a:lnTo>
                  <a:pt x="1144395" y="0"/>
                </a:lnTo>
                <a:cubicBezTo>
                  <a:pt x="1223398" y="0"/>
                  <a:pt x="1277875" y="36370"/>
                  <a:pt x="1307827" y="109110"/>
                </a:cubicBezTo>
                <a:lnTo>
                  <a:pt x="1465771" y="560896"/>
                </a:lnTo>
                <a:lnTo>
                  <a:pt x="1395728" y="560896"/>
                </a:lnTo>
                <a:lnTo>
                  <a:pt x="1395728" y="683493"/>
                </a:lnTo>
                <a:lnTo>
                  <a:pt x="99250" y="683493"/>
                </a:lnTo>
                <a:lnTo>
                  <a:pt x="99250" y="560896"/>
                </a:lnTo>
                <a:lnTo>
                  <a:pt x="0" y="560896"/>
                </a:lnTo>
                <a:lnTo>
                  <a:pt x="220173" y="5767"/>
                </a:lnTo>
                <a:lnTo>
                  <a:pt x="502016" y="5767"/>
                </a:lnTo>
                <a:close/>
              </a:path>
            </a:pathLst>
          </a:custGeom>
          <a:gradFill>
            <a:gsLst>
              <a:gs pos="0">
                <a:srgbClr val="FB5758"/>
              </a:gs>
              <a:gs pos="100000">
                <a:srgbClr val="E9DE8F"/>
              </a:gs>
              <a:gs pos="50000">
                <a:srgbClr val="EE4848"/>
              </a:gs>
            </a:gsLst>
            <a:lin ang="5400000" scaled="1"/>
          </a:gradFill>
          <a:ln w="12700">
            <a:solidFill>
              <a:srgbClr val="E93960">
                <a:alpha val="50000"/>
              </a:srgbClr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2000" b="1">
                <a:ln w="12700">
                  <a:noFill/>
                </a:ln>
                <a:blipFill dpi="0" rotWithShape="1">
                  <a:blip r:embed="rId8"/>
                  <a:srcRect/>
                  <a:tile tx="0" ty="0" sx="100000" sy="100000" flip="none" algn="tl"/>
                </a:blipFill>
                <a:effectLst>
                  <a:outerShdw blurRad="342900" sx="97000" sy="97000" algn="ctr" rotWithShape="0">
                    <a:prstClr val="black">
                      <a:alpha val="80000"/>
                    </a:prstClr>
                  </a:outerShdw>
                </a:effectLst>
                <a:latin typeface="方正汉真广标简体" panose="02000000000000000000" pitchFamily="2" charset="-122"/>
                <a:ea typeface="方正汉真广标简体" panose="02000000000000000000" pitchFamily="2" charset="-122"/>
              </a:defRPr>
            </a:lvl1pPr>
          </a:lstStyle>
          <a:p>
            <a:endParaRPr lang="zh-CN" altLang="en-US" dirty="0">
              <a:blipFill dpi="0" rotWithShape="1">
                <a:blip r:embed="rId9"/>
                <a:srcRect/>
                <a:tile tx="0" ty="0" sx="100000" sy="100000" flip="none" algn="tl"/>
              </a:blipFill>
            </a:endParaRPr>
          </a:p>
        </p:txBody>
      </p:sp>
      <p:sp>
        <p:nvSpPr>
          <p:cNvPr id="27" name="文本框 26"/>
          <p:cNvSpPr txBox="1">
            <a:spLocks noChangeAspect="1"/>
          </p:cNvSpPr>
          <p:nvPr/>
        </p:nvSpPr>
        <p:spPr>
          <a:xfrm>
            <a:off x="5016000" y="1720778"/>
            <a:ext cx="1072490" cy="1060222"/>
          </a:xfrm>
          <a:custGeom>
            <a:avLst/>
            <a:gdLst>
              <a:gd name="connsiteX0" fmla="*/ 1073609 w 1447540"/>
              <a:gd name="connsiteY0" fmla="*/ 630473 h 1430983"/>
              <a:gd name="connsiteX1" fmla="*/ 1394985 w 1447540"/>
              <a:gd name="connsiteY1" fmla="*/ 630473 h 1430983"/>
              <a:gd name="connsiteX2" fmla="*/ 1394985 w 1447540"/>
              <a:gd name="connsiteY2" fmla="*/ 864505 h 1430983"/>
              <a:gd name="connsiteX3" fmla="*/ 1225786 w 1447540"/>
              <a:gd name="connsiteY3" fmla="*/ 864505 h 1430983"/>
              <a:gd name="connsiteX4" fmla="*/ 1447540 w 1447540"/>
              <a:gd name="connsiteY4" fmla="*/ 1407356 h 1430983"/>
              <a:gd name="connsiteX5" fmla="*/ 1172301 w 1447540"/>
              <a:gd name="connsiteY5" fmla="*/ 1407356 h 1430983"/>
              <a:gd name="connsiteX6" fmla="*/ 934083 w 1447540"/>
              <a:gd name="connsiteY6" fmla="*/ 823764 h 1430983"/>
              <a:gd name="connsiteX7" fmla="*/ 1073609 w 1447540"/>
              <a:gd name="connsiteY7" fmla="*/ 630473 h 1430983"/>
              <a:gd name="connsiteX8" fmla="*/ 286681 w 1447540"/>
              <a:gd name="connsiteY8" fmla="*/ 293284 h 1430983"/>
              <a:gd name="connsiteX9" fmla="*/ 286681 w 1447540"/>
              <a:gd name="connsiteY9" fmla="*/ 362304 h 1430983"/>
              <a:gd name="connsiteX10" fmla="*/ 1155651 w 1447540"/>
              <a:gd name="connsiteY10" fmla="*/ 362304 h 1430983"/>
              <a:gd name="connsiteX11" fmla="*/ 1155651 w 1447540"/>
              <a:gd name="connsiteY11" fmla="*/ 361838 h 1430983"/>
              <a:gd name="connsiteX12" fmla="*/ 1109328 w 1447540"/>
              <a:gd name="connsiteY12" fmla="*/ 293284 h 1430983"/>
              <a:gd name="connsiteX13" fmla="*/ 566663 w 1447540"/>
              <a:gd name="connsiteY13" fmla="*/ 0 h 1430983"/>
              <a:gd name="connsiteX14" fmla="*/ 865343 w 1447540"/>
              <a:gd name="connsiteY14" fmla="*/ 0 h 1430983"/>
              <a:gd name="connsiteX15" fmla="*/ 865343 w 1447540"/>
              <a:gd name="connsiteY15" fmla="*/ 82507 h 1430983"/>
              <a:gd name="connsiteX16" fmla="*/ 1221042 w 1447540"/>
              <a:gd name="connsiteY16" fmla="*/ 82507 h 1430983"/>
              <a:gd name="connsiteX17" fmla="*/ 1443168 w 1447540"/>
              <a:gd name="connsiteY17" fmla="*/ 287982 h 1430983"/>
              <a:gd name="connsiteX18" fmla="*/ 1443168 w 1447540"/>
              <a:gd name="connsiteY18" fmla="*/ 464251 h 1430983"/>
              <a:gd name="connsiteX19" fmla="*/ 1355638 w 1447540"/>
              <a:gd name="connsiteY19" fmla="*/ 464251 h 1430983"/>
              <a:gd name="connsiteX20" fmla="*/ 1355638 w 1447540"/>
              <a:gd name="connsiteY20" fmla="*/ 567128 h 1430983"/>
              <a:gd name="connsiteX21" fmla="*/ 627125 w 1447540"/>
              <a:gd name="connsiteY21" fmla="*/ 567128 h 1430983"/>
              <a:gd name="connsiteX22" fmla="*/ 526480 w 1447540"/>
              <a:gd name="connsiteY22" fmla="*/ 613172 h 1430983"/>
              <a:gd name="connsiteX23" fmla="*/ 713073 w 1447540"/>
              <a:gd name="connsiteY23" fmla="*/ 613172 h 1430983"/>
              <a:gd name="connsiteX24" fmla="*/ 923758 w 1447540"/>
              <a:gd name="connsiteY24" fmla="*/ 817718 h 1430983"/>
              <a:gd name="connsiteX25" fmla="*/ 923758 w 1447540"/>
              <a:gd name="connsiteY25" fmla="*/ 1257877 h 1430983"/>
              <a:gd name="connsiteX26" fmla="*/ 797626 w 1447540"/>
              <a:gd name="connsiteY26" fmla="*/ 1430983 h 1430983"/>
              <a:gd name="connsiteX27" fmla="*/ 642845 w 1447540"/>
              <a:gd name="connsiteY27" fmla="*/ 1430983 h 1430983"/>
              <a:gd name="connsiteX28" fmla="*/ 642845 w 1447540"/>
              <a:gd name="connsiteY28" fmla="*/ 1285038 h 1430983"/>
              <a:gd name="connsiteX29" fmla="*/ 40928 w 1447540"/>
              <a:gd name="connsiteY29" fmla="*/ 1430983 h 1430983"/>
              <a:gd name="connsiteX30" fmla="*/ 40928 w 1447540"/>
              <a:gd name="connsiteY30" fmla="*/ 1199369 h 1430983"/>
              <a:gd name="connsiteX31" fmla="*/ 648705 w 1447540"/>
              <a:gd name="connsiteY31" fmla="*/ 1055750 h 1430983"/>
              <a:gd name="connsiteX32" fmla="*/ 648705 w 1447540"/>
              <a:gd name="connsiteY32" fmla="*/ 993149 h 1430983"/>
              <a:gd name="connsiteX33" fmla="*/ 40928 w 1447540"/>
              <a:gd name="connsiteY33" fmla="*/ 1144953 h 1430983"/>
              <a:gd name="connsiteX34" fmla="*/ 40928 w 1447540"/>
              <a:gd name="connsiteY34" fmla="*/ 906921 h 1430983"/>
              <a:gd name="connsiteX35" fmla="*/ 485087 w 1447540"/>
              <a:gd name="connsiteY35" fmla="*/ 835577 h 1430983"/>
              <a:gd name="connsiteX36" fmla="*/ 245474 w 1447540"/>
              <a:gd name="connsiteY36" fmla="*/ 835577 h 1430983"/>
              <a:gd name="connsiteX37" fmla="*/ 245474 w 1447540"/>
              <a:gd name="connsiteY37" fmla="*/ 806369 h 1430983"/>
              <a:gd name="connsiteX38" fmla="*/ 178501 w 1447540"/>
              <a:gd name="connsiteY38" fmla="*/ 829717 h 1430983"/>
              <a:gd name="connsiteX39" fmla="*/ 17488 w 1447540"/>
              <a:gd name="connsiteY39" fmla="*/ 870645 h 1430983"/>
              <a:gd name="connsiteX40" fmla="*/ 17488 w 1447540"/>
              <a:gd name="connsiteY40" fmla="*/ 620427 h 1430983"/>
              <a:gd name="connsiteX41" fmla="*/ 227893 w 1447540"/>
              <a:gd name="connsiteY41" fmla="*/ 567128 h 1430983"/>
              <a:gd name="connsiteX42" fmla="*/ 93483 w 1447540"/>
              <a:gd name="connsiteY42" fmla="*/ 567128 h 1430983"/>
              <a:gd name="connsiteX43" fmla="*/ 93483 w 1447540"/>
              <a:gd name="connsiteY43" fmla="*/ 464251 h 1430983"/>
              <a:gd name="connsiteX44" fmla="*/ 0 w 1447540"/>
              <a:gd name="connsiteY44" fmla="*/ 464251 h 1430983"/>
              <a:gd name="connsiteX45" fmla="*/ 0 w 1447540"/>
              <a:gd name="connsiteY45" fmla="*/ 299703 h 1430983"/>
              <a:gd name="connsiteX46" fmla="*/ 210220 w 1447540"/>
              <a:gd name="connsiteY46" fmla="*/ 82507 h 1430983"/>
              <a:gd name="connsiteX47" fmla="*/ 566663 w 1447540"/>
              <a:gd name="connsiteY47" fmla="*/ 82507 h 1430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447540" h="1430983">
                <a:moveTo>
                  <a:pt x="1073609" y="630473"/>
                </a:moveTo>
                <a:lnTo>
                  <a:pt x="1394985" y="630473"/>
                </a:lnTo>
                <a:lnTo>
                  <a:pt x="1394985" y="864505"/>
                </a:lnTo>
                <a:lnTo>
                  <a:pt x="1225786" y="864505"/>
                </a:lnTo>
                <a:lnTo>
                  <a:pt x="1447540" y="1407356"/>
                </a:lnTo>
                <a:lnTo>
                  <a:pt x="1172301" y="1407356"/>
                </a:lnTo>
                <a:lnTo>
                  <a:pt x="934083" y="823764"/>
                </a:lnTo>
                <a:cubicBezTo>
                  <a:pt x="910146" y="694903"/>
                  <a:pt x="956655" y="630473"/>
                  <a:pt x="1073609" y="630473"/>
                </a:cubicBezTo>
                <a:close/>
                <a:moveTo>
                  <a:pt x="286681" y="293284"/>
                </a:moveTo>
                <a:lnTo>
                  <a:pt x="286681" y="362304"/>
                </a:lnTo>
                <a:lnTo>
                  <a:pt x="1155651" y="362304"/>
                </a:lnTo>
                <a:lnTo>
                  <a:pt x="1155651" y="361838"/>
                </a:lnTo>
                <a:cubicBezTo>
                  <a:pt x="1159557" y="316136"/>
                  <a:pt x="1144117" y="293284"/>
                  <a:pt x="1109328" y="293284"/>
                </a:cubicBezTo>
                <a:close/>
                <a:moveTo>
                  <a:pt x="566663" y="0"/>
                </a:moveTo>
                <a:lnTo>
                  <a:pt x="865343" y="0"/>
                </a:lnTo>
                <a:lnTo>
                  <a:pt x="865343" y="82507"/>
                </a:lnTo>
                <a:lnTo>
                  <a:pt x="1221042" y="82507"/>
                </a:lnTo>
                <a:cubicBezTo>
                  <a:pt x="1369126" y="82507"/>
                  <a:pt x="1443168" y="150999"/>
                  <a:pt x="1443168" y="287982"/>
                </a:cubicBezTo>
                <a:lnTo>
                  <a:pt x="1443168" y="464251"/>
                </a:lnTo>
                <a:lnTo>
                  <a:pt x="1355638" y="464251"/>
                </a:lnTo>
                <a:lnTo>
                  <a:pt x="1355638" y="567128"/>
                </a:lnTo>
                <a:lnTo>
                  <a:pt x="627125" y="567128"/>
                </a:lnTo>
                <a:cubicBezTo>
                  <a:pt x="593825" y="600367"/>
                  <a:pt x="560276" y="615714"/>
                  <a:pt x="526480" y="613172"/>
                </a:cubicBezTo>
                <a:lnTo>
                  <a:pt x="713073" y="613172"/>
                </a:lnTo>
                <a:cubicBezTo>
                  <a:pt x="853530" y="613172"/>
                  <a:pt x="923758" y="681354"/>
                  <a:pt x="923758" y="817718"/>
                </a:cubicBezTo>
                <a:lnTo>
                  <a:pt x="923758" y="1257877"/>
                </a:lnTo>
                <a:cubicBezTo>
                  <a:pt x="931509" y="1360010"/>
                  <a:pt x="889465" y="1417712"/>
                  <a:pt x="797626" y="1430983"/>
                </a:cubicBezTo>
                <a:lnTo>
                  <a:pt x="642845" y="1430983"/>
                </a:lnTo>
                <a:lnTo>
                  <a:pt x="642845" y="1285038"/>
                </a:lnTo>
                <a:cubicBezTo>
                  <a:pt x="489428" y="1347236"/>
                  <a:pt x="288789" y="1395884"/>
                  <a:pt x="40928" y="1430983"/>
                </a:cubicBezTo>
                <a:lnTo>
                  <a:pt x="40928" y="1199369"/>
                </a:lnTo>
                <a:cubicBezTo>
                  <a:pt x="267457" y="1163092"/>
                  <a:pt x="470049" y="1115219"/>
                  <a:pt x="648705" y="1055750"/>
                </a:cubicBezTo>
                <a:lnTo>
                  <a:pt x="648705" y="993149"/>
                </a:lnTo>
                <a:cubicBezTo>
                  <a:pt x="464468" y="1067005"/>
                  <a:pt x="261876" y="1117606"/>
                  <a:pt x="40928" y="1144953"/>
                </a:cubicBezTo>
                <a:lnTo>
                  <a:pt x="40928" y="906921"/>
                </a:lnTo>
                <a:cubicBezTo>
                  <a:pt x="200918" y="890550"/>
                  <a:pt x="348971" y="866769"/>
                  <a:pt x="485087" y="835577"/>
                </a:cubicBezTo>
                <a:lnTo>
                  <a:pt x="245474" y="835577"/>
                </a:lnTo>
                <a:lnTo>
                  <a:pt x="245474" y="806369"/>
                </a:lnTo>
                <a:cubicBezTo>
                  <a:pt x="241877" y="809718"/>
                  <a:pt x="219553" y="817501"/>
                  <a:pt x="178501" y="829717"/>
                </a:cubicBezTo>
                <a:cubicBezTo>
                  <a:pt x="121140" y="848879"/>
                  <a:pt x="67469" y="862521"/>
                  <a:pt x="17488" y="870645"/>
                </a:cubicBezTo>
                <a:lnTo>
                  <a:pt x="17488" y="620427"/>
                </a:lnTo>
                <a:cubicBezTo>
                  <a:pt x="79003" y="616024"/>
                  <a:pt x="149139" y="598258"/>
                  <a:pt x="227893" y="567128"/>
                </a:cubicBezTo>
                <a:lnTo>
                  <a:pt x="93483" y="567128"/>
                </a:lnTo>
                <a:lnTo>
                  <a:pt x="93483" y="464251"/>
                </a:lnTo>
                <a:lnTo>
                  <a:pt x="0" y="464251"/>
                </a:lnTo>
                <a:lnTo>
                  <a:pt x="0" y="299703"/>
                </a:lnTo>
                <a:cubicBezTo>
                  <a:pt x="0" y="147030"/>
                  <a:pt x="70074" y="74631"/>
                  <a:pt x="210220" y="82507"/>
                </a:cubicBezTo>
                <a:lnTo>
                  <a:pt x="566663" y="82507"/>
                </a:lnTo>
                <a:close/>
              </a:path>
            </a:pathLst>
          </a:custGeom>
          <a:gradFill>
            <a:gsLst>
              <a:gs pos="0">
                <a:srgbClr val="FB5758"/>
              </a:gs>
              <a:gs pos="100000">
                <a:srgbClr val="E9DE8F"/>
              </a:gs>
              <a:gs pos="50000">
                <a:srgbClr val="EE4848"/>
              </a:gs>
            </a:gsLst>
            <a:lin ang="5400000" scaled="1"/>
          </a:gradFill>
          <a:ln w="12700">
            <a:solidFill>
              <a:srgbClr val="E93960">
                <a:alpha val="50000"/>
              </a:srgbClr>
            </a:solidFill>
          </a:ln>
          <a:effectLst/>
          <a:ex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6000" b="1">
                <a:ln w="12700">
                  <a:noFill/>
                </a:ln>
                <a:blipFill dpi="0" rotWithShape="1">
                  <a:blip r:embed="rId8"/>
                  <a:srcRect/>
                  <a:tile tx="0" ty="0" sx="100000" sy="100000" flip="none" algn="tl"/>
                </a:blipFill>
                <a:effectLst/>
                <a:latin typeface="Agency FB" panose="020B0503020202020204" pitchFamily="34" charset="0"/>
                <a:ea typeface="微软雅黑" pitchFamily="34" charset="-122"/>
              </a:defRPr>
            </a:lvl1pPr>
          </a:lstStyle>
          <a:p>
            <a:endParaRPr lang="zh-CN" altLang="en-US" sz="12000" dirty="0">
              <a:blipFill dpi="0" rotWithShape="1">
                <a:blip r:embed="rId9"/>
                <a:srcRect/>
                <a:tile tx="0" ty="0" sx="100000" sy="100000" flip="none" algn="tl"/>
              </a:blipFill>
              <a:effectLst>
                <a:outerShdw blurRad="342900" sx="97000" sy="97000" algn="ctr" rotWithShape="0">
                  <a:prstClr val="black">
                    <a:alpha val="80000"/>
                  </a:prstClr>
                </a:outerShdw>
              </a:effectLst>
              <a:latin typeface="方正汉真广标简体" panose="02000000000000000000" pitchFamily="2" charset="-122"/>
              <a:ea typeface="方正汉真广标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9540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airplan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2" grpId="0"/>
      <p:bldP spid="23" grpId="0" animBg="1"/>
      <p:bldP spid="25" grpId="0" animBg="1"/>
      <p:bldP spid="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7048"/>
            <a:ext cx="5422857" cy="458095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240" y="0"/>
            <a:ext cx="7512380" cy="457142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568860" y="1011519"/>
            <a:ext cx="4847140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457200">
              <a:lnSpc>
                <a:spcPct val="140000"/>
              </a:lnSpc>
              <a:spcAft>
                <a:spcPts val="900"/>
              </a:spcAft>
              <a:defRPr sz="1700">
                <a:solidFill>
                  <a:schemeClr val="bg1"/>
                </a:solidFill>
              </a:defRPr>
            </a:lvl1pPr>
          </a:lstStyle>
          <a:p>
            <a:r>
              <a:rPr lang="zh-CN" altLang="en-US" sz="1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本次家长会主要要讲三件事情：第一、向各位家长汇报一下我们上学期的教学工作和成绩分析；二、是让家长们了解本学期的教学以及各项活动的安排；三、是希望通过本次家长会，进一步增强家校互动，更好的培养孩子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058108" y="5085184"/>
            <a:ext cx="5724644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3600" b="1">
                <a:ln w="12700">
                  <a:noFill/>
                </a:ln>
                <a:blipFill dpi="0" rotWithShape="1">
                  <a:blip r:embed="rId6"/>
                  <a:srcRect/>
                  <a:tile tx="0" ty="0" sx="100000" sy="100000" flip="none" algn="tl"/>
                </a:blip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尊敬的各位家长，你们好！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3816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297933" y="1421199"/>
            <a:ext cx="4622234" cy="814388"/>
            <a:chOff x="6370310" y="1401626"/>
            <a:chExt cx="4622234" cy="814388"/>
          </a:xfrm>
        </p:grpSpPr>
        <p:sp>
          <p:nvSpPr>
            <p:cNvPr id="22" name="文本框 21"/>
            <p:cNvSpPr txBox="1"/>
            <p:nvPr/>
          </p:nvSpPr>
          <p:spPr>
            <a:xfrm>
              <a:off x="8292244" y="1531821"/>
              <a:ext cx="2700300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班级</a:t>
              </a:r>
              <a:r>
                <a:rPr lang="zh-CN" altLang="en-US" sz="3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情况概述</a:t>
              </a:r>
              <a:endPara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370310" y="1401626"/>
              <a:ext cx="1764796" cy="814388"/>
              <a:chOff x="6370310" y="1401626"/>
              <a:chExt cx="1764796" cy="814388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70310" y="1401626"/>
                <a:ext cx="1764796" cy="814388"/>
              </a:xfrm>
              <a:prstGeom prst="rect">
                <a:avLst/>
              </a:prstGeom>
            </p:spPr>
          </p:pic>
          <p:sp>
            <p:nvSpPr>
              <p:cNvPr id="27" name="文本框 26"/>
              <p:cNvSpPr txBox="1"/>
              <p:nvPr/>
            </p:nvSpPr>
            <p:spPr>
              <a:xfrm>
                <a:off x="6660238" y="1624154"/>
                <a:ext cx="11849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Part   one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297933" y="2488270"/>
            <a:ext cx="4622234" cy="814388"/>
            <a:chOff x="6370310" y="2468697"/>
            <a:chExt cx="4622234" cy="814388"/>
          </a:xfrm>
        </p:grpSpPr>
        <p:sp>
          <p:nvSpPr>
            <p:cNvPr id="23" name="文本框 22"/>
            <p:cNvSpPr txBox="1"/>
            <p:nvPr/>
          </p:nvSpPr>
          <p:spPr>
            <a:xfrm>
              <a:off x="8292244" y="2598892"/>
              <a:ext cx="2700300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日常</a:t>
              </a:r>
              <a:r>
                <a:rPr lang="zh-CN" altLang="en-US" sz="3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教学安排</a:t>
              </a:r>
              <a:endPara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370310" y="2468697"/>
              <a:ext cx="1764796" cy="814388"/>
              <a:chOff x="6425290" y="2438542"/>
              <a:chExt cx="1764796" cy="814388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25290" y="2438542"/>
                <a:ext cx="1764796" cy="814388"/>
              </a:xfrm>
              <a:prstGeom prst="rect">
                <a:avLst/>
              </a:prstGeom>
            </p:spPr>
          </p:pic>
          <p:sp>
            <p:nvSpPr>
              <p:cNvPr id="28" name="文本框 27"/>
              <p:cNvSpPr txBox="1"/>
              <p:nvPr/>
            </p:nvSpPr>
            <p:spPr>
              <a:xfrm>
                <a:off x="6728042" y="2661070"/>
                <a:ext cx="11592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Part   two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297933" y="3555341"/>
            <a:ext cx="4622234" cy="814388"/>
            <a:chOff x="6370310" y="3535768"/>
            <a:chExt cx="4622234" cy="814388"/>
          </a:xfrm>
        </p:grpSpPr>
        <p:sp>
          <p:nvSpPr>
            <p:cNvPr id="25" name="文本框 24"/>
            <p:cNvSpPr txBox="1"/>
            <p:nvPr/>
          </p:nvSpPr>
          <p:spPr>
            <a:xfrm>
              <a:off x="8292244" y="3665963"/>
              <a:ext cx="2700300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班级文体活动</a:t>
              </a:r>
              <a:endPara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370310" y="3535768"/>
              <a:ext cx="1764796" cy="814388"/>
              <a:chOff x="6489410" y="3520691"/>
              <a:chExt cx="1764796" cy="814388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89410" y="3520691"/>
                <a:ext cx="1764796" cy="814388"/>
              </a:xfrm>
              <a:prstGeom prst="rect">
                <a:avLst/>
              </a:prstGeom>
            </p:spPr>
          </p:pic>
          <p:sp>
            <p:nvSpPr>
              <p:cNvPr id="29" name="文本框 28"/>
              <p:cNvSpPr txBox="1"/>
              <p:nvPr/>
            </p:nvSpPr>
            <p:spPr>
              <a:xfrm>
                <a:off x="6708806" y="3743219"/>
                <a:ext cx="132600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Part   three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297933" y="4622413"/>
            <a:ext cx="4622234" cy="814388"/>
            <a:chOff x="6370310" y="4602840"/>
            <a:chExt cx="4622234" cy="814388"/>
          </a:xfrm>
        </p:grpSpPr>
        <p:sp>
          <p:nvSpPr>
            <p:cNvPr id="24" name="文本框 23"/>
            <p:cNvSpPr txBox="1"/>
            <p:nvPr/>
          </p:nvSpPr>
          <p:spPr>
            <a:xfrm>
              <a:off x="8292244" y="4733035"/>
              <a:ext cx="2700300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zh-CN" altLang="en-US" sz="3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家校联结互动</a:t>
              </a:r>
              <a:endPara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6370310" y="4602840"/>
              <a:ext cx="1764796" cy="814388"/>
              <a:chOff x="6427929" y="4602840"/>
              <a:chExt cx="1764796" cy="814388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27929" y="4602840"/>
                <a:ext cx="1764796" cy="814388"/>
              </a:xfrm>
              <a:prstGeom prst="rect">
                <a:avLst/>
              </a:prstGeom>
            </p:spPr>
          </p:pic>
          <p:sp>
            <p:nvSpPr>
              <p:cNvPr id="30" name="文本框 29"/>
              <p:cNvSpPr txBox="1"/>
              <p:nvPr/>
            </p:nvSpPr>
            <p:spPr>
              <a:xfrm>
                <a:off x="6711445" y="4825368"/>
                <a:ext cx="11977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Part   four</a:t>
                </a:r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26" name="TextBox 12"/>
          <p:cNvSpPr txBox="1"/>
          <p:nvPr/>
        </p:nvSpPr>
        <p:spPr>
          <a:xfrm>
            <a:off x="3340952" y="2659559"/>
            <a:ext cx="1842485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4000" b="1">
                <a:ln w="12700">
                  <a:gradFill flip="none" rotWithShape="1">
                    <a:gsLst>
                      <a:gs pos="20000">
                        <a:schemeClr val="bg1">
                          <a:alpha val="0"/>
                        </a:schemeClr>
                      </a:gs>
                      <a:gs pos="80000">
                        <a:schemeClr val="bg1"/>
                      </a:gs>
                    </a:gsLst>
                    <a:lin ang="8100000" scaled="1"/>
                    <a:tileRect/>
                  </a:gradFill>
                </a:ln>
                <a:solidFill>
                  <a:schemeClr val="bg2">
                    <a:lumMod val="50000"/>
                  </a:schemeClr>
                </a:solidFill>
                <a:effectLst>
                  <a:innerShdw blurRad="38100" dist="25400" dir="18900000">
                    <a:prstClr val="black">
                      <a:alpha val="50000"/>
                    </a:prstClr>
                  </a:innerShdw>
                </a:effectLst>
                <a:latin typeface="Agency FB" panose="020B0503020202020204" pitchFamily="34" charset="0"/>
                <a:ea typeface="微软雅黑" pitchFamily="34" charset="-122"/>
              </a:defRPr>
            </a:lvl1pPr>
          </a:lstStyle>
          <a:p>
            <a:pPr algn="l"/>
            <a:r>
              <a:rPr lang="zh-CN" altLang="en-US" sz="6000" dirty="0">
                <a:ln w="12700">
                  <a:noFill/>
                </a:ln>
                <a:blipFill dpi="0" rotWithShape="1">
                  <a:blip r:embed="rId7"/>
                  <a:srcRect/>
                  <a:tile tx="0" ty="0" sx="100000" sy="100000" flip="none" algn="tl"/>
                </a:blip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rPr>
              <a:t>目录</a:t>
            </a:r>
            <a:r>
              <a:rPr lang="en-US" altLang="zh-CN" sz="4000" dirty="0" smtClean="0">
                <a:ln w="12700">
                  <a:noFill/>
                </a:ln>
                <a:solidFill>
                  <a:schemeClr val="accent3"/>
                </a:solid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rPr>
              <a:t>C</a:t>
            </a:r>
            <a:r>
              <a:rPr lang="en-US" altLang="zh-CN" sz="4000" dirty="0" smtClean="0">
                <a:ln w="12700">
                  <a:noFill/>
                </a:ln>
                <a:solidFill>
                  <a:schemeClr val="accent1"/>
                </a:solid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rPr>
              <a:t>O</a:t>
            </a:r>
            <a:r>
              <a:rPr lang="en-US" altLang="zh-CN" sz="4000" dirty="0" smtClean="0">
                <a:ln w="12700">
                  <a:noFill/>
                </a:ln>
                <a:solidFill>
                  <a:schemeClr val="accent4"/>
                </a:solid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rPr>
              <a:t>N</a:t>
            </a:r>
            <a:r>
              <a:rPr lang="en-US" altLang="zh-CN" sz="4000" dirty="0" smtClean="0">
                <a:ln w="12700">
                  <a:noFill/>
                </a:ln>
                <a:solidFill>
                  <a:schemeClr val="accent2"/>
                </a:solid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rPr>
              <a:t>T</a:t>
            </a:r>
            <a:r>
              <a:rPr lang="en-US" altLang="zh-CN" sz="4000" dirty="0" smtClean="0">
                <a:ln w="12700">
                  <a:noFill/>
                </a:ln>
                <a:solidFill>
                  <a:schemeClr val="accent6"/>
                </a:solid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rPr>
              <a:t>E</a:t>
            </a:r>
            <a:r>
              <a:rPr lang="en-US" altLang="zh-CN" sz="4000" dirty="0" smtClean="0">
                <a:ln w="12700">
                  <a:noFill/>
                </a:ln>
                <a:solidFill>
                  <a:schemeClr val="accent3"/>
                </a:solid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rPr>
              <a:t>N</a:t>
            </a:r>
            <a:r>
              <a:rPr lang="en-US" altLang="zh-CN" sz="4000" dirty="0" smtClean="0">
                <a:ln w="12700">
                  <a:noFill/>
                </a:ln>
                <a:solidFill>
                  <a:schemeClr val="accent5"/>
                </a:solid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rPr>
              <a:t>T</a:t>
            </a:r>
            <a:r>
              <a:rPr lang="en-US" altLang="zh-CN" sz="4000" dirty="0" smtClean="0">
                <a:ln w="12700">
                  <a:noFill/>
                </a:ln>
                <a:solidFill>
                  <a:schemeClr val="accent4"/>
                </a:solid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rPr>
              <a:t>S</a:t>
            </a:r>
            <a:endParaRPr lang="zh-CN" altLang="en-US" sz="4000" dirty="0">
              <a:ln w="12700">
                <a:noFill/>
              </a:ln>
              <a:solidFill>
                <a:schemeClr val="accent4"/>
              </a:solidFill>
              <a:effectLst>
                <a:outerShdw blurRad="50800" dist="38100" dir="2700000" algn="tl">
                  <a:srgbClr val="000000">
                    <a:alpha val="55000"/>
                  </a:srgbClr>
                </a:outerShdw>
              </a:effectLst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1833" y="1751215"/>
            <a:ext cx="2710972" cy="335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55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 rot="21309017">
            <a:off x="1046069" y="2893016"/>
            <a:ext cx="4697731" cy="3024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5"/>
          <p:cNvSpPr txBox="1"/>
          <p:nvPr/>
        </p:nvSpPr>
        <p:spPr>
          <a:xfrm>
            <a:off x="983433" y="1535965"/>
            <a:ext cx="10225134" cy="8402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右键点击图片选择设置图片格式可直接替换图片。您可以点击文字框输入您的描述说明，或者通过复制粘贴，在此录入您的综合描述说明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7220460" y="2632923"/>
            <a:ext cx="4060115" cy="41036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36000" rIns="72000" bIns="36000" anchor="t"/>
          <a:lstStyle/>
          <a:p>
            <a:r>
              <a:rPr lang="zh-CN" altLang="en-US" sz="2200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点击输入标题</a:t>
            </a:r>
            <a:endParaRPr lang="en-US" altLang="zh-CN" sz="2200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7" name="TextBox 5"/>
          <p:cNvSpPr txBox="1"/>
          <p:nvPr/>
        </p:nvSpPr>
        <p:spPr>
          <a:xfrm>
            <a:off x="7220460" y="3048978"/>
            <a:ext cx="4060115" cy="589768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右键点击图片选择设置图片格式可直接替换图片。您可以点击文字框输入您的描述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7220460" y="3941151"/>
            <a:ext cx="4060115" cy="41036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36000" rIns="72000" bIns="36000" anchor="t"/>
          <a:lstStyle/>
          <a:p>
            <a:r>
              <a:rPr lang="zh-CN" altLang="en-US" sz="2200" cap="all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点击输入标题</a:t>
            </a:r>
            <a:endParaRPr lang="en-US" altLang="zh-CN" sz="2200" cap="all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7220460" y="5303497"/>
            <a:ext cx="4060115" cy="41036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2000" tIns="36000" rIns="72000" bIns="36000" anchor="t"/>
          <a:lstStyle/>
          <a:p>
            <a:r>
              <a:rPr lang="zh-CN" altLang="en-US" sz="2200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点击添加标题</a:t>
            </a:r>
            <a:endParaRPr lang="en-US" altLang="zh-CN" sz="2200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0" name="TextBox 5"/>
          <p:cNvSpPr txBox="1"/>
          <p:nvPr/>
        </p:nvSpPr>
        <p:spPr>
          <a:xfrm>
            <a:off x="7220460" y="4384265"/>
            <a:ext cx="4060115" cy="589768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右键点击图片选择设置图片格式可直接替换图片。您可以点击文字框输入您的描述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7220460" y="5719552"/>
            <a:ext cx="4060115" cy="589768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右键点击图片选择设置图片格式可直接替换图片。您可以点击文字框输入您的描述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173604" y="2803548"/>
            <a:ext cx="643595" cy="644443"/>
            <a:chOff x="7467585" y="2724895"/>
            <a:chExt cx="461172" cy="461778"/>
          </a:xfrm>
          <a:solidFill>
            <a:schemeClr val="bg1">
              <a:lumMod val="95000"/>
            </a:schemeClr>
          </a:solidFill>
        </p:grpSpPr>
        <p:sp>
          <p:nvSpPr>
            <p:cNvPr id="33" name="椭圆 32"/>
            <p:cNvSpPr/>
            <p:nvPr/>
          </p:nvSpPr>
          <p:spPr>
            <a:xfrm>
              <a:off x="7467585" y="2724895"/>
              <a:ext cx="461172" cy="461778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7592523" y="2813596"/>
              <a:ext cx="227768" cy="251986"/>
            </a:xfrm>
            <a:custGeom>
              <a:avLst/>
              <a:gdLst>
                <a:gd name="T0" fmla="*/ 245 w 248"/>
                <a:gd name="T1" fmla="*/ 16 h 274"/>
                <a:gd name="T2" fmla="*/ 230 w 248"/>
                <a:gd name="T3" fmla="*/ 20 h 274"/>
                <a:gd name="T4" fmla="*/ 227 w 248"/>
                <a:gd name="T5" fmla="*/ 18 h 274"/>
                <a:gd name="T6" fmla="*/ 228 w 248"/>
                <a:gd name="T7" fmla="*/ 3 h 274"/>
                <a:gd name="T8" fmla="*/ 225 w 248"/>
                <a:gd name="T9" fmla="*/ 1 h 274"/>
                <a:gd name="T10" fmla="*/ 198 w 248"/>
                <a:gd name="T11" fmla="*/ 34 h 274"/>
                <a:gd name="T12" fmla="*/ 197 w 248"/>
                <a:gd name="T13" fmla="*/ 47 h 274"/>
                <a:gd name="T14" fmla="*/ 188 w 248"/>
                <a:gd name="T15" fmla="*/ 57 h 274"/>
                <a:gd name="T16" fmla="*/ 119 w 248"/>
                <a:gd name="T17" fmla="*/ 35 h 274"/>
                <a:gd name="T18" fmla="*/ 0 w 248"/>
                <a:gd name="T19" fmla="*/ 154 h 274"/>
                <a:gd name="T20" fmla="*/ 119 w 248"/>
                <a:gd name="T21" fmla="*/ 274 h 274"/>
                <a:gd name="T22" fmla="*/ 239 w 248"/>
                <a:gd name="T23" fmla="*/ 154 h 274"/>
                <a:gd name="T24" fmla="*/ 204 w 248"/>
                <a:gd name="T25" fmla="*/ 70 h 274"/>
                <a:gd name="T26" fmla="*/ 182 w 248"/>
                <a:gd name="T27" fmla="*/ 96 h 274"/>
                <a:gd name="T28" fmla="*/ 205 w 248"/>
                <a:gd name="T29" fmla="*/ 154 h 274"/>
                <a:gd name="T30" fmla="*/ 180 w 248"/>
                <a:gd name="T31" fmla="*/ 215 h 274"/>
                <a:gd name="T32" fmla="*/ 119 w 248"/>
                <a:gd name="T33" fmla="*/ 240 h 274"/>
                <a:gd name="T34" fmla="*/ 58 w 248"/>
                <a:gd name="T35" fmla="*/ 215 h 274"/>
                <a:gd name="T36" fmla="*/ 33 w 248"/>
                <a:gd name="T37" fmla="*/ 154 h 274"/>
                <a:gd name="T38" fmla="*/ 58 w 248"/>
                <a:gd name="T39" fmla="*/ 93 h 274"/>
                <a:gd name="T40" fmla="*/ 119 w 248"/>
                <a:gd name="T41" fmla="*/ 68 h 274"/>
                <a:gd name="T42" fmla="*/ 167 w 248"/>
                <a:gd name="T43" fmla="*/ 83 h 274"/>
                <a:gd name="T44" fmla="*/ 150 w 248"/>
                <a:gd name="T45" fmla="*/ 104 h 274"/>
                <a:gd name="T46" fmla="*/ 119 w 248"/>
                <a:gd name="T47" fmla="*/ 95 h 274"/>
                <a:gd name="T48" fmla="*/ 60 w 248"/>
                <a:gd name="T49" fmla="*/ 154 h 274"/>
                <a:gd name="T50" fmla="*/ 119 w 248"/>
                <a:gd name="T51" fmla="*/ 213 h 274"/>
                <a:gd name="T52" fmla="*/ 178 w 248"/>
                <a:gd name="T53" fmla="*/ 154 h 274"/>
                <a:gd name="T54" fmla="*/ 165 w 248"/>
                <a:gd name="T55" fmla="*/ 117 h 274"/>
                <a:gd name="T56" fmla="*/ 143 w 248"/>
                <a:gd name="T57" fmla="*/ 144 h 274"/>
                <a:gd name="T58" fmla="*/ 145 w 248"/>
                <a:gd name="T59" fmla="*/ 154 h 274"/>
                <a:gd name="T60" fmla="*/ 119 w 248"/>
                <a:gd name="T61" fmla="*/ 180 h 274"/>
                <a:gd name="T62" fmla="*/ 93 w 248"/>
                <a:gd name="T63" fmla="*/ 154 h 274"/>
                <a:gd name="T64" fmla="*/ 119 w 248"/>
                <a:gd name="T65" fmla="*/ 128 h 274"/>
                <a:gd name="T66" fmla="*/ 129 w 248"/>
                <a:gd name="T67" fmla="*/ 130 h 274"/>
                <a:gd name="T68" fmla="*/ 114 w 248"/>
                <a:gd name="T69" fmla="*/ 148 h 274"/>
                <a:gd name="T70" fmla="*/ 115 w 248"/>
                <a:gd name="T71" fmla="*/ 157 h 274"/>
                <a:gd name="T72" fmla="*/ 116 w 248"/>
                <a:gd name="T73" fmla="*/ 158 h 274"/>
                <a:gd name="T74" fmla="*/ 120 w 248"/>
                <a:gd name="T75" fmla="*/ 159 h 274"/>
                <a:gd name="T76" fmla="*/ 125 w 248"/>
                <a:gd name="T77" fmla="*/ 156 h 274"/>
                <a:gd name="T78" fmla="*/ 139 w 248"/>
                <a:gd name="T79" fmla="*/ 138 h 274"/>
                <a:gd name="T80" fmla="*/ 161 w 248"/>
                <a:gd name="T81" fmla="*/ 112 h 274"/>
                <a:gd name="T82" fmla="*/ 178 w 248"/>
                <a:gd name="T83" fmla="*/ 91 h 274"/>
                <a:gd name="T84" fmla="*/ 199 w 248"/>
                <a:gd name="T85" fmla="*/ 65 h 274"/>
                <a:gd name="T86" fmla="*/ 207 w 248"/>
                <a:gd name="T87" fmla="*/ 56 h 274"/>
                <a:gd name="T88" fmla="*/ 216 w 248"/>
                <a:gd name="T89" fmla="*/ 55 h 274"/>
                <a:gd name="T90" fmla="*/ 220 w 248"/>
                <a:gd name="T91" fmla="*/ 52 h 274"/>
                <a:gd name="T92" fmla="*/ 246 w 248"/>
                <a:gd name="T93" fmla="*/ 19 h 274"/>
                <a:gd name="T94" fmla="*/ 245 w 248"/>
                <a:gd name="T95" fmla="*/ 16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8" h="274">
                  <a:moveTo>
                    <a:pt x="245" y="16"/>
                  </a:moveTo>
                  <a:cubicBezTo>
                    <a:pt x="230" y="20"/>
                    <a:pt x="230" y="20"/>
                    <a:pt x="230" y="20"/>
                  </a:cubicBezTo>
                  <a:cubicBezTo>
                    <a:pt x="228" y="20"/>
                    <a:pt x="227" y="19"/>
                    <a:pt x="227" y="18"/>
                  </a:cubicBezTo>
                  <a:cubicBezTo>
                    <a:pt x="228" y="3"/>
                    <a:pt x="228" y="3"/>
                    <a:pt x="228" y="3"/>
                  </a:cubicBezTo>
                  <a:cubicBezTo>
                    <a:pt x="228" y="1"/>
                    <a:pt x="226" y="0"/>
                    <a:pt x="225" y="1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5" y="38"/>
                    <a:pt x="195" y="43"/>
                    <a:pt x="197" y="47"/>
                  </a:cubicBezTo>
                  <a:cubicBezTo>
                    <a:pt x="188" y="57"/>
                    <a:pt x="188" y="57"/>
                    <a:pt x="188" y="57"/>
                  </a:cubicBezTo>
                  <a:cubicBezTo>
                    <a:pt x="169" y="43"/>
                    <a:pt x="145" y="35"/>
                    <a:pt x="119" y="35"/>
                  </a:cubicBezTo>
                  <a:cubicBezTo>
                    <a:pt x="53" y="35"/>
                    <a:pt x="0" y="88"/>
                    <a:pt x="0" y="154"/>
                  </a:cubicBezTo>
                  <a:cubicBezTo>
                    <a:pt x="0" y="220"/>
                    <a:pt x="53" y="274"/>
                    <a:pt x="119" y="274"/>
                  </a:cubicBezTo>
                  <a:cubicBezTo>
                    <a:pt x="185" y="274"/>
                    <a:pt x="239" y="220"/>
                    <a:pt x="239" y="154"/>
                  </a:cubicBezTo>
                  <a:cubicBezTo>
                    <a:pt x="239" y="121"/>
                    <a:pt x="225" y="92"/>
                    <a:pt x="204" y="70"/>
                  </a:cubicBezTo>
                  <a:cubicBezTo>
                    <a:pt x="182" y="96"/>
                    <a:pt x="182" y="96"/>
                    <a:pt x="182" y="96"/>
                  </a:cubicBezTo>
                  <a:cubicBezTo>
                    <a:pt x="197" y="112"/>
                    <a:pt x="205" y="132"/>
                    <a:pt x="205" y="154"/>
                  </a:cubicBezTo>
                  <a:cubicBezTo>
                    <a:pt x="205" y="177"/>
                    <a:pt x="196" y="199"/>
                    <a:pt x="180" y="215"/>
                  </a:cubicBezTo>
                  <a:cubicBezTo>
                    <a:pt x="164" y="231"/>
                    <a:pt x="142" y="240"/>
                    <a:pt x="119" y="240"/>
                  </a:cubicBezTo>
                  <a:cubicBezTo>
                    <a:pt x="96" y="240"/>
                    <a:pt x="74" y="231"/>
                    <a:pt x="58" y="215"/>
                  </a:cubicBezTo>
                  <a:cubicBezTo>
                    <a:pt x="42" y="199"/>
                    <a:pt x="33" y="177"/>
                    <a:pt x="33" y="154"/>
                  </a:cubicBezTo>
                  <a:cubicBezTo>
                    <a:pt x="33" y="131"/>
                    <a:pt x="42" y="110"/>
                    <a:pt x="58" y="93"/>
                  </a:cubicBezTo>
                  <a:cubicBezTo>
                    <a:pt x="74" y="77"/>
                    <a:pt x="96" y="68"/>
                    <a:pt x="119" y="68"/>
                  </a:cubicBezTo>
                  <a:cubicBezTo>
                    <a:pt x="137" y="68"/>
                    <a:pt x="153" y="73"/>
                    <a:pt x="167" y="83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1" y="98"/>
                    <a:pt x="130" y="95"/>
                    <a:pt x="119" y="95"/>
                  </a:cubicBezTo>
                  <a:cubicBezTo>
                    <a:pt x="86" y="95"/>
                    <a:pt x="60" y="122"/>
                    <a:pt x="60" y="154"/>
                  </a:cubicBezTo>
                  <a:cubicBezTo>
                    <a:pt x="60" y="187"/>
                    <a:pt x="86" y="213"/>
                    <a:pt x="119" y="213"/>
                  </a:cubicBezTo>
                  <a:cubicBezTo>
                    <a:pt x="152" y="213"/>
                    <a:pt x="178" y="187"/>
                    <a:pt x="178" y="154"/>
                  </a:cubicBezTo>
                  <a:cubicBezTo>
                    <a:pt x="178" y="140"/>
                    <a:pt x="173" y="127"/>
                    <a:pt x="165" y="11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7"/>
                    <a:pt x="145" y="151"/>
                    <a:pt x="145" y="154"/>
                  </a:cubicBezTo>
                  <a:cubicBezTo>
                    <a:pt x="145" y="169"/>
                    <a:pt x="133" y="180"/>
                    <a:pt x="119" y="180"/>
                  </a:cubicBezTo>
                  <a:cubicBezTo>
                    <a:pt x="105" y="180"/>
                    <a:pt x="93" y="169"/>
                    <a:pt x="93" y="154"/>
                  </a:cubicBezTo>
                  <a:cubicBezTo>
                    <a:pt x="93" y="140"/>
                    <a:pt x="105" y="128"/>
                    <a:pt x="119" y="128"/>
                  </a:cubicBezTo>
                  <a:cubicBezTo>
                    <a:pt x="122" y="128"/>
                    <a:pt x="126" y="129"/>
                    <a:pt x="129" y="130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2" y="151"/>
                    <a:pt x="112" y="155"/>
                    <a:pt x="115" y="157"/>
                  </a:cubicBezTo>
                  <a:cubicBezTo>
                    <a:pt x="116" y="157"/>
                    <a:pt x="116" y="158"/>
                    <a:pt x="116" y="158"/>
                  </a:cubicBezTo>
                  <a:cubicBezTo>
                    <a:pt x="117" y="158"/>
                    <a:pt x="118" y="159"/>
                    <a:pt x="120" y="159"/>
                  </a:cubicBezTo>
                  <a:cubicBezTo>
                    <a:pt x="122" y="159"/>
                    <a:pt x="124" y="158"/>
                    <a:pt x="125" y="156"/>
                  </a:cubicBezTo>
                  <a:cubicBezTo>
                    <a:pt x="139" y="138"/>
                    <a:pt x="139" y="138"/>
                    <a:pt x="139" y="138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10" y="56"/>
                    <a:pt x="213" y="56"/>
                    <a:pt x="216" y="55"/>
                  </a:cubicBezTo>
                  <a:cubicBezTo>
                    <a:pt x="218" y="54"/>
                    <a:pt x="219" y="53"/>
                    <a:pt x="220" y="52"/>
                  </a:cubicBezTo>
                  <a:cubicBezTo>
                    <a:pt x="246" y="19"/>
                    <a:pt x="246" y="19"/>
                    <a:pt x="246" y="19"/>
                  </a:cubicBezTo>
                  <a:cubicBezTo>
                    <a:pt x="248" y="18"/>
                    <a:pt x="246" y="16"/>
                    <a:pt x="245" y="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170956" y="4151587"/>
            <a:ext cx="643595" cy="644443"/>
            <a:chOff x="8062506" y="2724895"/>
            <a:chExt cx="461172" cy="461778"/>
          </a:xfrm>
          <a:solidFill>
            <a:schemeClr val="bg1">
              <a:lumMod val="95000"/>
            </a:schemeClr>
          </a:solidFill>
        </p:grpSpPr>
        <p:sp>
          <p:nvSpPr>
            <p:cNvPr id="36" name="椭圆 35"/>
            <p:cNvSpPr/>
            <p:nvPr/>
          </p:nvSpPr>
          <p:spPr>
            <a:xfrm>
              <a:off x="8062506" y="2724895"/>
              <a:ext cx="461172" cy="461778"/>
            </a:xfrm>
            <a:prstGeom prst="ellipse">
              <a:avLst/>
            </a:prstGeom>
            <a:solidFill>
              <a:schemeClr val="accent2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7" name="Freeform 7"/>
            <p:cNvSpPr>
              <a:spLocks noEditPoints="1"/>
            </p:cNvSpPr>
            <p:nvPr/>
          </p:nvSpPr>
          <p:spPr bwMode="auto">
            <a:xfrm>
              <a:off x="8166203" y="2857193"/>
              <a:ext cx="276122" cy="205188"/>
            </a:xfrm>
            <a:custGeom>
              <a:avLst/>
              <a:gdLst>
                <a:gd name="T0" fmla="*/ 271 w 336"/>
                <a:gd name="T1" fmla="*/ 48 h 249"/>
                <a:gd name="T2" fmla="*/ 184 w 336"/>
                <a:gd name="T3" fmla="*/ 60 h 249"/>
                <a:gd name="T4" fmla="*/ 129 w 336"/>
                <a:gd name="T5" fmla="*/ 22 h 249"/>
                <a:gd name="T6" fmla="*/ 44 w 336"/>
                <a:gd name="T7" fmla="*/ 22 h 249"/>
                <a:gd name="T8" fmla="*/ 64 w 336"/>
                <a:gd name="T9" fmla="*/ 18 h 249"/>
                <a:gd name="T10" fmla="*/ 147 w 336"/>
                <a:gd name="T11" fmla="*/ 21 h 249"/>
                <a:gd name="T12" fmla="*/ 175 w 336"/>
                <a:gd name="T13" fmla="*/ 39 h 249"/>
                <a:gd name="T14" fmla="*/ 184 w 336"/>
                <a:gd name="T15" fmla="*/ 50 h 249"/>
                <a:gd name="T16" fmla="*/ 205 w 336"/>
                <a:gd name="T17" fmla="*/ 56 h 249"/>
                <a:gd name="T18" fmla="*/ 224 w 336"/>
                <a:gd name="T19" fmla="*/ 52 h 249"/>
                <a:gd name="T20" fmla="*/ 222 w 336"/>
                <a:gd name="T21" fmla="*/ 50 h 249"/>
                <a:gd name="T22" fmla="*/ 186 w 336"/>
                <a:gd name="T23" fmla="*/ 48 h 249"/>
                <a:gd name="T24" fmla="*/ 177 w 336"/>
                <a:gd name="T25" fmla="*/ 38 h 249"/>
                <a:gd name="T26" fmla="*/ 148 w 336"/>
                <a:gd name="T27" fmla="*/ 19 h 249"/>
                <a:gd name="T28" fmla="*/ 64 w 336"/>
                <a:gd name="T29" fmla="*/ 16 h 249"/>
                <a:gd name="T30" fmla="*/ 18 w 336"/>
                <a:gd name="T31" fmla="*/ 27 h 249"/>
                <a:gd name="T32" fmla="*/ 16 w 336"/>
                <a:gd name="T33" fmla="*/ 12 h 249"/>
                <a:gd name="T34" fmla="*/ 0 w 336"/>
                <a:gd name="T35" fmla="*/ 0 h 249"/>
                <a:gd name="T36" fmla="*/ 0 w 336"/>
                <a:gd name="T37" fmla="*/ 19 h 249"/>
                <a:gd name="T38" fmla="*/ 10 w 336"/>
                <a:gd name="T39" fmla="*/ 30 h 249"/>
                <a:gd name="T40" fmla="*/ 115 w 336"/>
                <a:gd name="T41" fmla="*/ 249 h 249"/>
                <a:gd name="T42" fmla="*/ 124 w 336"/>
                <a:gd name="T43" fmla="*/ 249 h 249"/>
                <a:gd name="T44" fmla="*/ 39 w 336"/>
                <a:gd name="T45" fmla="*/ 70 h 249"/>
                <a:gd name="T46" fmla="*/ 103 w 336"/>
                <a:gd name="T47" fmla="*/ 182 h 249"/>
                <a:gd name="T48" fmla="*/ 208 w 336"/>
                <a:gd name="T49" fmla="*/ 193 h 249"/>
                <a:gd name="T50" fmla="*/ 336 w 336"/>
                <a:gd name="T51" fmla="*/ 195 h 249"/>
                <a:gd name="T52" fmla="*/ 271 w 336"/>
                <a:gd name="T53" fmla="*/ 48 h 249"/>
                <a:gd name="T54" fmla="*/ 118 w 336"/>
                <a:gd name="T55" fmla="*/ 85 h 249"/>
                <a:gd name="T56" fmla="*/ 104 w 336"/>
                <a:gd name="T57" fmla="*/ 82 h 249"/>
                <a:gd name="T58" fmla="*/ 94 w 336"/>
                <a:gd name="T59" fmla="*/ 92 h 249"/>
                <a:gd name="T60" fmla="*/ 92 w 336"/>
                <a:gd name="T61" fmla="*/ 78 h 249"/>
                <a:gd name="T62" fmla="*/ 79 w 336"/>
                <a:gd name="T63" fmla="*/ 71 h 249"/>
                <a:gd name="T64" fmla="*/ 92 w 336"/>
                <a:gd name="T65" fmla="*/ 65 h 249"/>
                <a:gd name="T66" fmla="*/ 94 w 336"/>
                <a:gd name="T67" fmla="*/ 51 h 249"/>
                <a:gd name="T68" fmla="*/ 104 w 336"/>
                <a:gd name="T69" fmla="*/ 62 h 249"/>
                <a:gd name="T70" fmla="*/ 118 w 336"/>
                <a:gd name="T71" fmla="*/ 59 h 249"/>
                <a:gd name="T72" fmla="*/ 111 w 336"/>
                <a:gd name="T73" fmla="*/ 72 h 249"/>
                <a:gd name="T74" fmla="*/ 118 w 336"/>
                <a:gd name="T75" fmla="*/ 85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6" h="249">
                  <a:moveTo>
                    <a:pt x="271" y="48"/>
                  </a:moveTo>
                  <a:cubicBezTo>
                    <a:pt x="241" y="72"/>
                    <a:pt x="203" y="71"/>
                    <a:pt x="184" y="60"/>
                  </a:cubicBezTo>
                  <a:cubicBezTo>
                    <a:pt x="164" y="49"/>
                    <a:pt x="173" y="30"/>
                    <a:pt x="129" y="22"/>
                  </a:cubicBezTo>
                  <a:cubicBezTo>
                    <a:pt x="93" y="16"/>
                    <a:pt x="64" y="19"/>
                    <a:pt x="44" y="22"/>
                  </a:cubicBezTo>
                  <a:cubicBezTo>
                    <a:pt x="50" y="21"/>
                    <a:pt x="58" y="19"/>
                    <a:pt x="64" y="18"/>
                  </a:cubicBezTo>
                  <a:cubicBezTo>
                    <a:pt x="79" y="16"/>
                    <a:pt x="116" y="12"/>
                    <a:pt x="147" y="21"/>
                  </a:cubicBezTo>
                  <a:cubicBezTo>
                    <a:pt x="166" y="27"/>
                    <a:pt x="170" y="33"/>
                    <a:pt x="175" y="39"/>
                  </a:cubicBezTo>
                  <a:cubicBezTo>
                    <a:pt x="177" y="43"/>
                    <a:pt x="180" y="46"/>
                    <a:pt x="184" y="50"/>
                  </a:cubicBezTo>
                  <a:cubicBezTo>
                    <a:pt x="191" y="54"/>
                    <a:pt x="198" y="56"/>
                    <a:pt x="205" y="56"/>
                  </a:cubicBezTo>
                  <a:cubicBezTo>
                    <a:pt x="212" y="56"/>
                    <a:pt x="218" y="54"/>
                    <a:pt x="224" y="52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12" y="55"/>
                    <a:pt x="197" y="56"/>
                    <a:pt x="186" y="48"/>
                  </a:cubicBezTo>
                  <a:cubicBezTo>
                    <a:pt x="181" y="45"/>
                    <a:pt x="179" y="41"/>
                    <a:pt x="177" y="38"/>
                  </a:cubicBezTo>
                  <a:cubicBezTo>
                    <a:pt x="172" y="31"/>
                    <a:pt x="168" y="24"/>
                    <a:pt x="148" y="19"/>
                  </a:cubicBezTo>
                  <a:cubicBezTo>
                    <a:pt x="116" y="10"/>
                    <a:pt x="78" y="14"/>
                    <a:pt x="64" y="16"/>
                  </a:cubicBezTo>
                  <a:cubicBezTo>
                    <a:pt x="47" y="18"/>
                    <a:pt x="25" y="25"/>
                    <a:pt x="18" y="27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5" y="249"/>
                    <a:pt x="115" y="249"/>
                    <a:pt x="115" y="249"/>
                  </a:cubicBezTo>
                  <a:cubicBezTo>
                    <a:pt x="124" y="249"/>
                    <a:pt x="124" y="249"/>
                    <a:pt x="124" y="249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58" y="168"/>
                    <a:pt x="180" y="177"/>
                    <a:pt x="208" y="193"/>
                  </a:cubicBezTo>
                  <a:cubicBezTo>
                    <a:pt x="252" y="220"/>
                    <a:pt x="336" y="195"/>
                    <a:pt x="336" y="195"/>
                  </a:cubicBezTo>
                  <a:lnTo>
                    <a:pt x="271" y="48"/>
                  </a:lnTo>
                  <a:close/>
                  <a:moveTo>
                    <a:pt x="118" y="85"/>
                  </a:moveTo>
                  <a:cubicBezTo>
                    <a:pt x="104" y="82"/>
                    <a:pt x="104" y="82"/>
                    <a:pt x="104" y="8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4" y="51"/>
                    <a:pt x="94" y="51"/>
                    <a:pt x="94" y="51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18" y="59"/>
                    <a:pt x="118" y="59"/>
                    <a:pt x="118" y="59"/>
                  </a:cubicBezTo>
                  <a:cubicBezTo>
                    <a:pt x="111" y="72"/>
                    <a:pt x="111" y="72"/>
                    <a:pt x="111" y="72"/>
                  </a:cubicBezTo>
                  <a:lnTo>
                    <a:pt x="118" y="8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170956" y="5499625"/>
            <a:ext cx="643595" cy="644443"/>
            <a:chOff x="8657428" y="2724895"/>
            <a:chExt cx="461172" cy="461778"/>
          </a:xfrm>
          <a:solidFill>
            <a:schemeClr val="bg1">
              <a:lumMod val="95000"/>
            </a:schemeClr>
          </a:solidFill>
        </p:grpSpPr>
        <p:sp>
          <p:nvSpPr>
            <p:cNvPr id="39" name="椭圆 38"/>
            <p:cNvSpPr/>
            <p:nvPr/>
          </p:nvSpPr>
          <p:spPr>
            <a:xfrm>
              <a:off x="8657428" y="2724895"/>
              <a:ext cx="461172" cy="461778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0" name="Freeform 8"/>
            <p:cNvSpPr>
              <a:spLocks noEditPoints="1"/>
            </p:cNvSpPr>
            <p:nvPr/>
          </p:nvSpPr>
          <p:spPr bwMode="auto">
            <a:xfrm>
              <a:off x="8802770" y="2822588"/>
              <a:ext cx="189536" cy="230268"/>
            </a:xfrm>
            <a:custGeom>
              <a:avLst/>
              <a:gdLst>
                <a:gd name="T0" fmla="*/ 354 w 457"/>
                <a:gd name="T1" fmla="*/ 163 h 553"/>
                <a:gd name="T2" fmla="*/ 359 w 457"/>
                <a:gd name="T3" fmla="*/ 166 h 553"/>
                <a:gd name="T4" fmla="*/ 364 w 457"/>
                <a:gd name="T5" fmla="*/ 169 h 553"/>
                <a:gd name="T6" fmla="*/ 364 w 457"/>
                <a:gd name="T7" fmla="*/ 175 h 553"/>
                <a:gd name="T8" fmla="*/ 358 w 457"/>
                <a:gd name="T9" fmla="*/ 218 h 553"/>
                <a:gd name="T10" fmla="*/ 339 w 457"/>
                <a:gd name="T11" fmla="*/ 240 h 553"/>
                <a:gd name="T12" fmla="*/ 318 w 457"/>
                <a:gd name="T13" fmla="*/ 294 h 553"/>
                <a:gd name="T14" fmla="*/ 273 w 457"/>
                <a:gd name="T15" fmla="*/ 333 h 553"/>
                <a:gd name="T16" fmla="*/ 220 w 457"/>
                <a:gd name="T17" fmla="*/ 337 h 553"/>
                <a:gd name="T18" fmla="*/ 169 w 457"/>
                <a:gd name="T19" fmla="*/ 331 h 553"/>
                <a:gd name="T20" fmla="*/ 129 w 457"/>
                <a:gd name="T21" fmla="*/ 291 h 553"/>
                <a:gd name="T22" fmla="*/ 109 w 457"/>
                <a:gd name="T23" fmla="*/ 241 h 553"/>
                <a:gd name="T24" fmla="*/ 90 w 457"/>
                <a:gd name="T25" fmla="*/ 219 h 553"/>
                <a:gd name="T26" fmla="*/ 84 w 457"/>
                <a:gd name="T27" fmla="*/ 175 h 553"/>
                <a:gd name="T28" fmla="*/ 84 w 457"/>
                <a:gd name="T29" fmla="*/ 169 h 553"/>
                <a:gd name="T30" fmla="*/ 89 w 457"/>
                <a:gd name="T31" fmla="*/ 166 h 553"/>
                <a:gd name="T32" fmla="*/ 92 w 457"/>
                <a:gd name="T33" fmla="*/ 164 h 553"/>
                <a:gd name="T34" fmla="*/ 114 w 457"/>
                <a:gd name="T35" fmla="*/ 41 h 553"/>
                <a:gd name="T36" fmla="*/ 328 w 457"/>
                <a:gd name="T37" fmla="*/ 39 h 553"/>
                <a:gd name="T38" fmla="*/ 354 w 457"/>
                <a:gd name="T39" fmla="*/ 163 h 553"/>
                <a:gd name="T40" fmla="*/ 250 w 457"/>
                <a:gd name="T41" fmla="*/ 361 h 553"/>
                <a:gd name="T42" fmla="*/ 251 w 457"/>
                <a:gd name="T43" fmla="*/ 377 h 553"/>
                <a:gd name="T44" fmla="*/ 241 w 457"/>
                <a:gd name="T45" fmla="*/ 392 h 553"/>
                <a:gd name="T46" fmla="*/ 254 w 457"/>
                <a:gd name="T47" fmla="*/ 477 h 553"/>
                <a:gd name="T48" fmla="*/ 307 w 457"/>
                <a:gd name="T49" fmla="*/ 363 h 553"/>
                <a:gd name="T50" fmla="*/ 388 w 457"/>
                <a:gd name="T51" fmla="*/ 360 h 553"/>
                <a:gd name="T52" fmla="*/ 450 w 457"/>
                <a:gd name="T53" fmla="*/ 553 h 553"/>
                <a:gd name="T54" fmla="*/ 0 w 457"/>
                <a:gd name="T55" fmla="*/ 553 h 553"/>
                <a:gd name="T56" fmla="*/ 64 w 457"/>
                <a:gd name="T57" fmla="*/ 363 h 553"/>
                <a:gd name="T58" fmla="*/ 137 w 457"/>
                <a:gd name="T59" fmla="*/ 364 h 553"/>
                <a:gd name="T60" fmla="*/ 205 w 457"/>
                <a:gd name="T61" fmla="*/ 476 h 553"/>
                <a:gd name="T62" fmla="*/ 218 w 457"/>
                <a:gd name="T63" fmla="*/ 392 h 553"/>
                <a:gd name="T64" fmla="*/ 209 w 457"/>
                <a:gd name="T65" fmla="*/ 377 h 553"/>
                <a:gd name="T66" fmla="*/ 209 w 457"/>
                <a:gd name="T67" fmla="*/ 361 h 553"/>
                <a:gd name="T68" fmla="*/ 250 w 457"/>
                <a:gd name="T69" fmla="*/ 361 h 553"/>
                <a:gd name="T70" fmla="*/ 310 w 457"/>
                <a:gd name="T71" fmla="*/ 139 h 553"/>
                <a:gd name="T72" fmla="*/ 193 w 457"/>
                <a:gd name="T73" fmla="*/ 129 h 553"/>
                <a:gd name="T74" fmla="*/ 139 w 457"/>
                <a:gd name="T75" fmla="*/ 136 h 553"/>
                <a:gd name="T76" fmla="*/ 128 w 457"/>
                <a:gd name="T77" fmla="*/ 171 h 553"/>
                <a:gd name="T78" fmla="*/ 126 w 457"/>
                <a:gd name="T79" fmla="*/ 181 h 553"/>
                <a:gd name="T80" fmla="*/ 115 w 457"/>
                <a:gd name="T81" fmla="*/ 180 h 553"/>
                <a:gd name="T82" fmla="*/ 109 w 457"/>
                <a:gd name="T83" fmla="*/ 181 h 553"/>
                <a:gd name="T84" fmla="*/ 107 w 457"/>
                <a:gd name="T85" fmla="*/ 182 h 553"/>
                <a:gd name="T86" fmla="*/ 111 w 457"/>
                <a:gd name="T87" fmla="*/ 210 h 553"/>
                <a:gd name="T88" fmla="*/ 122 w 457"/>
                <a:gd name="T89" fmla="*/ 222 h 553"/>
                <a:gd name="T90" fmla="*/ 128 w 457"/>
                <a:gd name="T91" fmla="*/ 224 h 553"/>
                <a:gd name="T92" fmla="*/ 130 w 457"/>
                <a:gd name="T93" fmla="*/ 230 h 553"/>
                <a:gd name="T94" fmla="*/ 149 w 457"/>
                <a:gd name="T95" fmla="*/ 280 h 553"/>
                <a:gd name="T96" fmla="*/ 179 w 457"/>
                <a:gd name="T97" fmla="*/ 310 h 553"/>
                <a:gd name="T98" fmla="*/ 220 w 457"/>
                <a:gd name="T99" fmla="*/ 315 h 553"/>
                <a:gd name="T100" fmla="*/ 265 w 457"/>
                <a:gd name="T101" fmla="*/ 312 h 553"/>
                <a:gd name="T102" fmla="*/ 298 w 457"/>
                <a:gd name="T103" fmla="*/ 282 h 553"/>
                <a:gd name="T104" fmla="*/ 318 w 457"/>
                <a:gd name="T105" fmla="*/ 229 h 553"/>
                <a:gd name="T106" fmla="*/ 320 w 457"/>
                <a:gd name="T107" fmla="*/ 224 h 553"/>
                <a:gd name="T108" fmla="*/ 326 w 457"/>
                <a:gd name="T109" fmla="*/ 221 h 553"/>
                <a:gd name="T110" fmla="*/ 336 w 457"/>
                <a:gd name="T111" fmla="*/ 209 h 553"/>
                <a:gd name="T112" fmla="*/ 341 w 457"/>
                <a:gd name="T113" fmla="*/ 182 h 553"/>
                <a:gd name="T114" fmla="*/ 338 w 457"/>
                <a:gd name="T115" fmla="*/ 181 h 553"/>
                <a:gd name="T116" fmla="*/ 333 w 457"/>
                <a:gd name="T117" fmla="*/ 180 h 553"/>
                <a:gd name="T118" fmla="*/ 323 w 457"/>
                <a:gd name="T119" fmla="*/ 181 h 553"/>
                <a:gd name="T120" fmla="*/ 321 w 457"/>
                <a:gd name="T121" fmla="*/ 171 h 553"/>
                <a:gd name="T122" fmla="*/ 310 w 457"/>
                <a:gd name="T123" fmla="*/ 139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7" h="553">
                  <a:moveTo>
                    <a:pt x="354" y="163"/>
                  </a:moveTo>
                  <a:cubicBezTo>
                    <a:pt x="356" y="164"/>
                    <a:pt x="357" y="165"/>
                    <a:pt x="359" y="166"/>
                  </a:cubicBezTo>
                  <a:cubicBezTo>
                    <a:pt x="364" y="169"/>
                    <a:pt x="364" y="169"/>
                    <a:pt x="364" y="169"/>
                  </a:cubicBezTo>
                  <a:cubicBezTo>
                    <a:pt x="364" y="175"/>
                    <a:pt x="364" y="175"/>
                    <a:pt x="364" y="175"/>
                  </a:cubicBezTo>
                  <a:cubicBezTo>
                    <a:pt x="364" y="192"/>
                    <a:pt x="362" y="207"/>
                    <a:pt x="358" y="218"/>
                  </a:cubicBezTo>
                  <a:cubicBezTo>
                    <a:pt x="353" y="228"/>
                    <a:pt x="347" y="236"/>
                    <a:pt x="339" y="240"/>
                  </a:cubicBezTo>
                  <a:cubicBezTo>
                    <a:pt x="334" y="260"/>
                    <a:pt x="327" y="279"/>
                    <a:pt x="318" y="294"/>
                  </a:cubicBezTo>
                  <a:cubicBezTo>
                    <a:pt x="307" y="312"/>
                    <a:pt x="293" y="326"/>
                    <a:pt x="273" y="333"/>
                  </a:cubicBezTo>
                  <a:cubicBezTo>
                    <a:pt x="264" y="336"/>
                    <a:pt x="242" y="338"/>
                    <a:pt x="220" y="337"/>
                  </a:cubicBezTo>
                  <a:cubicBezTo>
                    <a:pt x="199" y="337"/>
                    <a:pt x="177" y="335"/>
                    <a:pt x="169" y="331"/>
                  </a:cubicBezTo>
                  <a:cubicBezTo>
                    <a:pt x="151" y="323"/>
                    <a:pt x="138" y="309"/>
                    <a:pt x="129" y="291"/>
                  </a:cubicBezTo>
                  <a:cubicBezTo>
                    <a:pt x="120" y="277"/>
                    <a:pt x="114" y="259"/>
                    <a:pt x="109" y="241"/>
                  </a:cubicBezTo>
                  <a:cubicBezTo>
                    <a:pt x="101" y="236"/>
                    <a:pt x="95" y="229"/>
                    <a:pt x="90" y="219"/>
                  </a:cubicBezTo>
                  <a:cubicBezTo>
                    <a:pt x="86" y="207"/>
                    <a:pt x="83" y="193"/>
                    <a:pt x="84" y="175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89" y="166"/>
                    <a:pt x="89" y="166"/>
                    <a:pt x="89" y="166"/>
                  </a:cubicBezTo>
                  <a:cubicBezTo>
                    <a:pt x="90" y="165"/>
                    <a:pt x="91" y="164"/>
                    <a:pt x="92" y="164"/>
                  </a:cubicBezTo>
                  <a:cubicBezTo>
                    <a:pt x="87" y="95"/>
                    <a:pt x="89" y="70"/>
                    <a:pt x="114" y="41"/>
                  </a:cubicBezTo>
                  <a:cubicBezTo>
                    <a:pt x="164" y="0"/>
                    <a:pt x="278" y="2"/>
                    <a:pt x="328" y="39"/>
                  </a:cubicBezTo>
                  <a:cubicBezTo>
                    <a:pt x="362" y="71"/>
                    <a:pt x="364" y="107"/>
                    <a:pt x="354" y="163"/>
                  </a:cubicBezTo>
                  <a:close/>
                  <a:moveTo>
                    <a:pt x="250" y="361"/>
                  </a:moveTo>
                  <a:cubicBezTo>
                    <a:pt x="251" y="377"/>
                    <a:pt x="251" y="377"/>
                    <a:pt x="251" y="377"/>
                  </a:cubicBezTo>
                  <a:cubicBezTo>
                    <a:pt x="241" y="392"/>
                    <a:pt x="241" y="392"/>
                    <a:pt x="241" y="392"/>
                  </a:cubicBezTo>
                  <a:cubicBezTo>
                    <a:pt x="254" y="477"/>
                    <a:pt x="254" y="477"/>
                    <a:pt x="254" y="477"/>
                  </a:cubicBezTo>
                  <a:cubicBezTo>
                    <a:pt x="307" y="363"/>
                    <a:pt x="307" y="363"/>
                    <a:pt x="307" y="363"/>
                  </a:cubicBezTo>
                  <a:cubicBezTo>
                    <a:pt x="388" y="360"/>
                    <a:pt x="388" y="360"/>
                    <a:pt x="388" y="360"/>
                  </a:cubicBezTo>
                  <a:cubicBezTo>
                    <a:pt x="430" y="400"/>
                    <a:pt x="457" y="493"/>
                    <a:pt x="450" y="553"/>
                  </a:cubicBezTo>
                  <a:cubicBezTo>
                    <a:pt x="300" y="553"/>
                    <a:pt x="150" y="553"/>
                    <a:pt x="0" y="553"/>
                  </a:cubicBezTo>
                  <a:cubicBezTo>
                    <a:pt x="1" y="500"/>
                    <a:pt x="11" y="409"/>
                    <a:pt x="64" y="363"/>
                  </a:cubicBezTo>
                  <a:cubicBezTo>
                    <a:pt x="137" y="364"/>
                    <a:pt x="137" y="364"/>
                    <a:pt x="137" y="364"/>
                  </a:cubicBezTo>
                  <a:cubicBezTo>
                    <a:pt x="205" y="476"/>
                    <a:pt x="205" y="476"/>
                    <a:pt x="205" y="476"/>
                  </a:cubicBezTo>
                  <a:cubicBezTo>
                    <a:pt x="218" y="392"/>
                    <a:pt x="218" y="392"/>
                    <a:pt x="218" y="392"/>
                  </a:cubicBezTo>
                  <a:cubicBezTo>
                    <a:pt x="209" y="377"/>
                    <a:pt x="209" y="377"/>
                    <a:pt x="209" y="377"/>
                  </a:cubicBezTo>
                  <a:cubicBezTo>
                    <a:pt x="209" y="361"/>
                    <a:pt x="209" y="361"/>
                    <a:pt x="209" y="361"/>
                  </a:cubicBezTo>
                  <a:cubicBezTo>
                    <a:pt x="227" y="360"/>
                    <a:pt x="232" y="360"/>
                    <a:pt x="250" y="361"/>
                  </a:cubicBezTo>
                  <a:close/>
                  <a:moveTo>
                    <a:pt x="310" y="139"/>
                  </a:moveTo>
                  <a:cubicBezTo>
                    <a:pt x="278" y="145"/>
                    <a:pt x="230" y="151"/>
                    <a:pt x="193" y="129"/>
                  </a:cubicBezTo>
                  <a:cubicBezTo>
                    <a:pt x="178" y="121"/>
                    <a:pt x="157" y="138"/>
                    <a:pt x="139" y="136"/>
                  </a:cubicBezTo>
                  <a:cubicBezTo>
                    <a:pt x="134" y="147"/>
                    <a:pt x="130" y="159"/>
                    <a:pt x="128" y="171"/>
                  </a:cubicBezTo>
                  <a:cubicBezTo>
                    <a:pt x="126" y="181"/>
                    <a:pt x="126" y="181"/>
                    <a:pt x="126" y="181"/>
                  </a:cubicBezTo>
                  <a:cubicBezTo>
                    <a:pt x="115" y="180"/>
                    <a:pt x="115" y="180"/>
                    <a:pt x="115" y="180"/>
                  </a:cubicBezTo>
                  <a:cubicBezTo>
                    <a:pt x="113" y="180"/>
                    <a:pt x="111" y="180"/>
                    <a:pt x="109" y="181"/>
                  </a:cubicBezTo>
                  <a:cubicBezTo>
                    <a:pt x="108" y="181"/>
                    <a:pt x="107" y="182"/>
                    <a:pt x="107" y="182"/>
                  </a:cubicBezTo>
                  <a:cubicBezTo>
                    <a:pt x="107" y="193"/>
                    <a:pt x="108" y="203"/>
                    <a:pt x="111" y="210"/>
                  </a:cubicBezTo>
                  <a:cubicBezTo>
                    <a:pt x="114" y="216"/>
                    <a:pt x="118" y="220"/>
                    <a:pt x="122" y="222"/>
                  </a:cubicBezTo>
                  <a:cubicBezTo>
                    <a:pt x="128" y="224"/>
                    <a:pt x="128" y="224"/>
                    <a:pt x="128" y="224"/>
                  </a:cubicBezTo>
                  <a:cubicBezTo>
                    <a:pt x="130" y="230"/>
                    <a:pt x="130" y="230"/>
                    <a:pt x="130" y="230"/>
                  </a:cubicBezTo>
                  <a:cubicBezTo>
                    <a:pt x="135" y="248"/>
                    <a:pt x="141" y="266"/>
                    <a:pt x="149" y="280"/>
                  </a:cubicBezTo>
                  <a:cubicBezTo>
                    <a:pt x="156" y="294"/>
                    <a:pt x="165" y="304"/>
                    <a:pt x="179" y="310"/>
                  </a:cubicBezTo>
                  <a:cubicBezTo>
                    <a:pt x="184" y="313"/>
                    <a:pt x="202" y="314"/>
                    <a:pt x="220" y="315"/>
                  </a:cubicBezTo>
                  <a:cubicBezTo>
                    <a:pt x="239" y="315"/>
                    <a:pt x="259" y="314"/>
                    <a:pt x="265" y="312"/>
                  </a:cubicBezTo>
                  <a:cubicBezTo>
                    <a:pt x="280" y="306"/>
                    <a:pt x="290" y="296"/>
                    <a:pt x="298" y="282"/>
                  </a:cubicBezTo>
                  <a:cubicBezTo>
                    <a:pt x="307" y="268"/>
                    <a:pt x="313" y="249"/>
                    <a:pt x="318" y="229"/>
                  </a:cubicBezTo>
                  <a:cubicBezTo>
                    <a:pt x="320" y="224"/>
                    <a:pt x="320" y="224"/>
                    <a:pt x="320" y="224"/>
                  </a:cubicBezTo>
                  <a:cubicBezTo>
                    <a:pt x="326" y="221"/>
                    <a:pt x="326" y="221"/>
                    <a:pt x="326" y="221"/>
                  </a:cubicBezTo>
                  <a:cubicBezTo>
                    <a:pt x="330" y="220"/>
                    <a:pt x="334" y="216"/>
                    <a:pt x="336" y="209"/>
                  </a:cubicBezTo>
                  <a:cubicBezTo>
                    <a:pt x="339" y="202"/>
                    <a:pt x="341" y="193"/>
                    <a:pt x="341" y="182"/>
                  </a:cubicBezTo>
                  <a:cubicBezTo>
                    <a:pt x="340" y="182"/>
                    <a:pt x="339" y="181"/>
                    <a:pt x="338" y="181"/>
                  </a:cubicBezTo>
                  <a:cubicBezTo>
                    <a:pt x="336" y="180"/>
                    <a:pt x="334" y="180"/>
                    <a:pt x="333" y="180"/>
                  </a:cubicBezTo>
                  <a:cubicBezTo>
                    <a:pt x="323" y="181"/>
                    <a:pt x="323" y="181"/>
                    <a:pt x="323" y="181"/>
                  </a:cubicBezTo>
                  <a:cubicBezTo>
                    <a:pt x="321" y="171"/>
                    <a:pt x="321" y="171"/>
                    <a:pt x="321" y="171"/>
                  </a:cubicBezTo>
                  <a:cubicBezTo>
                    <a:pt x="319" y="159"/>
                    <a:pt x="315" y="149"/>
                    <a:pt x="310" y="13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41" name="直接连接符 40"/>
          <p:cNvCxnSpPr/>
          <p:nvPr/>
        </p:nvCxnSpPr>
        <p:spPr>
          <a:xfrm>
            <a:off x="7024951" y="2686419"/>
            <a:ext cx="0" cy="929711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7024951" y="3994647"/>
            <a:ext cx="0" cy="929711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7024951" y="5356993"/>
            <a:ext cx="0" cy="929711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916105" y="2908968"/>
            <a:ext cx="4697731" cy="3024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14300" dist="381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1046070" y="3037583"/>
            <a:ext cx="4437804" cy="2766772"/>
          </a:xfrm>
          <a:prstGeom prst="rect">
            <a:avLst/>
          </a:prstGeom>
          <a:blipFill dpi="0" rotWithShape="1">
            <a:blip r:embed="rId4"/>
            <a:srcRect/>
            <a:stretch>
              <a:fillRect t="-2684" b="-268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班级概述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593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00"/>
                            </p:stCondLst>
                            <p:childTnLst>
                              <p:par>
                                <p:cTn id="4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5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5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30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45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5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5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build="p"/>
      <p:bldP spid="27" grpId="0" build="p"/>
      <p:bldP spid="28" grpId="0" build="p"/>
      <p:bldP spid="29" grpId="0" build="p"/>
      <p:bldP spid="30" grpId="0" build="p"/>
      <p:bldP spid="31" grpId="0" build="p"/>
      <p:bldP spid="44" grpId="0" animBg="1"/>
      <p:bldP spid="45" grpId="0" animBg="1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303752" y="4437312"/>
            <a:ext cx="3030584" cy="18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461986" y="4837546"/>
            <a:ext cx="2714116" cy="13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体育：赵老师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教学经历</a:t>
            </a:r>
            <a:r>
              <a:rPr lang="zh-CN" altLang="en-US" sz="1400" dirty="0" smtClean="0">
                <a:solidFill>
                  <a:schemeClr val="bg1"/>
                </a:solidFill>
              </a:rPr>
              <a:t>：</a:t>
            </a:r>
            <a:r>
              <a:rPr lang="zh-CN" altLang="en-US" sz="1400" dirty="0">
                <a:solidFill>
                  <a:schemeClr val="bg1"/>
                </a:solidFill>
              </a:rPr>
              <a:t>毕业于某家师范，</a:t>
            </a:r>
            <a:r>
              <a:rPr lang="zh-CN" altLang="en-US" sz="1400" dirty="0" smtClean="0">
                <a:solidFill>
                  <a:schemeClr val="bg1"/>
                </a:solidFill>
              </a:rPr>
              <a:t>十多年的体育教学</a:t>
            </a:r>
            <a:r>
              <a:rPr lang="zh-CN" altLang="en-US" sz="1400" dirty="0">
                <a:solidFill>
                  <a:schemeClr val="bg1"/>
                </a:solidFill>
              </a:rPr>
              <a:t>经验。多次荣获市、区级优秀教师称号</a:t>
            </a:r>
            <a:r>
              <a:rPr lang="zh-CN" altLang="en-US" sz="1400" dirty="0" smtClean="0">
                <a:solidFill>
                  <a:schemeClr val="bg1"/>
                </a:solidFill>
              </a:rPr>
              <a:t>。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联系方式：</a:t>
            </a:r>
            <a:r>
              <a:rPr lang="en-US" altLang="zh-CN" sz="1400" dirty="0" smtClean="0">
                <a:solidFill>
                  <a:schemeClr val="bg1"/>
                </a:solidFill>
              </a:rPr>
              <a:t>1381681888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16120" y="4437312"/>
            <a:ext cx="3030584" cy="18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占位符 24"/>
          <p:cNvPicPr preferRelativeResize="0"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520" y="4072421"/>
            <a:ext cx="729784" cy="730800"/>
          </a:xfrm>
          <a:prstGeom prst="ellipse">
            <a:avLst/>
          </a:prstGeom>
          <a:effectLst>
            <a:outerShdw blurRad="88900" dist="76200" dir="5400000" algn="t" rotWithShape="0">
              <a:schemeClr val="accent5">
                <a:lumMod val="50000"/>
                <a:alpha val="80000"/>
              </a:schemeClr>
            </a:outerShdw>
          </a:effectLst>
        </p:spPr>
      </p:pic>
      <p:sp>
        <p:nvSpPr>
          <p:cNvPr id="18" name="文本框 17"/>
          <p:cNvSpPr txBox="1"/>
          <p:nvPr/>
        </p:nvSpPr>
        <p:spPr>
          <a:xfrm>
            <a:off x="4774354" y="4837546"/>
            <a:ext cx="2714116" cy="13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美术：齐老师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教学经历</a:t>
            </a:r>
            <a:r>
              <a:rPr lang="zh-CN" altLang="en-US" sz="1400" dirty="0">
                <a:solidFill>
                  <a:schemeClr val="bg1"/>
                </a:solidFill>
              </a:rPr>
              <a:t>：毕业于某家师范，十多年</a:t>
            </a:r>
            <a:r>
              <a:rPr lang="zh-CN" altLang="en-US" sz="1400" dirty="0" smtClean="0">
                <a:solidFill>
                  <a:schemeClr val="bg1"/>
                </a:solidFill>
              </a:rPr>
              <a:t>的美术教学经验。多次荣获市、区级优秀教师称号。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联系方式：</a:t>
            </a:r>
            <a:r>
              <a:rPr lang="en-US" altLang="zh-CN" sz="1400" dirty="0" smtClean="0">
                <a:solidFill>
                  <a:schemeClr val="bg1"/>
                </a:solidFill>
              </a:rPr>
              <a:t>1381681888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922958" y="4437312"/>
            <a:ext cx="3030584" cy="18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占位符 24"/>
          <p:cNvPicPr preferRelativeResize="0"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72850" y="4072421"/>
            <a:ext cx="730800" cy="730800"/>
          </a:xfrm>
          <a:prstGeom prst="ellipse">
            <a:avLst/>
          </a:prstGeom>
          <a:effectLst>
            <a:outerShdw blurRad="88900" dist="76200" dir="5400000" algn="t" rotWithShape="0">
              <a:schemeClr val="accent4">
                <a:lumMod val="50000"/>
                <a:alpha val="80000"/>
              </a:schemeClr>
            </a:outerShdw>
          </a:effectLst>
        </p:spPr>
      </p:pic>
      <p:sp>
        <p:nvSpPr>
          <p:cNvPr id="21" name="文本框 20"/>
          <p:cNvSpPr txBox="1"/>
          <p:nvPr/>
        </p:nvSpPr>
        <p:spPr>
          <a:xfrm>
            <a:off x="8081192" y="4837546"/>
            <a:ext cx="2714116" cy="13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音乐：许老师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教学经历</a:t>
            </a:r>
            <a:r>
              <a:rPr lang="zh-CN" altLang="en-US" sz="1400" dirty="0" smtClean="0">
                <a:solidFill>
                  <a:schemeClr val="bg1"/>
                </a:solidFill>
              </a:rPr>
              <a:t>：</a:t>
            </a:r>
            <a:r>
              <a:rPr lang="zh-CN" altLang="en-US" sz="1400" dirty="0">
                <a:solidFill>
                  <a:schemeClr val="bg1"/>
                </a:solidFill>
              </a:rPr>
              <a:t>毕业于某家师范，</a:t>
            </a:r>
            <a:r>
              <a:rPr lang="zh-CN" altLang="en-US" sz="1400" dirty="0" smtClean="0">
                <a:solidFill>
                  <a:schemeClr val="bg1"/>
                </a:solidFill>
              </a:rPr>
              <a:t>十多年的音乐教学</a:t>
            </a:r>
            <a:r>
              <a:rPr lang="zh-CN" altLang="en-US" sz="1400" dirty="0">
                <a:solidFill>
                  <a:schemeClr val="bg1"/>
                </a:solidFill>
              </a:rPr>
              <a:t>经验。多次荣获市、区级优秀教师称号</a:t>
            </a:r>
            <a:r>
              <a:rPr lang="zh-CN" altLang="en-US" sz="1400" dirty="0" smtClean="0">
                <a:solidFill>
                  <a:schemeClr val="bg1"/>
                </a:solidFill>
              </a:rPr>
              <a:t>。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联系方式：</a:t>
            </a:r>
            <a:r>
              <a:rPr lang="en-US" altLang="zh-CN" sz="1400" dirty="0" smtClean="0">
                <a:solidFill>
                  <a:schemeClr val="bg1"/>
                </a:solidFill>
              </a:rPr>
              <a:t>1381681888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03752" y="1885679"/>
            <a:ext cx="3030584" cy="180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占位符 24"/>
          <p:cNvPicPr preferRelativeResize="0"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3644" y="1521296"/>
            <a:ext cx="730800" cy="729784"/>
          </a:xfrm>
          <a:prstGeom prst="ellipse">
            <a:avLst/>
          </a:prstGeom>
          <a:effectLst>
            <a:outerShdw blurRad="88900" dist="76200" dir="5400000" algn="t" rotWithShape="0">
              <a:schemeClr val="accent1">
                <a:lumMod val="50000"/>
                <a:alpha val="80000"/>
              </a:scheme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1461986" y="2285913"/>
            <a:ext cx="2714116" cy="1301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班主任</a:t>
            </a:r>
            <a:r>
              <a:rPr lang="zh-CN" altLang="en-US" sz="1400" dirty="0">
                <a:solidFill>
                  <a:schemeClr val="bg1"/>
                </a:solidFill>
              </a:rPr>
              <a:t>：</a:t>
            </a:r>
            <a:r>
              <a:rPr lang="zh-CN" altLang="en-US" sz="1400" dirty="0" smtClean="0">
                <a:solidFill>
                  <a:schemeClr val="bg1"/>
                </a:solidFill>
              </a:rPr>
              <a:t>张老师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教学经历：十多年的语文教学经验，五年的班主任经验。多次荣获市、区级优秀教师称号。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联系</a:t>
            </a:r>
            <a:r>
              <a:rPr lang="zh-CN" altLang="en-US" sz="1400" dirty="0" smtClean="0">
                <a:solidFill>
                  <a:schemeClr val="bg1"/>
                </a:solidFill>
              </a:rPr>
              <a:t>方式：</a:t>
            </a:r>
            <a:r>
              <a:rPr lang="en-US" altLang="zh-CN" sz="1400" dirty="0" smtClean="0">
                <a:solidFill>
                  <a:schemeClr val="bg1"/>
                </a:solidFill>
              </a:rPr>
              <a:t>1381681888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6" name="图片占位符 2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4152" y="4072929"/>
            <a:ext cx="729784" cy="729784"/>
          </a:xfrm>
          <a:prstGeom prst="ellipse">
            <a:avLst/>
          </a:prstGeom>
          <a:effectLst>
            <a:outerShdw blurRad="88900" dist="76200" dir="5400000" algn="t" rotWithShape="0">
              <a:schemeClr val="accent6">
                <a:lumMod val="50000"/>
                <a:alpha val="80000"/>
              </a:scheme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4616120" y="1885679"/>
            <a:ext cx="3030584" cy="18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占位符 2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520" y="1521296"/>
            <a:ext cx="729784" cy="729784"/>
          </a:xfrm>
          <a:prstGeom prst="ellipse">
            <a:avLst/>
          </a:prstGeom>
          <a:effectLst>
            <a:outerShdw blurRad="88900" dist="76200" dir="5400000" algn="t" rotWithShape="0">
              <a:schemeClr val="accent2">
                <a:lumMod val="50000"/>
                <a:alpha val="80000"/>
              </a:scheme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4774354" y="2285913"/>
            <a:ext cx="2714116" cy="13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数学</a:t>
            </a:r>
            <a:r>
              <a:rPr lang="zh-CN" altLang="en-US" sz="1400" dirty="0" smtClean="0">
                <a:solidFill>
                  <a:schemeClr val="bg1"/>
                </a:solidFill>
              </a:rPr>
              <a:t>：李老师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教学经历</a:t>
            </a:r>
            <a:r>
              <a:rPr lang="zh-CN" altLang="en-US" sz="1400" dirty="0" smtClean="0">
                <a:solidFill>
                  <a:schemeClr val="bg1"/>
                </a:solidFill>
              </a:rPr>
              <a:t>：毕业于某家师范，十多年的数学教学</a:t>
            </a:r>
            <a:r>
              <a:rPr lang="zh-CN" altLang="en-US" sz="1400" dirty="0">
                <a:solidFill>
                  <a:schemeClr val="bg1"/>
                </a:solidFill>
              </a:rPr>
              <a:t>经验。多次荣获市、区级优秀教师称号</a:t>
            </a:r>
            <a:r>
              <a:rPr lang="zh-CN" altLang="en-US" sz="1400" dirty="0" smtClean="0">
                <a:solidFill>
                  <a:schemeClr val="bg1"/>
                </a:solidFill>
              </a:rPr>
              <a:t>。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联系方式：</a:t>
            </a:r>
            <a:r>
              <a:rPr lang="en-US" altLang="zh-CN" sz="1400" dirty="0" smtClean="0">
                <a:solidFill>
                  <a:schemeClr val="bg1"/>
                </a:solidFill>
              </a:rPr>
              <a:t>1381681888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922958" y="1885679"/>
            <a:ext cx="3030584" cy="180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占位符 24"/>
          <p:cNvPicPr preferRelativeResize="0">
            <a:picLocks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72850" y="1520788"/>
            <a:ext cx="730800" cy="730800"/>
          </a:xfrm>
          <a:prstGeom prst="ellipse">
            <a:avLst/>
          </a:prstGeom>
          <a:effectLst>
            <a:outerShdw blurRad="88900" dist="76200" dir="5400000" algn="t" rotWithShape="0">
              <a:schemeClr val="accent3">
                <a:lumMod val="50000"/>
                <a:alpha val="80000"/>
              </a:scheme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8081192" y="2285913"/>
            <a:ext cx="2714116" cy="13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 smtClean="0">
                <a:solidFill>
                  <a:schemeClr val="bg1"/>
                </a:solidFill>
              </a:rPr>
              <a:t>英文：王老师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教学经历：十多年</a:t>
            </a:r>
            <a:r>
              <a:rPr lang="zh-CN" altLang="en-US" sz="1400" dirty="0" smtClean="0">
                <a:solidFill>
                  <a:schemeClr val="bg1"/>
                </a:solidFill>
              </a:rPr>
              <a:t>的英语教学</a:t>
            </a:r>
            <a:r>
              <a:rPr lang="zh-CN" altLang="en-US" sz="1400" dirty="0">
                <a:solidFill>
                  <a:schemeClr val="bg1"/>
                </a:solidFill>
              </a:rPr>
              <a:t>经验。多次荣获市、区级优秀</a:t>
            </a:r>
            <a:r>
              <a:rPr lang="zh-CN" altLang="en-US" sz="1400" dirty="0" smtClean="0">
                <a:solidFill>
                  <a:schemeClr val="bg1"/>
                </a:solidFill>
              </a:rPr>
              <a:t>教师、最受学生欢迎教师称号。</a:t>
            </a:r>
            <a:endParaRPr lang="en-US" altLang="zh-CN" sz="1400" dirty="0" smtClean="0">
              <a:solidFill>
                <a:schemeClr val="bg1"/>
              </a:solidFill>
            </a:endParaRPr>
          </a:p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联系方式：</a:t>
            </a:r>
            <a:r>
              <a:rPr lang="en-US" altLang="zh-CN" sz="1400" dirty="0" smtClean="0">
                <a:solidFill>
                  <a:schemeClr val="bg1"/>
                </a:solidFill>
              </a:rPr>
              <a:t>1381681888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任课老师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6405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7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 animBg="1"/>
      <p:bldP spid="18" grpId="0"/>
      <p:bldP spid="19" grpId="0" animBg="1"/>
      <p:bldP spid="21" grpId="0"/>
      <p:bldP spid="3" grpId="0" animBg="1"/>
      <p:bldP spid="5" grpId="0"/>
      <p:bldP spid="7" grpId="0" animBg="1"/>
      <p:bldP spid="9" grpId="0"/>
      <p:bldP spid="10" grpId="0" animBg="1"/>
      <p:bldP spid="12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37030" y="1664804"/>
            <a:ext cx="1439333" cy="143933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6097272" y="1664804"/>
            <a:ext cx="1439333" cy="1439333"/>
          </a:xfrm>
          <a:custGeom>
            <a:avLst/>
            <a:gdLst>
              <a:gd name="connsiteX0" fmla="*/ 89750 w 1079500"/>
              <a:gd name="connsiteY0" fmla="*/ 89750 h 1079500"/>
              <a:gd name="connsiteX1" fmla="*/ 89750 w 1079500"/>
              <a:gd name="connsiteY1" fmla="*/ 989750 h 1079500"/>
              <a:gd name="connsiteX2" fmla="*/ 989750 w 1079500"/>
              <a:gd name="connsiteY2" fmla="*/ 989750 h 1079500"/>
              <a:gd name="connsiteX3" fmla="*/ 989750 w 1079500"/>
              <a:gd name="connsiteY3" fmla="*/ 89750 h 1079500"/>
              <a:gd name="connsiteX4" fmla="*/ 0 w 1079500"/>
              <a:gd name="connsiteY4" fmla="*/ 0 h 1079500"/>
              <a:gd name="connsiteX5" fmla="*/ 1079500 w 1079500"/>
              <a:gd name="connsiteY5" fmla="*/ 0 h 1079500"/>
              <a:gd name="connsiteX6" fmla="*/ 1079500 w 1079500"/>
              <a:gd name="connsiteY6" fmla="*/ 1079500 h 1079500"/>
              <a:gd name="connsiteX7" fmla="*/ 0 w 1079500"/>
              <a:gd name="connsiteY7" fmla="*/ 1079500 h 107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9500" h="1079500">
                <a:moveTo>
                  <a:pt x="89750" y="89750"/>
                </a:moveTo>
                <a:lnTo>
                  <a:pt x="89750" y="989750"/>
                </a:lnTo>
                <a:lnTo>
                  <a:pt x="989750" y="989750"/>
                </a:lnTo>
                <a:lnTo>
                  <a:pt x="989750" y="89750"/>
                </a:lnTo>
                <a:close/>
                <a:moveTo>
                  <a:pt x="0" y="0"/>
                </a:moveTo>
                <a:lnTo>
                  <a:pt x="1079500" y="0"/>
                </a:lnTo>
                <a:lnTo>
                  <a:pt x="1079500" y="1079500"/>
                </a:lnTo>
                <a:lnTo>
                  <a:pt x="0" y="1079500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657515" y="1664804"/>
            <a:ext cx="1439333" cy="143933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3217758" y="1664804"/>
            <a:ext cx="1439333" cy="1439333"/>
          </a:xfrm>
          <a:custGeom>
            <a:avLst/>
            <a:gdLst>
              <a:gd name="connsiteX0" fmla="*/ 89750 w 1079500"/>
              <a:gd name="connsiteY0" fmla="*/ 89750 h 1079500"/>
              <a:gd name="connsiteX1" fmla="*/ 89750 w 1079500"/>
              <a:gd name="connsiteY1" fmla="*/ 989750 h 1079500"/>
              <a:gd name="connsiteX2" fmla="*/ 989750 w 1079500"/>
              <a:gd name="connsiteY2" fmla="*/ 989750 h 1079500"/>
              <a:gd name="connsiteX3" fmla="*/ 989750 w 1079500"/>
              <a:gd name="connsiteY3" fmla="*/ 89750 h 1079500"/>
              <a:gd name="connsiteX4" fmla="*/ 0 w 1079500"/>
              <a:gd name="connsiteY4" fmla="*/ 0 h 1079500"/>
              <a:gd name="connsiteX5" fmla="*/ 1079500 w 1079500"/>
              <a:gd name="connsiteY5" fmla="*/ 0 h 1079500"/>
              <a:gd name="connsiteX6" fmla="*/ 1079500 w 1079500"/>
              <a:gd name="connsiteY6" fmla="*/ 1079500 h 1079500"/>
              <a:gd name="connsiteX7" fmla="*/ 0 w 1079500"/>
              <a:gd name="connsiteY7" fmla="*/ 1079500 h 107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9500" h="1079500">
                <a:moveTo>
                  <a:pt x="89750" y="89750"/>
                </a:moveTo>
                <a:lnTo>
                  <a:pt x="89750" y="989750"/>
                </a:lnTo>
                <a:lnTo>
                  <a:pt x="989750" y="989750"/>
                </a:lnTo>
                <a:lnTo>
                  <a:pt x="989750" y="89750"/>
                </a:lnTo>
                <a:close/>
                <a:moveTo>
                  <a:pt x="0" y="0"/>
                </a:moveTo>
                <a:lnTo>
                  <a:pt x="1079500" y="0"/>
                </a:lnTo>
                <a:lnTo>
                  <a:pt x="1079500" y="1079500"/>
                </a:lnTo>
                <a:lnTo>
                  <a:pt x="0" y="1079500"/>
                </a:ln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976784" y="3104137"/>
            <a:ext cx="1439333" cy="1439333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7537030" y="3104137"/>
            <a:ext cx="1439333" cy="1439333"/>
          </a:xfrm>
          <a:custGeom>
            <a:avLst/>
            <a:gdLst>
              <a:gd name="connsiteX0" fmla="*/ 89750 w 1079500"/>
              <a:gd name="connsiteY0" fmla="*/ 89750 h 1079500"/>
              <a:gd name="connsiteX1" fmla="*/ 89750 w 1079500"/>
              <a:gd name="connsiteY1" fmla="*/ 989750 h 1079500"/>
              <a:gd name="connsiteX2" fmla="*/ 989750 w 1079500"/>
              <a:gd name="connsiteY2" fmla="*/ 989750 h 1079500"/>
              <a:gd name="connsiteX3" fmla="*/ 989750 w 1079500"/>
              <a:gd name="connsiteY3" fmla="*/ 89750 h 1079500"/>
              <a:gd name="connsiteX4" fmla="*/ 0 w 1079500"/>
              <a:gd name="connsiteY4" fmla="*/ 0 h 1079500"/>
              <a:gd name="connsiteX5" fmla="*/ 1079500 w 1079500"/>
              <a:gd name="connsiteY5" fmla="*/ 0 h 1079500"/>
              <a:gd name="connsiteX6" fmla="*/ 1079500 w 1079500"/>
              <a:gd name="connsiteY6" fmla="*/ 1079500 h 1079500"/>
              <a:gd name="connsiteX7" fmla="*/ 0 w 1079500"/>
              <a:gd name="connsiteY7" fmla="*/ 1079500 h 107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9500" h="1079500">
                <a:moveTo>
                  <a:pt x="89750" y="89750"/>
                </a:moveTo>
                <a:lnTo>
                  <a:pt x="89750" y="989750"/>
                </a:lnTo>
                <a:lnTo>
                  <a:pt x="989750" y="989750"/>
                </a:lnTo>
                <a:lnTo>
                  <a:pt x="989750" y="89750"/>
                </a:lnTo>
                <a:close/>
                <a:moveTo>
                  <a:pt x="0" y="0"/>
                </a:moveTo>
                <a:lnTo>
                  <a:pt x="1079500" y="0"/>
                </a:lnTo>
                <a:lnTo>
                  <a:pt x="1079500" y="1079500"/>
                </a:lnTo>
                <a:lnTo>
                  <a:pt x="0" y="1079500"/>
                </a:ln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097272" y="3104137"/>
            <a:ext cx="1439333" cy="1439333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4657515" y="3104137"/>
            <a:ext cx="1439333" cy="1439333"/>
          </a:xfrm>
          <a:custGeom>
            <a:avLst/>
            <a:gdLst>
              <a:gd name="connsiteX0" fmla="*/ 89750 w 1079500"/>
              <a:gd name="connsiteY0" fmla="*/ 89750 h 1079500"/>
              <a:gd name="connsiteX1" fmla="*/ 89750 w 1079500"/>
              <a:gd name="connsiteY1" fmla="*/ 989750 h 1079500"/>
              <a:gd name="connsiteX2" fmla="*/ 989750 w 1079500"/>
              <a:gd name="connsiteY2" fmla="*/ 989750 h 1079500"/>
              <a:gd name="connsiteX3" fmla="*/ 989750 w 1079500"/>
              <a:gd name="connsiteY3" fmla="*/ 89750 h 1079500"/>
              <a:gd name="connsiteX4" fmla="*/ 0 w 1079500"/>
              <a:gd name="connsiteY4" fmla="*/ 0 h 1079500"/>
              <a:gd name="connsiteX5" fmla="*/ 1079500 w 1079500"/>
              <a:gd name="connsiteY5" fmla="*/ 0 h 1079500"/>
              <a:gd name="connsiteX6" fmla="*/ 1079500 w 1079500"/>
              <a:gd name="connsiteY6" fmla="*/ 1079500 h 1079500"/>
              <a:gd name="connsiteX7" fmla="*/ 0 w 1079500"/>
              <a:gd name="connsiteY7" fmla="*/ 1079500 h 107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9500" h="1079500">
                <a:moveTo>
                  <a:pt x="89750" y="89750"/>
                </a:moveTo>
                <a:lnTo>
                  <a:pt x="89750" y="989750"/>
                </a:lnTo>
                <a:lnTo>
                  <a:pt x="989750" y="989750"/>
                </a:lnTo>
                <a:lnTo>
                  <a:pt x="989750" y="89750"/>
                </a:lnTo>
                <a:close/>
                <a:moveTo>
                  <a:pt x="0" y="0"/>
                </a:moveTo>
                <a:lnTo>
                  <a:pt x="1079500" y="0"/>
                </a:lnTo>
                <a:lnTo>
                  <a:pt x="1079500" y="1079500"/>
                </a:lnTo>
                <a:lnTo>
                  <a:pt x="0" y="1079500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accent3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097272" y="4543469"/>
            <a:ext cx="1439333" cy="1439335"/>
          </a:xfrm>
          <a:custGeom>
            <a:avLst/>
            <a:gdLst>
              <a:gd name="connsiteX0" fmla="*/ 89750 w 1079500"/>
              <a:gd name="connsiteY0" fmla="*/ 89751 h 1079501"/>
              <a:gd name="connsiteX1" fmla="*/ 89750 w 1079500"/>
              <a:gd name="connsiteY1" fmla="*/ 989751 h 1079501"/>
              <a:gd name="connsiteX2" fmla="*/ 989750 w 1079500"/>
              <a:gd name="connsiteY2" fmla="*/ 989751 h 1079501"/>
              <a:gd name="connsiteX3" fmla="*/ 989750 w 1079500"/>
              <a:gd name="connsiteY3" fmla="*/ 89751 h 1079501"/>
              <a:gd name="connsiteX4" fmla="*/ 0 w 1079500"/>
              <a:gd name="connsiteY4" fmla="*/ 0 h 1079501"/>
              <a:gd name="connsiteX5" fmla="*/ 1079500 w 1079500"/>
              <a:gd name="connsiteY5" fmla="*/ 0 h 1079501"/>
              <a:gd name="connsiteX6" fmla="*/ 1079500 w 1079500"/>
              <a:gd name="connsiteY6" fmla="*/ 1079501 h 1079501"/>
              <a:gd name="connsiteX7" fmla="*/ 0 w 1079500"/>
              <a:gd name="connsiteY7" fmla="*/ 1079501 h 1079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9500" h="1079501">
                <a:moveTo>
                  <a:pt x="89750" y="89751"/>
                </a:moveTo>
                <a:lnTo>
                  <a:pt x="89750" y="989751"/>
                </a:lnTo>
                <a:lnTo>
                  <a:pt x="989750" y="989751"/>
                </a:lnTo>
                <a:lnTo>
                  <a:pt x="989750" y="89751"/>
                </a:lnTo>
                <a:close/>
                <a:moveTo>
                  <a:pt x="0" y="0"/>
                </a:moveTo>
                <a:lnTo>
                  <a:pt x="1079500" y="0"/>
                </a:lnTo>
                <a:lnTo>
                  <a:pt x="1079500" y="1079501"/>
                </a:lnTo>
                <a:lnTo>
                  <a:pt x="0" y="1079501"/>
                </a:ln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67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57515" y="4543470"/>
            <a:ext cx="1439333" cy="1439333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3217758" y="4543470"/>
            <a:ext cx="1439333" cy="1439333"/>
          </a:xfrm>
          <a:custGeom>
            <a:avLst/>
            <a:gdLst>
              <a:gd name="connsiteX0" fmla="*/ 89750 w 1079500"/>
              <a:gd name="connsiteY0" fmla="*/ 89750 h 1079500"/>
              <a:gd name="connsiteX1" fmla="*/ 89750 w 1079500"/>
              <a:gd name="connsiteY1" fmla="*/ 989750 h 1079500"/>
              <a:gd name="connsiteX2" fmla="*/ 989750 w 1079500"/>
              <a:gd name="connsiteY2" fmla="*/ 989750 h 1079500"/>
              <a:gd name="connsiteX3" fmla="*/ 989750 w 1079500"/>
              <a:gd name="connsiteY3" fmla="*/ 89750 h 1079500"/>
              <a:gd name="connsiteX4" fmla="*/ 0 w 1079500"/>
              <a:gd name="connsiteY4" fmla="*/ 0 h 1079500"/>
              <a:gd name="connsiteX5" fmla="*/ 1079500 w 1079500"/>
              <a:gd name="connsiteY5" fmla="*/ 0 h 1079500"/>
              <a:gd name="connsiteX6" fmla="*/ 1079500 w 1079500"/>
              <a:gd name="connsiteY6" fmla="*/ 1079500 h 1079500"/>
              <a:gd name="connsiteX7" fmla="*/ 0 w 1079500"/>
              <a:gd name="connsiteY7" fmla="*/ 1079500 h 107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79500" h="1079500">
                <a:moveTo>
                  <a:pt x="89750" y="89750"/>
                </a:moveTo>
                <a:lnTo>
                  <a:pt x="89750" y="989750"/>
                </a:lnTo>
                <a:lnTo>
                  <a:pt x="989750" y="989750"/>
                </a:lnTo>
                <a:lnTo>
                  <a:pt x="989750" y="89750"/>
                </a:lnTo>
                <a:close/>
                <a:moveTo>
                  <a:pt x="0" y="0"/>
                </a:moveTo>
                <a:lnTo>
                  <a:pt x="1079500" y="0"/>
                </a:lnTo>
                <a:lnTo>
                  <a:pt x="1079500" y="1079500"/>
                </a:lnTo>
                <a:lnTo>
                  <a:pt x="0" y="1079500"/>
                </a:lnTo>
                <a:close/>
              </a:path>
            </a:pathLst>
          </a:cu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778000" y="4543470"/>
            <a:ext cx="1439333" cy="1439333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579142" y="2072848"/>
            <a:ext cx="716568" cy="6232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200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设施名称</a:t>
            </a:r>
            <a:endParaRPr lang="en-US" altLang="zh-CN" sz="2200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459553" y="2072848"/>
            <a:ext cx="716568" cy="6232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200" b="1" cap="all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设施名称</a:t>
            </a:r>
            <a:endParaRPr lang="en-US" altLang="zh-CN" sz="2200" b="1" cap="all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019393" y="3512183"/>
            <a:ext cx="716568" cy="6232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200" b="1" cap="all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设施名称</a:t>
            </a:r>
            <a:endParaRPr lang="en-US" altLang="zh-CN" sz="2200" b="1" cap="all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899803" y="3512183"/>
            <a:ext cx="716568" cy="6232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200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设施名称</a:t>
            </a:r>
            <a:endParaRPr lang="en-US" altLang="zh-CN" sz="2200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3579142" y="4951515"/>
            <a:ext cx="716568" cy="6232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200" b="1" cap="all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设施名称</a:t>
            </a:r>
            <a:endParaRPr lang="en-US" altLang="zh-CN" sz="2200" b="1" cap="all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459553" y="4951515"/>
            <a:ext cx="716568" cy="62324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200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设施名称</a:t>
            </a:r>
            <a:endParaRPr lang="en-US" altLang="zh-CN" sz="2200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7824193" y="5059474"/>
            <a:ext cx="3636404" cy="8679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点击输入本栏的具体文字，简明扼要的说明分项内容，此为概念图解，请根据您的具体内容酌情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修改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67408" y="1913030"/>
            <a:ext cx="710037" cy="710971"/>
            <a:chOff x="417250" y="1391628"/>
            <a:chExt cx="532528" cy="533228"/>
          </a:xfrm>
          <a:solidFill>
            <a:schemeClr val="bg1"/>
          </a:solidFill>
          <a:effectLst/>
        </p:grpSpPr>
        <p:sp>
          <p:nvSpPr>
            <p:cNvPr id="22" name="椭圆 21"/>
            <p:cNvSpPr/>
            <p:nvPr/>
          </p:nvSpPr>
          <p:spPr>
            <a:xfrm>
              <a:off x="417250" y="1391628"/>
              <a:ext cx="532528" cy="5332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31064" y="1505573"/>
              <a:ext cx="304900" cy="305338"/>
              <a:chOff x="531064" y="1505573"/>
              <a:chExt cx="304900" cy="305338"/>
            </a:xfrm>
            <a:grpFill/>
          </p:grpSpPr>
          <p:sp>
            <p:nvSpPr>
              <p:cNvPr id="24" name="Freeform 5"/>
              <p:cNvSpPr>
                <a:spLocks noEditPoints="1"/>
              </p:cNvSpPr>
              <p:nvPr/>
            </p:nvSpPr>
            <p:spPr bwMode="auto">
              <a:xfrm>
                <a:off x="531064" y="1505573"/>
                <a:ext cx="304900" cy="305338"/>
              </a:xfrm>
              <a:custGeom>
                <a:avLst/>
                <a:gdLst>
                  <a:gd name="T0" fmla="*/ 2331 w 4662"/>
                  <a:gd name="T1" fmla="*/ 0 h 4662"/>
                  <a:gd name="T2" fmla="*/ 0 w 4662"/>
                  <a:gd name="T3" fmla="*/ 2331 h 4662"/>
                  <a:gd name="T4" fmla="*/ 2331 w 4662"/>
                  <a:gd name="T5" fmla="*/ 4662 h 4662"/>
                  <a:gd name="T6" fmla="*/ 4662 w 4662"/>
                  <a:gd name="T7" fmla="*/ 2331 h 4662"/>
                  <a:gd name="T8" fmla="*/ 2331 w 4662"/>
                  <a:gd name="T9" fmla="*/ 0 h 4662"/>
                  <a:gd name="T10" fmla="*/ 880 w 4662"/>
                  <a:gd name="T11" fmla="*/ 994 h 4662"/>
                  <a:gd name="T12" fmla="*/ 1811 w 4662"/>
                  <a:gd name="T13" fmla="*/ 994 h 4662"/>
                  <a:gd name="T14" fmla="*/ 880 w 4662"/>
                  <a:gd name="T15" fmla="*/ 1926 h 4662"/>
                  <a:gd name="T16" fmla="*/ 880 w 4662"/>
                  <a:gd name="T17" fmla="*/ 994 h 4662"/>
                  <a:gd name="T18" fmla="*/ 3242 w 4662"/>
                  <a:gd name="T19" fmla="*/ 3461 h 4662"/>
                  <a:gd name="T20" fmla="*/ 3359 w 4662"/>
                  <a:gd name="T21" fmla="*/ 3673 h 4662"/>
                  <a:gd name="T22" fmla="*/ 3309 w 4662"/>
                  <a:gd name="T23" fmla="*/ 3845 h 4662"/>
                  <a:gd name="T24" fmla="*/ 3137 w 4662"/>
                  <a:gd name="T25" fmla="*/ 3795 h 4662"/>
                  <a:gd name="T26" fmla="*/ 3028 w 4662"/>
                  <a:gd name="T27" fmla="*/ 3596 h 4662"/>
                  <a:gd name="T28" fmla="*/ 2331 w 4662"/>
                  <a:gd name="T29" fmla="*/ 3799 h 4662"/>
                  <a:gd name="T30" fmla="*/ 1634 w 4662"/>
                  <a:gd name="T31" fmla="*/ 3596 h 4662"/>
                  <a:gd name="T32" fmla="*/ 1525 w 4662"/>
                  <a:gd name="T33" fmla="*/ 3795 h 4662"/>
                  <a:gd name="T34" fmla="*/ 1353 w 4662"/>
                  <a:gd name="T35" fmla="*/ 3845 h 4662"/>
                  <a:gd name="T36" fmla="*/ 1303 w 4662"/>
                  <a:gd name="T37" fmla="*/ 3673 h 4662"/>
                  <a:gd name="T38" fmla="*/ 1420 w 4662"/>
                  <a:gd name="T39" fmla="*/ 3461 h 4662"/>
                  <a:gd name="T40" fmla="*/ 1434 w 4662"/>
                  <a:gd name="T41" fmla="*/ 3439 h 4662"/>
                  <a:gd name="T42" fmla="*/ 1033 w 4662"/>
                  <a:gd name="T43" fmla="*/ 2501 h 4662"/>
                  <a:gd name="T44" fmla="*/ 2331 w 4662"/>
                  <a:gd name="T45" fmla="*/ 1203 h 4662"/>
                  <a:gd name="T46" fmla="*/ 3629 w 4662"/>
                  <a:gd name="T47" fmla="*/ 2501 h 4662"/>
                  <a:gd name="T48" fmla="*/ 3228 w 4662"/>
                  <a:gd name="T49" fmla="*/ 3439 h 4662"/>
                  <a:gd name="T50" fmla="*/ 3242 w 4662"/>
                  <a:gd name="T51" fmla="*/ 3461 h 4662"/>
                  <a:gd name="T52" fmla="*/ 3782 w 4662"/>
                  <a:gd name="T53" fmla="*/ 1926 h 4662"/>
                  <a:gd name="T54" fmla="*/ 2850 w 4662"/>
                  <a:gd name="T55" fmla="*/ 994 h 4662"/>
                  <a:gd name="T56" fmla="*/ 3782 w 4662"/>
                  <a:gd name="T57" fmla="*/ 994 h 4662"/>
                  <a:gd name="T58" fmla="*/ 3782 w 4662"/>
                  <a:gd name="T59" fmla="*/ 1926 h 4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62" h="4662">
                    <a:moveTo>
                      <a:pt x="2331" y="0"/>
                    </a:moveTo>
                    <a:cubicBezTo>
                      <a:pt x="1043" y="0"/>
                      <a:pt x="0" y="1043"/>
                      <a:pt x="0" y="2331"/>
                    </a:cubicBezTo>
                    <a:cubicBezTo>
                      <a:pt x="0" y="3618"/>
                      <a:pt x="1043" y="4662"/>
                      <a:pt x="2331" y="4662"/>
                    </a:cubicBezTo>
                    <a:cubicBezTo>
                      <a:pt x="3618" y="4662"/>
                      <a:pt x="4662" y="3618"/>
                      <a:pt x="4662" y="2331"/>
                    </a:cubicBezTo>
                    <a:cubicBezTo>
                      <a:pt x="4662" y="1043"/>
                      <a:pt x="3618" y="0"/>
                      <a:pt x="2331" y="0"/>
                    </a:cubicBezTo>
                    <a:close/>
                    <a:moveTo>
                      <a:pt x="880" y="994"/>
                    </a:moveTo>
                    <a:cubicBezTo>
                      <a:pt x="1137" y="737"/>
                      <a:pt x="1554" y="737"/>
                      <a:pt x="1811" y="994"/>
                    </a:cubicBezTo>
                    <a:cubicBezTo>
                      <a:pt x="880" y="1926"/>
                      <a:pt x="880" y="1926"/>
                      <a:pt x="880" y="1926"/>
                    </a:cubicBezTo>
                    <a:cubicBezTo>
                      <a:pt x="623" y="1668"/>
                      <a:pt x="623" y="1251"/>
                      <a:pt x="880" y="994"/>
                    </a:cubicBezTo>
                    <a:close/>
                    <a:moveTo>
                      <a:pt x="3242" y="3461"/>
                    </a:moveTo>
                    <a:cubicBezTo>
                      <a:pt x="3359" y="3673"/>
                      <a:pt x="3359" y="3673"/>
                      <a:pt x="3359" y="3673"/>
                    </a:cubicBezTo>
                    <a:cubicBezTo>
                      <a:pt x="3392" y="3734"/>
                      <a:pt x="3370" y="3811"/>
                      <a:pt x="3309" y="3845"/>
                    </a:cubicBezTo>
                    <a:cubicBezTo>
                      <a:pt x="3247" y="3878"/>
                      <a:pt x="3171" y="3856"/>
                      <a:pt x="3137" y="3795"/>
                    </a:cubicBezTo>
                    <a:cubicBezTo>
                      <a:pt x="3028" y="3596"/>
                      <a:pt x="3028" y="3596"/>
                      <a:pt x="3028" y="3596"/>
                    </a:cubicBezTo>
                    <a:cubicBezTo>
                      <a:pt x="2827" y="3724"/>
                      <a:pt x="2588" y="3799"/>
                      <a:pt x="2331" y="3799"/>
                    </a:cubicBezTo>
                    <a:cubicBezTo>
                      <a:pt x="2074" y="3799"/>
                      <a:pt x="1835" y="3724"/>
                      <a:pt x="1634" y="3596"/>
                    </a:cubicBezTo>
                    <a:cubicBezTo>
                      <a:pt x="1525" y="3795"/>
                      <a:pt x="1525" y="3795"/>
                      <a:pt x="1525" y="3795"/>
                    </a:cubicBezTo>
                    <a:cubicBezTo>
                      <a:pt x="1491" y="3856"/>
                      <a:pt x="1414" y="3878"/>
                      <a:pt x="1353" y="3845"/>
                    </a:cubicBezTo>
                    <a:cubicBezTo>
                      <a:pt x="1292" y="3811"/>
                      <a:pt x="1270" y="3734"/>
                      <a:pt x="1303" y="3673"/>
                    </a:cubicBezTo>
                    <a:cubicBezTo>
                      <a:pt x="1420" y="3461"/>
                      <a:pt x="1420" y="3461"/>
                      <a:pt x="1420" y="3461"/>
                    </a:cubicBezTo>
                    <a:cubicBezTo>
                      <a:pt x="1424" y="3453"/>
                      <a:pt x="1429" y="3446"/>
                      <a:pt x="1434" y="3439"/>
                    </a:cubicBezTo>
                    <a:cubicBezTo>
                      <a:pt x="1187" y="3203"/>
                      <a:pt x="1033" y="2870"/>
                      <a:pt x="1033" y="2501"/>
                    </a:cubicBezTo>
                    <a:cubicBezTo>
                      <a:pt x="1033" y="1784"/>
                      <a:pt x="1614" y="1203"/>
                      <a:pt x="2331" y="1203"/>
                    </a:cubicBezTo>
                    <a:cubicBezTo>
                      <a:pt x="3048" y="1203"/>
                      <a:pt x="3629" y="1784"/>
                      <a:pt x="3629" y="2501"/>
                    </a:cubicBezTo>
                    <a:cubicBezTo>
                      <a:pt x="3629" y="2870"/>
                      <a:pt x="3475" y="3203"/>
                      <a:pt x="3228" y="3439"/>
                    </a:cubicBezTo>
                    <a:cubicBezTo>
                      <a:pt x="3233" y="3446"/>
                      <a:pt x="3238" y="3453"/>
                      <a:pt x="3242" y="3461"/>
                    </a:cubicBezTo>
                    <a:close/>
                    <a:moveTo>
                      <a:pt x="3782" y="1926"/>
                    </a:moveTo>
                    <a:cubicBezTo>
                      <a:pt x="2850" y="994"/>
                      <a:pt x="2850" y="994"/>
                      <a:pt x="2850" y="994"/>
                    </a:cubicBezTo>
                    <a:cubicBezTo>
                      <a:pt x="3108" y="737"/>
                      <a:pt x="3525" y="737"/>
                      <a:pt x="3782" y="994"/>
                    </a:cubicBezTo>
                    <a:cubicBezTo>
                      <a:pt x="4039" y="1251"/>
                      <a:pt x="4039" y="1668"/>
                      <a:pt x="3782" y="1926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6"/>
              <p:cNvSpPr>
                <a:spLocks noEditPoints="1"/>
              </p:cNvSpPr>
              <p:nvPr/>
            </p:nvSpPr>
            <p:spPr bwMode="auto">
              <a:xfrm>
                <a:off x="616488" y="1602388"/>
                <a:ext cx="134051" cy="134051"/>
              </a:xfrm>
              <a:custGeom>
                <a:avLst/>
                <a:gdLst>
                  <a:gd name="T0" fmla="*/ 1023 w 2046"/>
                  <a:gd name="T1" fmla="*/ 0 h 2046"/>
                  <a:gd name="T2" fmla="*/ 0 w 2046"/>
                  <a:gd name="T3" fmla="*/ 1023 h 2046"/>
                  <a:gd name="T4" fmla="*/ 1023 w 2046"/>
                  <a:gd name="T5" fmla="*/ 2046 h 2046"/>
                  <a:gd name="T6" fmla="*/ 2046 w 2046"/>
                  <a:gd name="T7" fmla="*/ 1023 h 2046"/>
                  <a:gd name="T8" fmla="*/ 1023 w 2046"/>
                  <a:gd name="T9" fmla="*/ 0 h 2046"/>
                  <a:gd name="T10" fmla="*/ 964 w 2046"/>
                  <a:gd name="T11" fmla="*/ 184 h 2046"/>
                  <a:gd name="T12" fmla="*/ 1025 w 2046"/>
                  <a:gd name="T13" fmla="*/ 144 h 2046"/>
                  <a:gd name="T14" fmla="*/ 1085 w 2046"/>
                  <a:gd name="T15" fmla="*/ 184 h 2046"/>
                  <a:gd name="T16" fmla="*/ 1085 w 2046"/>
                  <a:gd name="T17" fmla="*/ 786 h 2046"/>
                  <a:gd name="T18" fmla="*/ 1025 w 2046"/>
                  <a:gd name="T19" fmla="*/ 826 h 2046"/>
                  <a:gd name="T20" fmla="*/ 964 w 2046"/>
                  <a:gd name="T21" fmla="*/ 786 h 2046"/>
                  <a:gd name="T22" fmla="*/ 964 w 2046"/>
                  <a:gd name="T23" fmla="*/ 184 h 2046"/>
                  <a:gd name="T24" fmla="*/ 826 w 2046"/>
                  <a:gd name="T25" fmla="*/ 1233 h 2046"/>
                  <a:gd name="T26" fmla="*/ 492 w 2046"/>
                  <a:gd name="T27" fmla="*/ 1398 h 2046"/>
                  <a:gd name="T28" fmla="*/ 399 w 2046"/>
                  <a:gd name="T29" fmla="*/ 1363 h 2046"/>
                  <a:gd name="T30" fmla="*/ 428 w 2046"/>
                  <a:gd name="T31" fmla="*/ 1267 h 2046"/>
                  <a:gd name="T32" fmla="*/ 761 w 2046"/>
                  <a:gd name="T33" fmla="*/ 1102 h 2046"/>
                  <a:gd name="T34" fmla="*/ 855 w 2046"/>
                  <a:gd name="T35" fmla="*/ 1138 h 2046"/>
                  <a:gd name="T36" fmla="*/ 826 w 2046"/>
                  <a:gd name="T37" fmla="*/ 1233 h 2046"/>
                  <a:gd name="T38" fmla="*/ 1023 w 2046"/>
                  <a:gd name="T39" fmla="*/ 1188 h 2046"/>
                  <a:gd name="T40" fmla="*/ 858 w 2046"/>
                  <a:gd name="T41" fmla="*/ 1023 h 2046"/>
                  <a:gd name="T42" fmla="*/ 1023 w 2046"/>
                  <a:gd name="T43" fmla="*/ 858 h 2046"/>
                  <a:gd name="T44" fmla="*/ 1188 w 2046"/>
                  <a:gd name="T45" fmla="*/ 1023 h 2046"/>
                  <a:gd name="T46" fmla="*/ 1023 w 2046"/>
                  <a:gd name="T47" fmla="*/ 1188 h 20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046" h="2046">
                    <a:moveTo>
                      <a:pt x="1023" y="0"/>
                    </a:moveTo>
                    <a:cubicBezTo>
                      <a:pt x="458" y="0"/>
                      <a:pt x="0" y="458"/>
                      <a:pt x="0" y="1023"/>
                    </a:cubicBezTo>
                    <a:cubicBezTo>
                      <a:pt x="0" y="1588"/>
                      <a:pt x="458" y="2046"/>
                      <a:pt x="1023" y="2046"/>
                    </a:cubicBezTo>
                    <a:cubicBezTo>
                      <a:pt x="1588" y="2046"/>
                      <a:pt x="2046" y="1588"/>
                      <a:pt x="2046" y="1023"/>
                    </a:cubicBezTo>
                    <a:cubicBezTo>
                      <a:pt x="2046" y="458"/>
                      <a:pt x="1588" y="0"/>
                      <a:pt x="1023" y="0"/>
                    </a:cubicBezTo>
                    <a:close/>
                    <a:moveTo>
                      <a:pt x="964" y="184"/>
                    </a:moveTo>
                    <a:cubicBezTo>
                      <a:pt x="964" y="162"/>
                      <a:pt x="991" y="144"/>
                      <a:pt x="1025" y="144"/>
                    </a:cubicBezTo>
                    <a:cubicBezTo>
                      <a:pt x="1058" y="144"/>
                      <a:pt x="1085" y="162"/>
                      <a:pt x="1085" y="184"/>
                    </a:cubicBezTo>
                    <a:cubicBezTo>
                      <a:pt x="1085" y="786"/>
                      <a:pt x="1085" y="786"/>
                      <a:pt x="1085" y="786"/>
                    </a:cubicBezTo>
                    <a:cubicBezTo>
                      <a:pt x="1085" y="808"/>
                      <a:pt x="1058" y="826"/>
                      <a:pt x="1025" y="826"/>
                    </a:cubicBezTo>
                    <a:cubicBezTo>
                      <a:pt x="991" y="826"/>
                      <a:pt x="964" y="808"/>
                      <a:pt x="964" y="786"/>
                    </a:cubicBezTo>
                    <a:lnTo>
                      <a:pt x="964" y="184"/>
                    </a:lnTo>
                    <a:close/>
                    <a:moveTo>
                      <a:pt x="826" y="1233"/>
                    </a:moveTo>
                    <a:cubicBezTo>
                      <a:pt x="492" y="1398"/>
                      <a:pt x="492" y="1398"/>
                      <a:pt x="492" y="1398"/>
                    </a:cubicBezTo>
                    <a:cubicBezTo>
                      <a:pt x="459" y="1415"/>
                      <a:pt x="417" y="1399"/>
                      <a:pt x="399" y="1363"/>
                    </a:cubicBezTo>
                    <a:cubicBezTo>
                      <a:pt x="381" y="1327"/>
                      <a:pt x="394" y="1284"/>
                      <a:pt x="428" y="1267"/>
                    </a:cubicBezTo>
                    <a:cubicBezTo>
                      <a:pt x="761" y="1102"/>
                      <a:pt x="761" y="1102"/>
                      <a:pt x="761" y="1102"/>
                    </a:cubicBezTo>
                    <a:cubicBezTo>
                      <a:pt x="795" y="1086"/>
                      <a:pt x="837" y="1101"/>
                      <a:pt x="855" y="1138"/>
                    </a:cubicBezTo>
                    <a:cubicBezTo>
                      <a:pt x="873" y="1174"/>
                      <a:pt x="860" y="1217"/>
                      <a:pt x="826" y="1233"/>
                    </a:cubicBezTo>
                    <a:close/>
                    <a:moveTo>
                      <a:pt x="1023" y="1188"/>
                    </a:moveTo>
                    <a:cubicBezTo>
                      <a:pt x="932" y="1188"/>
                      <a:pt x="858" y="1114"/>
                      <a:pt x="858" y="1023"/>
                    </a:cubicBezTo>
                    <a:cubicBezTo>
                      <a:pt x="858" y="932"/>
                      <a:pt x="932" y="858"/>
                      <a:pt x="1023" y="858"/>
                    </a:cubicBezTo>
                    <a:cubicBezTo>
                      <a:pt x="1114" y="858"/>
                      <a:pt x="1188" y="932"/>
                      <a:pt x="1188" y="1023"/>
                    </a:cubicBezTo>
                    <a:cubicBezTo>
                      <a:pt x="1188" y="1114"/>
                      <a:pt x="1114" y="1188"/>
                      <a:pt x="1023" y="118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1560636" y="1913030"/>
            <a:ext cx="710037" cy="710971"/>
            <a:chOff x="1012171" y="1391628"/>
            <a:chExt cx="532528" cy="533228"/>
          </a:xfrm>
          <a:solidFill>
            <a:schemeClr val="bg1"/>
          </a:solidFill>
        </p:grpSpPr>
        <p:sp>
          <p:nvSpPr>
            <p:cNvPr id="27" name="椭圆 26"/>
            <p:cNvSpPr/>
            <p:nvPr/>
          </p:nvSpPr>
          <p:spPr>
            <a:xfrm>
              <a:off x="1012171" y="1391628"/>
              <a:ext cx="532528" cy="5332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125765" y="1505573"/>
              <a:ext cx="305340" cy="305338"/>
              <a:chOff x="1125765" y="1505573"/>
              <a:chExt cx="305340" cy="305338"/>
            </a:xfrm>
            <a:grpFill/>
          </p:grpSpPr>
          <p:sp>
            <p:nvSpPr>
              <p:cNvPr id="29" name="Freeform 8"/>
              <p:cNvSpPr>
                <a:spLocks noEditPoints="1"/>
              </p:cNvSpPr>
              <p:nvPr/>
            </p:nvSpPr>
            <p:spPr bwMode="auto">
              <a:xfrm>
                <a:off x="1242022" y="1683687"/>
                <a:ext cx="72825" cy="72825"/>
              </a:xfrm>
              <a:custGeom>
                <a:avLst/>
                <a:gdLst>
                  <a:gd name="T0" fmla="*/ 555 w 1111"/>
                  <a:gd name="T1" fmla="*/ 0 h 1111"/>
                  <a:gd name="T2" fmla="*/ 0 w 1111"/>
                  <a:gd name="T3" fmla="*/ 555 h 1111"/>
                  <a:gd name="T4" fmla="*/ 555 w 1111"/>
                  <a:gd name="T5" fmla="*/ 1111 h 1111"/>
                  <a:gd name="T6" fmla="*/ 1111 w 1111"/>
                  <a:gd name="T7" fmla="*/ 555 h 1111"/>
                  <a:gd name="T8" fmla="*/ 555 w 1111"/>
                  <a:gd name="T9" fmla="*/ 0 h 1111"/>
                  <a:gd name="T10" fmla="*/ 773 w 1111"/>
                  <a:gd name="T11" fmla="*/ 874 h 1111"/>
                  <a:gd name="T12" fmla="*/ 553 w 1111"/>
                  <a:gd name="T13" fmla="*/ 759 h 1111"/>
                  <a:gd name="T14" fmla="*/ 334 w 1111"/>
                  <a:gd name="T15" fmla="*/ 874 h 1111"/>
                  <a:gd name="T16" fmla="*/ 376 w 1111"/>
                  <a:gd name="T17" fmla="*/ 630 h 1111"/>
                  <a:gd name="T18" fmla="*/ 199 w 1111"/>
                  <a:gd name="T19" fmla="*/ 458 h 1111"/>
                  <a:gd name="T20" fmla="*/ 444 w 1111"/>
                  <a:gd name="T21" fmla="*/ 422 h 1111"/>
                  <a:gd name="T22" fmla="*/ 553 w 1111"/>
                  <a:gd name="T23" fmla="*/ 200 h 1111"/>
                  <a:gd name="T24" fmla="*/ 663 w 1111"/>
                  <a:gd name="T25" fmla="*/ 422 h 1111"/>
                  <a:gd name="T26" fmla="*/ 908 w 1111"/>
                  <a:gd name="T27" fmla="*/ 458 h 1111"/>
                  <a:gd name="T28" fmla="*/ 731 w 1111"/>
                  <a:gd name="T29" fmla="*/ 630 h 1111"/>
                  <a:gd name="T30" fmla="*/ 773 w 1111"/>
                  <a:gd name="T31" fmla="*/ 874 h 1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11" h="1111">
                    <a:moveTo>
                      <a:pt x="555" y="0"/>
                    </a:moveTo>
                    <a:cubicBezTo>
                      <a:pt x="249" y="0"/>
                      <a:pt x="0" y="249"/>
                      <a:pt x="0" y="555"/>
                    </a:cubicBezTo>
                    <a:cubicBezTo>
                      <a:pt x="0" y="862"/>
                      <a:pt x="249" y="1111"/>
                      <a:pt x="555" y="1111"/>
                    </a:cubicBezTo>
                    <a:cubicBezTo>
                      <a:pt x="862" y="1111"/>
                      <a:pt x="1111" y="862"/>
                      <a:pt x="1111" y="555"/>
                    </a:cubicBezTo>
                    <a:cubicBezTo>
                      <a:pt x="1111" y="249"/>
                      <a:pt x="862" y="0"/>
                      <a:pt x="555" y="0"/>
                    </a:cubicBezTo>
                    <a:close/>
                    <a:moveTo>
                      <a:pt x="773" y="874"/>
                    </a:moveTo>
                    <a:cubicBezTo>
                      <a:pt x="553" y="759"/>
                      <a:pt x="553" y="759"/>
                      <a:pt x="553" y="759"/>
                    </a:cubicBezTo>
                    <a:cubicBezTo>
                      <a:pt x="334" y="874"/>
                      <a:pt x="334" y="874"/>
                      <a:pt x="334" y="874"/>
                    </a:cubicBezTo>
                    <a:cubicBezTo>
                      <a:pt x="376" y="630"/>
                      <a:pt x="376" y="630"/>
                      <a:pt x="376" y="630"/>
                    </a:cubicBezTo>
                    <a:cubicBezTo>
                      <a:pt x="199" y="458"/>
                      <a:pt x="199" y="458"/>
                      <a:pt x="199" y="458"/>
                    </a:cubicBezTo>
                    <a:cubicBezTo>
                      <a:pt x="444" y="422"/>
                      <a:pt x="444" y="422"/>
                      <a:pt x="444" y="422"/>
                    </a:cubicBezTo>
                    <a:cubicBezTo>
                      <a:pt x="553" y="200"/>
                      <a:pt x="553" y="200"/>
                      <a:pt x="553" y="200"/>
                    </a:cubicBezTo>
                    <a:cubicBezTo>
                      <a:pt x="663" y="422"/>
                      <a:pt x="663" y="422"/>
                      <a:pt x="663" y="422"/>
                    </a:cubicBezTo>
                    <a:cubicBezTo>
                      <a:pt x="908" y="458"/>
                      <a:pt x="908" y="458"/>
                      <a:pt x="908" y="458"/>
                    </a:cubicBezTo>
                    <a:cubicBezTo>
                      <a:pt x="731" y="630"/>
                      <a:pt x="731" y="630"/>
                      <a:pt x="731" y="630"/>
                    </a:cubicBezTo>
                    <a:lnTo>
                      <a:pt x="773" y="87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9"/>
              <p:cNvSpPr>
                <a:spLocks/>
              </p:cNvSpPr>
              <p:nvPr/>
            </p:nvSpPr>
            <p:spPr bwMode="auto">
              <a:xfrm>
                <a:off x="1221403" y="1583224"/>
                <a:ext cx="114064" cy="81599"/>
              </a:xfrm>
              <a:custGeom>
                <a:avLst/>
                <a:gdLst>
                  <a:gd name="T0" fmla="*/ 803 w 1740"/>
                  <a:gd name="T1" fmla="*/ 1246 h 1246"/>
                  <a:gd name="T2" fmla="*/ 869 w 1740"/>
                  <a:gd name="T3" fmla="*/ 1243 h 1246"/>
                  <a:gd name="T4" fmla="*/ 939 w 1740"/>
                  <a:gd name="T5" fmla="*/ 1246 h 1246"/>
                  <a:gd name="T6" fmla="*/ 1740 w 1740"/>
                  <a:gd name="T7" fmla="*/ 0 h 1246"/>
                  <a:gd name="T8" fmla="*/ 0 w 1740"/>
                  <a:gd name="T9" fmla="*/ 0 h 1246"/>
                  <a:gd name="T10" fmla="*/ 803 w 1740"/>
                  <a:gd name="T11" fmla="*/ 1246 h 1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40" h="1246">
                    <a:moveTo>
                      <a:pt x="803" y="1246"/>
                    </a:moveTo>
                    <a:cubicBezTo>
                      <a:pt x="825" y="1244"/>
                      <a:pt x="847" y="1243"/>
                      <a:pt x="869" y="1243"/>
                    </a:cubicBezTo>
                    <a:cubicBezTo>
                      <a:pt x="893" y="1243"/>
                      <a:pt x="916" y="1244"/>
                      <a:pt x="939" y="1246"/>
                    </a:cubicBezTo>
                    <a:cubicBezTo>
                      <a:pt x="1740" y="0"/>
                      <a:pt x="1740" y="0"/>
                      <a:pt x="174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03" y="1246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10"/>
              <p:cNvSpPr>
                <a:spLocks noEditPoints="1"/>
              </p:cNvSpPr>
              <p:nvPr/>
            </p:nvSpPr>
            <p:spPr bwMode="auto">
              <a:xfrm>
                <a:off x="1125765" y="1505573"/>
                <a:ext cx="305340" cy="305338"/>
              </a:xfrm>
              <a:custGeom>
                <a:avLst/>
                <a:gdLst>
                  <a:gd name="T0" fmla="*/ 2331 w 4661"/>
                  <a:gd name="T1" fmla="*/ 0 h 4662"/>
                  <a:gd name="T2" fmla="*/ 0 w 4661"/>
                  <a:gd name="T3" fmla="*/ 2331 h 4662"/>
                  <a:gd name="T4" fmla="*/ 2331 w 4661"/>
                  <a:gd name="T5" fmla="*/ 4662 h 4662"/>
                  <a:gd name="T6" fmla="*/ 4661 w 4661"/>
                  <a:gd name="T7" fmla="*/ 2331 h 4662"/>
                  <a:gd name="T8" fmla="*/ 2331 w 4661"/>
                  <a:gd name="T9" fmla="*/ 0 h 4662"/>
                  <a:gd name="T10" fmla="*/ 3173 w 4661"/>
                  <a:gd name="T11" fmla="*/ 3273 h 4662"/>
                  <a:gd name="T12" fmla="*/ 2330 w 4661"/>
                  <a:gd name="T13" fmla="*/ 4116 h 4662"/>
                  <a:gd name="T14" fmla="*/ 1488 w 4661"/>
                  <a:gd name="T15" fmla="*/ 3273 h 4662"/>
                  <a:gd name="T16" fmla="*/ 1802 w 4661"/>
                  <a:gd name="T17" fmla="*/ 2617 h 4662"/>
                  <a:gd name="T18" fmla="*/ 852 w 4661"/>
                  <a:gd name="T19" fmla="*/ 1139 h 4662"/>
                  <a:gd name="T20" fmla="*/ 1133 w 4661"/>
                  <a:gd name="T21" fmla="*/ 680 h 4662"/>
                  <a:gd name="T22" fmla="*/ 3528 w 4661"/>
                  <a:gd name="T23" fmla="*/ 680 h 4662"/>
                  <a:gd name="T24" fmla="*/ 3809 w 4661"/>
                  <a:gd name="T25" fmla="*/ 1139 h 4662"/>
                  <a:gd name="T26" fmla="*/ 2859 w 4661"/>
                  <a:gd name="T27" fmla="*/ 2617 h 4662"/>
                  <a:gd name="T28" fmla="*/ 3173 w 4661"/>
                  <a:gd name="T29" fmla="*/ 3273 h 4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61" h="4662">
                    <a:moveTo>
                      <a:pt x="2331" y="0"/>
                    </a:moveTo>
                    <a:cubicBezTo>
                      <a:pt x="1043" y="0"/>
                      <a:pt x="0" y="1044"/>
                      <a:pt x="0" y="2331"/>
                    </a:cubicBezTo>
                    <a:cubicBezTo>
                      <a:pt x="0" y="3618"/>
                      <a:pt x="1043" y="4662"/>
                      <a:pt x="2331" y="4662"/>
                    </a:cubicBezTo>
                    <a:cubicBezTo>
                      <a:pt x="3618" y="4662"/>
                      <a:pt x="4661" y="3618"/>
                      <a:pt x="4661" y="2331"/>
                    </a:cubicBezTo>
                    <a:cubicBezTo>
                      <a:pt x="4661" y="1044"/>
                      <a:pt x="3618" y="0"/>
                      <a:pt x="2331" y="0"/>
                    </a:cubicBezTo>
                    <a:close/>
                    <a:moveTo>
                      <a:pt x="3173" y="3273"/>
                    </a:moveTo>
                    <a:cubicBezTo>
                      <a:pt x="3173" y="3739"/>
                      <a:pt x="2796" y="4116"/>
                      <a:pt x="2330" y="4116"/>
                    </a:cubicBezTo>
                    <a:cubicBezTo>
                      <a:pt x="1865" y="4116"/>
                      <a:pt x="1488" y="3739"/>
                      <a:pt x="1488" y="3273"/>
                    </a:cubicBezTo>
                    <a:cubicBezTo>
                      <a:pt x="1488" y="3008"/>
                      <a:pt x="1611" y="2771"/>
                      <a:pt x="1802" y="2617"/>
                    </a:cubicBezTo>
                    <a:cubicBezTo>
                      <a:pt x="852" y="1139"/>
                      <a:pt x="852" y="1139"/>
                      <a:pt x="852" y="1139"/>
                    </a:cubicBezTo>
                    <a:cubicBezTo>
                      <a:pt x="1133" y="680"/>
                      <a:pt x="1133" y="680"/>
                      <a:pt x="1133" y="680"/>
                    </a:cubicBezTo>
                    <a:cubicBezTo>
                      <a:pt x="3528" y="680"/>
                      <a:pt x="3528" y="680"/>
                      <a:pt x="3528" y="680"/>
                    </a:cubicBezTo>
                    <a:cubicBezTo>
                      <a:pt x="3809" y="1139"/>
                      <a:pt x="3809" y="1139"/>
                      <a:pt x="3809" y="1139"/>
                    </a:cubicBezTo>
                    <a:cubicBezTo>
                      <a:pt x="2859" y="2617"/>
                      <a:pt x="2859" y="2617"/>
                      <a:pt x="2859" y="2617"/>
                    </a:cubicBezTo>
                    <a:cubicBezTo>
                      <a:pt x="3050" y="2771"/>
                      <a:pt x="3173" y="3008"/>
                      <a:pt x="3173" y="327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2353865" y="1913030"/>
            <a:ext cx="710037" cy="710971"/>
            <a:chOff x="1607093" y="1391628"/>
            <a:chExt cx="532528" cy="533228"/>
          </a:xfrm>
          <a:solidFill>
            <a:schemeClr val="bg1"/>
          </a:solidFill>
        </p:grpSpPr>
        <p:sp>
          <p:nvSpPr>
            <p:cNvPr id="33" name="椭圆 32"/>
            <p:cNvSpPr/>
            <p:nvPr/>
          </p:nvSpPr>
          <p:spPr>
            <a:xfrm>
              <a:off x="1607093" y="1391628"/>
              <a:ext cx="532528" cy="5332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4" name="Freeform 15"/>
            <p:cNvSpPr>
              <a:spLocks noChangeAspect="1" noEditPoints="1"/>
            </p:cNvSpPr>
            <p:nvPr/>
          </p:nvSpPr>
          <p:spPr bwMode="auto">
            <a:xfrm flipH="1">
              <a:off x="1720468" y="1505574"/>
              <a:ext cx="305778" cy="305336"/>
            </a:xfrm>
            <a:custGeom>
              <a:avLst/>
              <a:gdLst>
                <a:gd name="T0" fmla="*/ 2331 w 4662"/>
                <a:gd name="T1" fmla="*/ 0 h 4661"/>
                <a:gd name="T2" fmla="*/ 0 w 4662"/>
                <a:gd name="T3" fmla="*/ 2330 h 4661"/>
                <a:gd name="T4" fmla="*/ 2331 w 4662"/>
                <a:gd name="T5" fmla="*/ 4661 h 4661"/>
                <a:gd name="T6" fmla="*/ 4662 w 4662"/>
                <a:gd name="T7" fmla="*/ 2330 h 4661"/>
                <a:gd name="T8" fmla="*/ 2331 w 4662"/>
                <a:gd name="T9" fmla="*/ 0 h 4661"/>
                <a:gd name="T10" fmla="*/ 3766 w 4662"/>
                <a:gd name="T11" fmla="*/ 1724 h 4661"/>
                <a:gd name="T12" fmla="*/ 2602 w 4662"/>
                <a:gd name="T13" fmla="*/ 2888 h 4661"/>
                <a:gd name="T14" fmla="*/ 3160 w 4662"/>
                <a:gd name="T15" fmla="*/ 3447 h 4661"/>
                <a:gd name="T16" fmla="*/ 3095 w 4662"/>
                <a:gd name="T17" fmla="*/ 3631 h 4661"/>
                <a:gd name="T18" fmla="*/ 1034 w 4662"/>
                <a:gd name="T19" fmla="*/ 3837 h 4661"/>
                <a:gd name="T20" fmla="*/ 906 w 4662"/>
                <a:gd name="T21" fmla="*/ 3807 h 4661"/>
                <a:gd name="T22" fmla="*/ 830 w 4662"/>
                <a:gd name="T23" fmla="*/ 3633 h 4661"/>
                <a:gd name="T24" fmla="*/ 1036 w 4662"/>
                <a:gd name="T25" fmla="*/ 1572 h 4661"/>
                <a:gd name="T26" fmla="*/ 1220 w 4662"/>
                <a:gd name="T27" fmla="*/ 1507 h 4661"/>
                <a:gd name="T28" fmla="*/ 1768 w 4662"/>
                <a:gd name="T29" fmla="*/ 2054 h 4661"/>
                <a:gd name="T30" fmla="*/ 2932 w 4662"/>
                <a:gd name="T31" fmla="*/ 889 h 4661"/>
                <a:gd name="T32" fmla="*/ 3254 w 4662"/>
                <a:gd name="T33" fmla="*/ 889 h 4661"/>
                <a:gd name="T34" fmla="*/ 3470 w 4662"/>
                <a:gd name="T35" fmla="*/ 1105 h 4661"/>
                <a:gd name="T36" fmla="*/ 3766 w 4662"/>
                <a:gd name="T37" fmla="*/ 1401 h 4661"/>
                <a:gd name="T38" fmla="*/ 3766 w 4662"/>
                <a:gd name="T39" fmla="*/ 1724 h 4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62" h="4661">
                  <a:moveTo>
                    <a:pt x="2331" y="0"/>
                  </a:moveTo>
                  <a:cubicBezTo>
                    <a:pt x="1043" y="0"/>
                    <a:pt x="0" y="1043"/>
                    <a:pt x="0" y="2330"/>
                  </a:cubicBezTo>
                  <a:cubicBezTo>
                    <a:pt x="0" y="3618"/>
                    <a:pt x="1043" y="4661"/>
                    <a:pt x="2331" y="4661"/>
                  </a:cubicBezTo>
                  <a:cubicBezTo>
                    <a:pt x="3618" y="4661"/>
                    <a:pt x="4662" y="3618"/>
                    <a:pt x="4662" y="2330"/>
                  </a:cubicBezTo>
                  <a:cubicBezTo>
                    <a:pt x="4662" y="1043"/>
                    <a:pt x="3618" y="0"/>
                    <a:pt x="2331" y="0"/>
                  </a:cubicBezTo>
                  <a:close/>
                  <a:moveTo>
                    <a:pt x="3766" y="1724"/>
                  </a:moveTo>
                  <a:cubicBezTo>
                    <a:pt x="2602" y="2888"/>
                    <a:pt x="2602" y="2888"/>
                    <a:pt x="2602" y="2888"/>
                  </a:cubicBezTo>
                  <a:cubicBezTo>
                    <a:pt x="3160" y="3447"/>
                    <a:pt x="3160" y="3447"/>
                    <a:pt x="3160" y="3447"/>
                  </a:cubicBezTo>
                  <a:cubicBezTo>
                    <a:pt x="3249" y="3535"/>
                    <a:pt x="3220" y="3618"/>
                    <a:pt x="3095" y="3631"/>
                  </a:cubicBezTo>
                  <a:cubicBezTo>
                    <a:pt x="1034" y="3837"/>
                    <a:pt x="1034" y="3837"/>
                    <a:pt x="1034" y="3837"/>
                  </a:cubicBezTo>
                  <a:cubicBezTo>
                    <a:pt x="985" y="3842"/>
                    <a:pt x="941" y="3830"/>
                    <a:pt x="906" y="3807"/>
                  </a:cubicBezTo>
                  <a:cubicBezTo>
                    <a:pt x="853" y="3771"/>
                    <a:pt x="823" y="3708"/>
                    <a:pt x="830" y="3633"/>
                  </a:cubicBezTo>
                  <a:cubicBezTo>
                    <a:pt x="1036" y="1572"/>
                    <a:pt x="1036" y="1572"/>
                    <a:pt x="1036" y="1572"/>
                  </a:cubicBezTo>
                  <a:cubicBezTo>
                    <a:pt x="1049" y="1447"/>
                    <a:pt x="1131" y="1418"/>
                    <a:pt x="1220" y="1507"/>
                  </a:cubicBezTo>
                  <a:cubicBezTo>
                    <a:pt x="1768" y="2054"/>
                    <a:pt x="1768" y="2054"/>
                    <a:pt x="1768" y="2054"/>
                  </a:cubicBezTo>
                  <a:cubicBezTo>
                    <a:pt x="2932" y="889"/>
                    <a:pt x="2932" y="889"/>
                    <a:pt x="2932" y="889"/>
                  </a:cubicBezTo>
                  <a:cubicBezTo>
                    <a:pt x="3020" y="801"/>
                    <a:pt x="3166" y="801"/>
                    <a:pt x="3254" y="889"/>
                  </a:cubicBezTo>
                  <a:cubicBezTo>
                    <a:pt x="3470" y="1105"/>
                    <a:pt x="3470" y="1105"/>
                    <a:pt x="3470" y="1105"/>
                  </a:cubicBezTo>
                  <a:cubicBezTo>
                    <a:pt x="3766" y="1401"/>
                    <a:pt x="3766" y="1401"/>
                    <a:pt x="3766" y="1401"/>
                  </a:cubicBezTo>
                  <a:cubicBezTo>
                    <a:pt x="3855" y="1490"/>
                    <a:pt x="3855" y="1635"/>
                    <a:pt x="3766" y="1724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我们的设施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106911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1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6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/>
          <p:nvPr/>
        </p:nvSpPr>
        <p:spPr>
          <a:xfrm>
            <a:off x="8402107" y="4495185"/>
            <a:ext cx="2752215" cy="848300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输入本栏的具体文字，此为概念图解，请根据您的具体内容酌情修改。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2033838" y="1675583"/>
            <a:ext cx="1540517" cy="101566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b="1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itchFamily="34" charset="-122"/>
              </a:rPr>
              <a:t>8</a:t>
            </a:r>
            <a:r>
              <a:rPr lang="zh-CN" altLang="en-US" sz="2800" b="1" dirty="0" smtClean="0">
                <a:solidFill>
                  <a:schemeClr val="accent1"/>
                </a:solidFill>
                <a:latin typeface="Agency FB" panose="020B0503020202020204" pitchFamily="34" charset="0"/>
                <a:ea typeface="微软雅黑" pitchFamily="34" charset="-122"/>
              </a:rPr>
              <a:t>枚</a:t>
            </a:r>
            <a:endParaRPr lang="zh-CN" altLang="en-US" sz="2667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20"/>
          <p:cNvSpPr txBox="1"/>
          <p:nvPr/>
        </p:nvSpPr>
        <p:spPr>
          <a:xfrm>
            <a:off x="8402107" y="3257108"/>
            <a:ext cx="198564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accent2"/>
                </a:solidFill>
                <a:latin typeface="Agency FB" panose="020B0503020202020204" pitchFamily="34" charset="0"/>
                <a:ea typeface="微软雅黑" pitchFamily="34" charset="-122"/>
              </a:rPr>
              <a:t>第</a:t>
            </a:r>
            <a:r>
              <a:rPr lang="en-US" altLang="zh-CN" sz="6600" b="1" dirty="0" smtClean="0">
                <a:solidFill>
                  <a:schemeClr val="accent2"/>
                </a:solidFill>
                <a:latin typeface="Agency FB" panose="020B0503020202020204" pitchFamily="34" charset="0"/>
                <a:ea typeface="微软雅黑" pitchFamily="34" charset="-122"/>
              </a:rPr>
              <a:t>2</a:t>
            </a:r>
            <a:r>
              <a:rPr lang="zh-CN" altLang="en-US" sz="2800" b="1" dirty="0" smtClean="0">
                <a:solidFill>
                  <a:schemeClr val="accent2"/>
                </a:solidFill>
                <a:latin typeface="Agency FB" panose="020B0503020202020204" pitchFamily="34" charset="0"/>
                <a:ea typeface="微软雅黑" pitchFamily="34" charset="-122"/>
              </a:rPr>
              <a:t>名</a:t>
            </a:r>
            <a:endParaRPr lang="zh-CN" altLang="en-US" sz="2667" b="1" dirty="0">
              <a:solidFill>
                <a:schemeClr val="accent2"/>
              </a:solidFill>
              <a:latin typeface="Agency FB" panose="020B0503020202020204" pitchFamily="34" charset="0"/>
              <a:ea typeface="微软雅黑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423571" y="2383409"/>
            <a:ext cx="1090059" cy="1090059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592815" y="2589623"/>
            <a:ext cx="751571" cy="6776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267" b="1" cap="all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奖状数量</a:t>
            </a:r>
            <a:endParaRPr lang="en-US" altLang="zh-CN" sz="2267" b="1" cap="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1009403" y="2691246"/>
            <a:ext cx="2564952" cy="848300"/>
          </a:xfrm>
          <a:prstGeom prst="rect">
            <a:avLst/>
          </a:prstGeom>
          <a:noFill/>
        </p:spPr>
        <p:txBody>
          <a:bodyPr wrap="square" lIns="72000" tIns="36000" rIns="72000" bIns="36000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点击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输入本栏的具体文字，此为概念图解，请根据您的具体内容酌情修改。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5939907" y="3856417"/>
            <a:ext cx="1277536" cy="1277536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264416" y="4144958"/>
            <a:ext cx="628517" cy="70045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/>
            <a:r>
              <a:rPr lang="zh-CN" altLang="en-US" sz="2267" b="1" cap="all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年级排名</a:t>
            </a:r>
            <a:endParaRPr lang="en-US" altLang="zh-CN" sz="2267" b="1" cap="all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840943" y="1797736"/>
            <a:ext cx="2255315" cy="2261405"/>
          </a:xfrm>
          <a:custGeom>
            <a:avLst/>
            <a:gdLst>
              <a:gd name="connsiteX0" fmla="*/ 848028 w 1691486"/>
              <a:gd name="connsiteY0" fmla="*/ 0 h 1696054"/>
              <a:gd name="connsiteX1" fmla="*/ 1678827 w 1691486"/>
              <a:gd name="connsiteY1" fmla="*/ 677120 h 1696054"/>
              <a:gd name="connsiteX2" fmla="*/ 1691486 w 1691486"/>
              <a:gd name="connsiteY2" fmla="*/ 760064 h 1696054"/>
              <a:gd name="connsiteX3" fmla="*/ 1591543 w 1691486"/>
              <a:gd name="connsiteY3" fmla="*/ 791818 h 1696054"/>
              <a:gd name="connsiteX4" fmla="*/ 1485795 w 1691486"/>
              <a:gd name="connsiteY4" fmla="*/ 835773 h 1696054"/>
              <a:gd name="connsiteX5" fmla="*/ 1439267 w 1691486"/>
              <a:gd name="connsiteY5" fmla="*/ 859958 h 1696054"/>
              <a:gd name="connsiteX6" fmla="*/ 1440469 w 1691486"/>
              <a:gd name="connsiteY6" fmla="*/ 848027 h 1696054"/>
              <a:gd name="connsiteX7" fmla="*/ 848029 w 1691486"/>
              <a:gd name="connsiteY7" fmla="*/ 255588 h 1696054"/>
              <a:gd name="connsiteX8" fmla="*/ 255589 w 1691486"/>
              <a:gd name="connsiteY8" fmla="*/ 848027 h 1696054"/>
              <a:gd name="connsiteX9" fmla="*/ 848029 w 1691486"/>
              <a:gd name="connsiteY9" fmla="*/ 1440466 h 1696054"/>
              <a:gd name="connsiteX10" fmla="*/ 1179268 w 1691486"/>
              <a:gd name="connsiteY10" fmla="*/ 1339287 h 1696054"/>
              <a:gd name="connsiteX11" fmla="*/ 1248596 w 1691486"/>
              <a:gd name="connsiteY11" fmla="*/ 1282086 h 1696054"/>
              <a:gd name="connsiteX12" fmla="*/ 1429324 w 1691486"/>
              <a:gd name="connsiteY12" fmla="*/ 1462814 h 1696054"/>
              <a:gd name="connsiteX13" fmla="*/ 1322169 w 1691486"/>
              <a:gd name="connsiteY13" fmla="*/ 1551224 h 1696054"/>
              <a:gd name="connsiteX14" fmla="*/ 848028 w 1691486"/>
              <a:gd name="connsiteY14" fmla="*/ 1696054 h 1696054"/>
              <a:gd name="connsiteX15" fmla="*/ 0 w 1691486"/>
              <a:gd name="connsiteY15" fmla="*/ 848027 h 1696054"/>
              <a:gd name="connsiteX16" fmla="*/ 848028 w 1691486"/>
              <a:gd name="connsiteY16" fmla="*/ 0 h 169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691486" h="1696054">
                <a:moveTo>
                  <a:pt x="848028" y="0"/>
                </a:moveTo>
                <a:cubicBezTo>
                  <a:pt x="1257837" y="0"/>
                  <a:pt x="1599752" y="290689"/>
                  <a:pt x="1678827" y="677120"/>
                </a:cubicBezTo>
                <a:lnTo>
                  <a:pt x="1691486" y="760064"/>
                </a:lnTo>
                <a:lnTo>
                  <a:pt x="1591543" y="791818"/>
                </a:lnTo>
                <a:cubicBezTo>
                  <a:pt x="1555547" y="804998"/>
                  <a:pt x="1520273" y="819675"/>
                  <a:pt x="1485795" y="835773"/>
                </a:cubicBezTo>
                <a:lnTo>
                  <a:pt x="1439267" y="859958"/>
                </a:lnTo>
                <a:lnTo>
                  <a:pt x="1440469" y="848027"/>
                </a:lnTo>
                <a:cubicBezTo>
                  <a:pt x="1440469" y="520832"/>
                  <a:pt x="1175225" y="255588"/>
                  <a:pt x="848029" y="255588"/>
                </a:cubicBezTo>
                <a:cubicBezTo>
                  <a:pt x="520833" y="255588"/>
                  <a:pt x="255589" y="520832"/>
                  <a:pt x="255589" y="848027"/>
                </a:cubicBezTo>
                <a:cubicBezTo>
                  <a:pt x="255589" y="1175222"/>
                  <a:pt x="520833" y="1440466"/>
                  <a:pt x="848029" y="1440466"/>
                </a:cubicBezTo>
                <a:cubicBezTo>
                  <a:pt x="970728" y="1440466"/>
                  <a:pt x="1084714" y="1403166"/>
                  <a:pt x="1179268" y="1339287"/>
                </a:cubicBezTo>
                <a:lnTo>
                  <a:pt x="1248596" y="1282086"/>
                </a:lnTo>
                <a:lnTo>
                  <a:pt x="1429324" y="1462814"/>
                </a:lnTo>
                <a:lnTo>
                  <a:pt x="1322169" y="1551224"/>
                </a:lnTo>
                <a:cubicBezTo>
                  <a:pt x="1186823" y="1642662"/>
                  <a:pt x="1023661" y="1696054"/>
                  <a:pt x="848028" y="1696054"/>
                </a:cubicBezTo>
                <a:cubicBezTo>
                  <a:pt x="379675" y="1696054"/>
                  <a:pt x="0" y="1316379"/>
                  <a:pt x="0" y="848027"/>
                </a:cubicBezTo>
                <a:cubicBezTo>
                  <a:pt x="0" y="379675"/>
                  <a:pt x="379675" y="0"/>
                  <a:pt x="848028" y="0"/>
                </a:cubicBez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5092849" y="3049640"/>
            <a:ext cx="2971651" cy="2971648"/>
          </a:xfrm>
          <a:custGeom>
            <a:avLst/>
            <a:gdLst>
              <a:gd name="connsiteX0" fmla="*/ 1114369 w 2228738"/>
              <a:gd name="connsiteY0" fmla="*/ 0 h 2228736"/>
              <a:gd name="connsiteX1" fmla="*/ 2228738 w 2228738"/>
              <a:gd name="connsiteY1" fmla="*/ 1114368 h 2228736"/>
              <a:gd name="connsiteX2" fmla="*/ 1114369 w 2228738"/>
              <a:gd name="connsiteY2" fmla="*/ 2228736 h 2228736"/>
              <a:gd name="connsiteX3" fmla="*/ 0 w 2228738"/>
              <a:gd name="connsiteY3" fmla="*/ 1114368 h 2228736"/>
              <a:gd name="connsiteX4" fmla="*/ 11400 w 2228738"/>
              <a:gd name="connsiteY4" fmla="*/ 963700 h 2228736"/>
              <a:gd name="connsiteX5" fmla="*/ 70882 w 2228738"/>
              <a:gd name="connsiteY5" fmla="*/ 959200 h 2228736"/>
              <a:gd name="connsiteX6" fmla="*/ 225006 w 2228738"/>
              <a:gd name="connsiteY6" fmla="*/ 923679 h 2228736"/>
              <a:gd name="connsiteX7" fmla="*/ 279845 w 2228738"/>
              <a:gd name="connsiteY7" fmla="*/ 902072 h 2228736"/>
              <a:gd name="connsiteX8" fmla="*/ 269924 w 2228738"/>
              <a:gd name="connsiteY8" fmla="*/ 940654 h 2228736"/>
              <a:gd name="connsiteX9" fmla="*/ 252412 w 2228738"/>
              <a:gd name="connsiteY9" fmla="*/ 1114368 h 2228736"/>
              <a:gd name="connsiteX10" fmla="*/ 1114369 w 2228738"/>
              <a:gd name="connsiteY10" fmla="*/ 1976324 h 2228736"/>
              <a:gd name="connsiteX11" fmla="*/ 1976326 w 2228738"/>
              <a:gd name="connsiteY11" fmla="*/ 1114368 h 2228736"/>
              <a:gd name="connsiteX12" fmla="*/ 1114369 w 2228738"/>
              <a:gd name="connsiteY12" fmla="*/ 252412 h 2228736"/>
              <a:gd name="connsiteX13" fmla="*/ 632441 w 2228738"/>
              <a:gd name="connsiteY13" fmla="*/ 399621 h 2228736"/>
              <a:gd name="connsiteX14" fmla="*/ 517367 w 2228738"/>
              <a:gd name="connsiteY14" fmla="*/ 494565 h 2228736"/>
              <a:gd name="connsiteX15" fmla="*/ 338336 w 2228738"/>
              <a:gd name="connsiteY15" fmla="*/ 315535 h 2228736"/>
              <a:gd name="connsiteX16" fmla="*/ 405527 w 2228738"/>
              <a:gd name="connsiteY16" fmla="*/ 254468 h 2228736"/>
              <a:gd name="connsiteX17" fmla="*/ 1114369 w 2228738"/>
              <a:gd name="connsiteY17" fmla="*/ 0 h 2228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28738" h="2228736">
                <a:moveTo>
                  <a:pt x="1114369" y="0"/>
                </a:moveTo>
                <a:cubicBezTo>
                  <a:pt x="1729818" y="0"/>
                  <a:pt x="2228738" y="498920"/>
                  <a:pt x="2228738" y="1114368"/>
                </a:cubicBezTo>
                <a:cubicBezTo>
                  <a:pt x="2228738" y="1729816"/>
                  <a:pt x="1729818" y="2228736"/>
                  <a:pt x="1114369" y="2228736"/>
                </a:cubicBezTo>
                <a:cubicBezTo>
                  <a:pt x="498920" y="2228736"/>
                  <a:pt x="0" y="1729816"/>
                  <a:pt x="0" y="1114368"/>
                </a:cubicBezTo>
                <a:lnTo>
                  <a:pt x="11400" y="963700"/>
                </a:lnTo>
                <a:lnTo>
                  <a:pt x="70882" y="959200"/>
                </a:lnTo>
                <a:cubicBezTo>
                  <a:pt x="123634" y="951139"/>
                  <a:pt x="175108" y="939199"/>
                  <a:pt x="225006" y="923679"/>
                </a:cubicBezTo>
                <a:lnTo>
                  <a:pt x="279845" y="902072"/>
                </a:lnTo>
                <a:lnTo>
                  <a:pt x="269924" y="940654"/>
                </a:lnTo>
                <a:cubicBezTo>
                  <a:pt x="258442" y="996765"/>
                  <a:pt x="252412" y="1054862"/>
                  <a:pt x="252412" y="1114368"/>
                </a:cubicBezTo>
                <a:cubicBezTo>
                  <a:pt x="252412" y="1590413"/>
                  <a:pt x="638323" y="1976324"/>
                  <a:pt x="1114369" y="1976324"/>
                </a:cubicBezTo>
                <a:cubicBezTo>
                  <a:pt x="1590415" y="1976324"/>
                  <a:pt x="1976326" y="1590413"/>
                  <a:pt x="1976326" y="1114368"/>
                </a:cubicBezTo>
                <a:cubicBezTo>
                  <a:pt x="1976326" y="638323"/>
                  <a:pt x="1590415" y="252412"/>
                  <a:pt x="1114369" y="252412"/>
                </a:cubicBezTo>
                <a:cubicBezTo>
                  <a:pt x="935852" y="252412"/>
                  <a:pt x="770010" y="306681"/>
                  <a:pt x="632441" y="399621"/>
                </a:cubicBezTo>
                <a:lnTo>
                  <a:pt x="517367" y="494565"/>
                </a:lnTo>
                <a:lnTo>
                  <a:pt x="338336" y="315535"/>
                </a:lnTo>
                <a:lnTo>
                  <a:pt x="405527" y="254468"/>
                </a:lnTo>
                <a:cubicBezTo>
                  <a:pt x="598156" y="95497"/>
                  <a:pt x="845110" y="0"/>
                  <a:pt x="1114369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我们的成绩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6888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6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6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6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/>
      <p:bldP spid="8" grpId="0" animBg="1"/>
      <p:bldP spid="9" grpId="0"/>
      <p:bldP spid="10" grpId="0" animBg="1"/>
      <p:bldP spid="10" grpId="1" animBg="1"/>
      <p:bldP spid="11" grpId="0" animBg="1"/>
      <p:bldP spid="11" grpId="1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757179" y="1672787"/>
            <a:ext cx="2585540" cy="2580771"/>
          </a:xfrm>
          <a:custGeom>
            <a:avLst/>
            <a:gdLst>
              <a:gd name="connsiteX0" fmla="*/ 893349 w 1786698"/>
              <a:gd name="connsiteY0" fmla="*/ 176095 h 1783402"/>
              <a:gd name="connsiteX1" fmla="*/ 176420 w 1786698"/>
              <a:gd name="connsiteY1" fmla="*/ 891701 h 1783402"/>
              <a:gd name="connsiteX2" fmla="*/ 893349 w 1786698"/>
              <a:gd name="connsiteY2" fmla="*/ 1607307 h 1783402"/>
              <a:gd name="connsiteX3" fmla="*/ 1610278 w 1786698"/>
              <a:gd name="connsiteY3" fmla="*/ 891701 h 1783402"/>
              <a:gd name="connsiteX4" fmla="*/ 893349 w 1786698"/>
              <a:gd name="connsiteY4" fmla="*/ 176095 h 1783402"/>
              <a:gd name="connsiteX5" fmla="*/ 893349 w 1786698"/>
              <a:gd name="connsiteY5" fmla="*/ 0 h 1783402"/>
              <a:gd name="connsiteX6" fmla="*/ 1786698 w 1786698"/>
              <a:gd name="connsiteY6" fmla="*/ 891701 h 1783402"/>
              <a:gd name="connsiteX7" fmla="*/ 893349 w 1786698"/>
              <a:gd name="connsiteY7" fmla="*/ 1783402 h 1783402"/>
              <a:gd name="connsiteX8" fmla="*/ 0 w 1786698"/>
              <a:gd name="connsiteY8" fmla="*/ 891701 h 1783402"/>
              <a:gd name="connsiteX9" fmla="*/ 893349 w 1786698"/>
              <a:gd name="connsiteY9" fmla="*/ 0 h 178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86698" h="1783402">
                <a:moveTo>
                  <a:pt x="893349" y="176095"/>
                </a:moveTo>
                <a:cubicBezTo>
                  <a:pt x="497400" y="176095"/>
                  <a:pt x="176420" y="496483"/>
                  <a:pt x="176420" y="891701"/>
                </a:cubicBezTo>
                <a:cubicBezTo>
                  <a:pt x="176420" y="1286919"/>
                  <a:pt x="497400" y="1607307"/>
                  <a:pt x="893349" y="1607307"/>
                </a:cubicBezTo>
                <a:cubicBezTo>
                  <a:pt x="1289298" y="1607307"/>
                  <a:pt x="1610278" y="1286919"/>
                  <a:pt x="1610278" y="891701"/>
                </a:cubicBezTo>
                <a:cubicBezTo>
                  <a:pt x="1610278" y="496483"/>
                  <a:pt x="1289298" y="176095"/>
                  <a:pt x="893349" y="176095"/>
                </a:cubicBezTo>
                <a:close/>
                <a:moveTo>
                  <a:pt x="893349" y="0"/>
                </a:moveTo>
                <a:cubicBezTo>
                  <a:pt x="1386732" y="0"/>
                  <a:pt x="1786698" y="399228"/>
                  <a:pt x="1786698" y="891701"/>
                </a:cubicBezTo>
                <a:cubicBezTo>
                  <a:pt x="1786698" y="1384174"/>
                  <a:pt x="1386732" y="1783402"/>
                  <a:pt x="893349" y="1783402"/>
                </a:cubicBezTo>
                <a:cubicBezTo>
                  <a:pt x="399966" y="1783402"/>
                  <a:pt x="0" y="1384174"/>
                  <a:pt x="0" y="891701"/>
                </a:cubicBezTo>
                <a:cubicBezTo>
                  <a:pt x="0" y="399228"/>
                  <a:pt x="399966" y="0"/>
                  <a:pt x="893349" y="0"/>
                </a:cubicBezTo>
                <a:close/>
              </a:path>
            </a:pathLst>
          </a:cu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408981" y="1672787"/>
            <a:ext cx="2585540" cy="2580771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1905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8453577" y="1672787"/>
            <a:ext cx="2585540" cy="2580771"/>
          </a:xfrm>
          <a:custGeom>
            <a:avLst/>
            <a:gdLst>
              <a:gd name="connsiteX0" fmla="*/ 893349 w 1786698"/>
              <a:gd name="connsiteY0" fmla="*/ 176095 h 1783402"/>
              <a:gd name="connsiteX1" fmla="*/ 176420 w 1786698"/>
              <a:gd name="connsiteY1" fmla="*/ 891701 h 1783402"/>
              <a:gd name="connsiteX2" fmla="*/ 893349 w 1786698"/>
              <a:gd name="connsiteY2" fmla="*/ 1607307 h 1783402"/>
              <a:gd name="connsiteX3" fmla="*/ 1610278 w 1786698"/>
              <a:gd name="connsiteY3" fmla="*/ 891701 h 1783402"/>
              <a:gd name="connsiteX4" fmla="*/ 893349 w 1786698"/>
              <a:gd name="connsiteY4" fmla="*/ 176095 h 1783402"/>
              <a:gd name="connsiteX5" fmla="*/ 893349 w 1786698"/>
              <a:gd name="connsiteY5" fmla="*/ 0 h 1783402"/>
              <a:gd name="connsiteX6" fmla="*/ 1786698 w 1786698"/>
              <a:gd name="connsiteY6" fmla="*/ 891701 h 1783402"/>
              <a:gd name="connsiteX7" fmla="*/ 893349 w 1786698"/>
              <a:gd name="connsiteY7" fmla="*/ 1783402 h 1783402"/>
              <a:gd name="connsiteX8" fmla="*/ 0 w 1786698"/>
              <a:gd name="connsiteY8" fmla="*/ 891701 h 1783402"/>
              <a:gd name="connsiteX9" fmla="*/ 893349 w 1786698"/>
              <a:gd name="connsiteY9" fmla="*/ 0 h 1783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86698" h="1783402">
                <a:moveTo>
                  <a:pt x="893349" y="176095"/>
                </a:moveTo>
                <a:cubicBezTo>
                  <a:pt x="497400" y="176095"/>
                  <a:pt x="176420" y="496483"/>
                  <a:pt x="176420" y="891701"/>
                </a:cubicBezTo>
                <a:cubicBezTo>
                  <a:pt x="176420" y="1286919"/>
                  <a:pt x="497400" y="1607307"/>
                  <a:pt x="893349" y="1607307"/>
                </a:cubicBezTo>
                <a:cubicBezTo>
                  <a:pt x="1289298" y="1607307"/>
                  <a:pt x="1610278" y="1286919"/>
                  <a:pt x="1610278" y="891701"/>
                </a:cubicBezTo>
                <a:cubicBezTo>
                  <a:pt x="1610278" y="496483"/>
                  <a:pt x="1289298" y="176095"/>
                  <a:pt x="893349" y="176095"/>
                </a:cubicBezTo>
                <a:close/>
                <a:moveTo>
                  <a:pt x="893349" y="0"/>
                </a:moveTo>
                <a:cubicBezTo>
                  <a:pt x="1386732" y="0"/>
                  <a:pt x="1786698" y="399228"/>
                  <a:pt x="1786698" y="891701"/>
                </a:cubicBezTo>
                <a:cubicBezTo>
                  <a:pt x="1786698" y="1384174"/>
                  <a:pt x="1386732" y="1783402"/>
                  <a:pt x="893349" y="1783402"/>
                </a:cubicBezTo>
                <a:cubicBezTo>
                  <a:pt x="399966" y="1783402"/>
                  <a:pt x="0" y="1384174"/>
                  <a:pt x="0" y="891701"/>
                </a:cubicBezTo>
                <a:cubicBezTo>
                  <a:pt x="0" y="399228"/>
                  <a:pt x="399966" y="0"/>
                  <a:pt x="893349" y="0"/>
                </a:cubicBezTo>
                <a:close/>
              </a:path>
            </a:pathLst>
          </a:custGeom>
          <a:solidFill>
            <a:schemeClr val="accent1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105378" y="1672787"/>
            <a:ext cx="2585540" cy="2580771"/>
          </a:xfrm>
          <a:prstGeom prst="ellipse">
            <a:avLst/>
          </a:prstGeom>
          <a:solidFill>
            <a:schemeClr val="accent2"/>
          </a:solidFill>
          <a:ln w="15875">
            <a:noFill/>
          </a:ln>
          <a:effectLst>
            <a:outerShdw blurRad="190500" dist="635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22"/>
          <p:cNvSpPr txBox="1"/>
          <p:nvPr/>
        </p:nvSpPr>
        <p:spPr>
          <a:xfrm>
            <a:off x="4016452" y="2447193"/>
            <a:ext cx="2066994" cy="9818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spc="-1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wiss921 BT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2200" spc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点击添加</a:t>
            </a:r>
            <a:endParaRPr lang="en-US" altLang="zh-CN" sz="2200" spc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algn="ctr">
              <a:lnSpc>
                <a:spcPct val="110000"/>
              </a:lnSpc>
            </a:pPr>
            <a:r>
              <a:rPr lang="zh-CN" altLang="en-US" sz="3600" b="1" spc="0" dirty="0">
                <a:solidFill>
                  <a:schemeClr val="accent1"/>
                </a:solidFill>
                <a:effectLst/>
              </a:rPr>
              <a:t>主要观点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1760190" y="5236900"/>
            <a:ext cx="8671621" cy="8679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点击输入简要文字内容，文字内容需概括精炼，言简意赅的说明该分项内容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点击输入简要文字内容，文字内容需概括精炼，言简意赅的说明该分项内容，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录入上述图表的综合描述说明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22"/>
          <p:cNvSpPr txBox="1"/>
          <p:nvPr/>
        </p:nvSpPr>
        <p:spPr>
          <a:xfrm>
            <a:off x="8688457" y="2447193"/>
            <a:ext cx="2115780" cy="9818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spc="-1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wiss921 BT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2200" spc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点击添加</a:t>
            </a:r>
            <a:endParaRPr lang="en-US" altLang="zh-CN" sz="2200" spc="0" dirty="0">
              <a:solidFill>
                <a:schemeClr val="tx1">
                  <a:lumMod val="65000"/>
                  <a:lumOff val="35000"/>
                </a:schemeClr>
              </a:solidFill>
              <a:effectLst/>
            </a:endParaRPr>
          </a:p>
          <a:p>
            <a:pPr algn="ctr">
              <a:lnSpc>
                <a:spcPct val="110000"/>
              </a:lnSpc>
            </a:pPr>
            <a:r>
              <a:rPr lang="zh-CN" altLang="en-US" sz="3600" b="1" spc="0" dirty="0">
                <a:solidFill>
                  <a:schemeClr val="accent1"/>
                </a:solidFill>
                <a:effectLst/>
              </a:rPr>
              <a:t>主要观点</a:t>
            </a:r>
          </a:p>
        </p:txBody>
      </p:sp>
      <p:sp>
        <p:nvSpPr>
          <p:cNvPr id="11" name="TextBox 22"/>
          <p:cNvSpPr txBox="1"/>
          <p:nvPr/>
        </p:nvSpPr>
        <p:spPr>
          <a:xfrm>
            <a:off x="4897703" y="4759438"/>
            <a:ext cx="2396595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spc="-1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wiss921 BT" pitchFamily="34" charset="0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400" spc="0" dirty="0">
                <a:solidFill>
                  <a:schemeClr val="accent1"/>
                </a:solidFill>
                <a:effectLst/>
              </a:rPr>
              <a:t>取得成绩的原因</a:t>
            </a:r>
          </a:p>
        </p:txBody>
      </p:sp>
      <p:sp>
        <p:nvSpPr>
          <p:cNvPr id="12" name="椭圆 11"/>
          <p:cNvSpPr/>
          <p:nvPr/>
        </p:nvSpPr>
        <p:spPr>
          <a:xfrm>
            <a:off x="1661191" y="1924534"/>
            <a:ext cx="2081117" cy="207727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357588" y="1924534"/>
            <a:ext cx="2081117" cy="207727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5875">
            <a:solidFill>
              <a:schemeClr val="accent2">
                <a:lumMod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22"/>
          <p:cNvSpPr txBox="1"/>
          <p:nvPr/>
        </p:nvSpPr>
        <p:spPr>
          <a:xfrm>
            <a:off x="1661195" y="2447193"/>
            <a:ext cx="2081112" cy="9818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spc="-1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wiss921 BT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2200" spc="0" dirty="0" smtClean="0">
                <a:solidFill>
                  <a:schemeClr val="accent2"/>
                </a:solidFill>
                <a:effectLst/>
              </a:rPr>
              <a:t>点击添加</a:t>
            </a:r>
            <a:endParaRPr lang="en-US" altLang="zh-CN" sz="2200" spc="0" dirty="0" smtClean="0">
              <a:solidFill>
                <a:schemeClr val="accent2"/>
              </a:solidFill>
              <a:effectLst/>
            </a:endParaRPr>
          </a:p>
          <a:p>
            <a:pPr algn="ctr">
              <a:lnSpc>
                <a:spcPct val="110000"/>
              </a:lnSpc>
            </a:pPr>
            <a:r>
              <a:rPr lang="zh-CN" altLang="en-US" sz="3600" b="1" spc="0" dirty="0">
                <a:solidFill>
                  <a:schemeClr val="accent2"/>
                </a:solidFill>
                <a:effectLst/>
              </a:rPr>
              <a:t>主要观点</a:t>
            </a:r>
          </a:p>
        </p:txBody>
      </p:sp>
      <p:sp>
        <p:nvSpPr>
          <p:cNvPr id="16" name="TextBox 22"/>
          <p:cNvSpPr txBox="1"/>
          <p:nvPr/>
        </p:nvSpPr>
        <p:spPr>
          <a:xfrm>
            <a:off x="6346208" y="2447193"/>
            <a:ext cx="2103880" cy="9818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spc="-15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1"/>
                  <a:tileRect/>
                </a:gra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Swiss921 BT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2200" spc="0" dirty="0">
                <a:solidFill>
                  <a:schemeClr val="accent2"/>
                </a:solidFill>
                <a:effectLst/>
              </a:rPr>
              <a:t>点击添加</a:t>
            </a:r>
            <a:endParaRPr lang="en-US" altLang="zh-CN" sz="2200" spc="0" dirty="0">
              <a:solidFill>
                <a:schemeClr val="accent2"/>
              </a:solidFill>
              <a:effectLst/>
            </a:endParaRPr>
          </a:p>
          <a:p>
            <a:pPr algn="ctr">
              <a:lnSpc>
                <a:spcPct val="110000"/>
              </a:lnSpc>
            </a:pPr>
            <a:r>
              <a:rPr lang="zh-CN" altLang="en-US" sz="3600" b="1" spc="0" dirty="0">
                <a:solidFill>
                  <a:schemeClr val="accent2"/>
                </a:solidFill>
                <a:effectLst/>
              </a:rPr>
              <a:t>主要观点</a:t>
            </a:r>
          </a:p>
        </p:txBody>
      </p:sp>
      <p:sp>
        <p:nvSpPr>
          <p:cNvPr id="18" name="任意多边形 17"/>
          <p:cNvSpPr/>
          <p:nvPr/>
        </p:nvSpPr>
        <p:spPr>
          <a:xfrm>
            <a:off x="1172547" y="4528379"/>
            <a:ext cx="9794964" cy="145880"/>
          </a:xfrm>
          <a:custGeom>
            <a:avLst/>
            <a:gdLst>
              <a:gd name="connsiteX0" fmla="*/ 0 w 3681412"/>
              <a:gd name="connsiteY0" fmla="*/ 64365 h 102471"/>
              <a:gd name="connsiteX1" fmla="*/ 114300 w 3681412"/>
              <a:gd name="connsiteY1" fmla="*/ 54840 h 102471"/>
              <a:gd name="connsiteX2" fmla="*/ 138112 w 3681412"/>
              <a:gd name="connsiteY2" fmla="*/ 50077 h 102471"/>
              <a:gd name="connsiteX3" fmla="*/ 195262 w 3681412"/>
              <a:gd name="connsiteY3" fmla="*/ 40552 h 102471"/>
              <a:gd name="connsiteX4" fmla="*/ 214312 w 3681412"/>
              <a:gd name="connsiteY4" fmla="*/ 35790 h 102471"/>
              <a:gd name="connsiteX5" fmla="*/ 271462 w 3681412"/>
              <a:gd name="connsiteY5" fmla="*/ 31027 h 102471"/>
              <a:gd name="connsiteX6" fmla="*/ 319087 w 3681412"/>
              <a:gd name="connsiteY6" fmla="*/ 21502 h 102471"/>
              <a:gd name="connsiteX7" fmla="*/ 342900 w 3681412"/>
              <a:gd name="connsiteY7" fmla="*/ 16740 h 102471"/>
              <a:gd name="connsiteX8" fmla="*/ 447675 w 3681412"/>
              <a:gd name="connsiteY8" fmla="*/ 11977 h 102471"/>
              <a:gd name="connsiteX9" fmla="*/ 1157287 w 3681412"/>
              <a:gd name="connsiteY9" fmla="*/ 7215 h 102471"/>
              <a:gd name="connsiteX10" fmla="*/ 2443162 w 3681412"/>
              <a:gd name="connsiteY10" fmla="*/ 7215 h 102471"/>
              <a:gd name="connsiteX11" fmla="*/ 2500312 w 3681412"/>
              <a:gd name="connsiteY11" fmla="*/ 11977 h 102471"/>
              <a:gd name="connsiteX12" fmla="*/ 2657475 w 3681412"/>
              <a:gd name="connsiteY12" fmla="*/ 21502 h 102471"/>
              <a:gd name="connsiteX13" fmla="*/ 2905125 w 3681412"/>
              <a:gd name="connsiteY13" fmla="*/ 31027 h 102471"/>
              <a:gd name="connsiteX14" fmla="*/ 3038475 w 3681412"/>
              <a:gd name="connsiteY14" fmla="*/ 40552 h 102471"/>
              <a:gd name="connsiteX15" fmla="*/ 3119437 w 3681412"/>
              <a:gd name="connsiteY15" fmla="*/ 50077 h 102471"/>
              <a:gd name="connsiteX16" fmla="*/ 3219450 w 3681412"/>
              <a:gd name="connsiteY16" fmla="*/ 54840 h 102471"/>
              <a:gd name="connsiteX17" fmla="*/ 3324225 w 3681412"/>
              <a:gd name="connsiteY17" fmla="*/ 64365 h 102471"/>
              <a:gd name="connsiteX18" fmla="*/ 3362325 w 3681412"/>
              <a:gd name="connsiteY18" fmla="*/ 69127 h 102471"/>
              <a:gd name="connsiteX19" fmla="*/ 3414712 w 3681412"/>
              <a:gd name="connsiteY19" fmla="*/ 73890 h 102471"/>
              <a:gd name="connsiteX20" fmla="*/ 3457575 w 3681412"/>
              <a:gd name="connsiteY20" fmla="*/ 78652 h 102471"/>
              <a:gd name="connsiteX21" fmla="*/ 3571875 w 3681412"/>
              <a:gd name="connsiteY21" fmla="*/ 88177 h 102471"/>
              <a:gd name="connsiteX22" fmla="*/ 3633787 w 3681412"/>
              <a:gd name="connsiteY22" fmla="*/ 97702 h 102471"/>
              <a:gd name="connsiteX23" fmla="*/ 3681412 w 3681412"/>
              <a:gd name="connsiteY23" fmla="*/ 102465 h 102471"/>
              <a:gd name="connsiteX0" fmla="*/ 0 w 3681412"/>
              <a:gd name="connsiteY0" fmla="*/ 64365 h 102471"/>
              <a:gd name="connsiteX1" fmla="*/ 114300 w 3681412"/>
              <a:gd name="connsiteY1" fmla="*/ 54840 h 102471"/>
              <a:gd name="connsiteX2" fmla="*/ 138112 w 3681412"/>
              <a:gd name="connsiteY2" fmla="*/ 50077 h 102471"/>
              <a:gd name="connsiteX3" fmla="*/ 195262 w 3681412"/>
              <a:gd name="connsiteY3" fmla="*/ 40552 h 102471"/>
              <a:gd name="connsiteX4" fmla="*/ 214312 w 3681412"/>
              <a:gd name="connsiteY4" fmla="*/ 35790 h 102471"/>
              <a:gd name="connsiteX5" fmla="*/ 271462 w 3681412"/>
              <a:gd name="connsiteY5" fmla="*/ 31027 h 102471"/>
              <a:gd name="connsiteX6" fmla="*/ 319087 w 3681412"/>
              <a:gd name="connsiteY6" fmla="*/ 21502 h 102471"/>
              <a:gd name="connsiteX7" fmla="*/ 342900 w 3681412"/>
              <a:gd name="connsiteY7" fmla="*/ 16740 h 102471"/>
              <a:gd name="connsiteX8" fmla="*/ 447675 w 3681412"/>
              <a:gd name="connsiteY8" fmla="*/ 11977 h 102471"/>
              <a:gd name="connsiteX9" fmla="*/ 1157287 w 3681412"/>
              <a:gd name="connsiteY9" fmla="*/ 7215 h 102471"/>
              <a:gd name="connsiteX10" fmla="*/ 2443162 w 3681412"/>
              <a:gd name="connsiteY10" fmla="*/ 7215 h 102471"/>
              <a:gd name="connsiteX11" fmla="*/ 2500312 w 3681412"/>
              <a:gd name="connsiteY11" fmla="*/ 11977 h 102471"/>
              <a:gd name="connsiteX12" fmla="*/ 2657475 w 3681412"/>
              <a:gd name="connsiteY12" fmla="*/ 21502 h 102471"/>
              <a:gd name="connsiteX13" fmla="*/ 2905125 w 3681412"/>
              <a:gd name="connsiteY13" fmla="*/ 31027 h 102471"/>
              <a:gd name="connsiteX14" fmla="*/ 3038475 w 3681412"/>
              <a:gd name="connsiteY14" fmla="*/ 40552 h 102471"/>
              <a:gd name="connsiteX15" fmla="*/ 3119437 w 3681412"/>
              <a:gd name="connsiteY15" fmla="*/ 50077 h 102471"/>
              <a:gd name="connsiteX16" fmla="*/ 3219450 w 3681412"/>
              <a:gd name="connsiteY16" fmla="*/ 54840 h 102471"/>
              <a:gd name="connsiteX17" fmla="*/ 3324225 w 3681412"/>
              <a:gd name="connsiteY17" fmla="*/ 64365 h 102471"/>
              <a:gd name="connsiteX18" fmla="*/ 3362325 w 3681412"/>
              <a:gd name="connsiteY18" fmla="*/ 69127 h 102471"/>
              <a:gd name="connsiteX19" fmla="*/ 3414712 w 3681412"/>
              <a:gd name="connsiteY19" fmla="*/ 73890 h 102471"/>
              <a:gd name="connsiteX20" fmla="*/ 3457575 w 3681412"/>
              <a:gd name="connsiteY20" fmla="*/ 78652 h 102471"/>
              <a:gd name="connsiteX21" fmla="*/ 3571875 w 3681412"/>
              <a:gd name="connsiteY21" fmla="*/ 88177 h 102471"/>
              <a:gd name="connsiteX22" fmla="*/ 3633787 w 3681412"/>
              <a:gd name="connsiteY22" fmla="*/ 97702 h 102471"/>
              <a:gd name="connsiteX23" fmla="*/ 3681412 w 3681412"/>
              <a:gd name="connsiteY23" fmla="*/ 102465 h 102471"/>
              <a:gd name="connsiteX0" fmla="*/ 0 w 3681412"/>
              <a:gd name="connsiteY0" fmla="*/ 64365 h 102471"/>
              <a:gd name="connsiteX1" fmla="*/ 114300 w 3681412"/>
              <a:gd name="connsiteY1" fmla="*/ 54840 h 102471"/>
              <a:gd name="connsiteX2" fmla="*/ 138112 w 3681412"/>
              <a:gd name="connsiteY2" fmla="*/ 50077 h 102471"/>
              <a:gd name="connsiteX3" fmla="*/ 195262 w 3681412"/>
              <a:gd name="connsiteY3" fmla="*/ 40552 h 102471"/>
              <a:gd name="connsiteX4" fmla="*/ 214312 w 3681412"/>
              <a:gd name="connsiteY4" fmla="*/ 35790 h 102471"/>
              <a:gd name="connsiteX5" fmla="*/ 271462 w 3681412"/>
              <a:gd name="connsiteY5" fmla="*/ 31027 h 102471"/>
              <a:gd name="connsiteX6" fmla="*/ 319087 w 3681412"/>
              <a:gd name="connsiteY6" fmla="*/ 21502 h 102471"/>
              <a:gd name="connsiteX7" fmla="*/ 447675 w 3681412"/>
              <a:gd name="connsiteY7" fmla="*/ 11977 h 102471"/>
              <a:gd name="connsiteX8" fmla="*/ 1157287 w 3681412"/>
              <a:gd name="connsiteY8" fmla="*/ 7215 h 102471"/>
              <a:gd name="connsiteX9" fmla="*/ 2443162 w 3681412"/>
              <a:gd name="connsiteY9" fmla="*/ 7215 h 102471"/>
              <a:gd name="connsiteX10" fmla="*/ 2500312 w 3681412"/>
              <a:gd name="connsiteY10" fmla="*/ 11977 h 102471"/>
              <a:gd name="connsiteX11" fmla="*/ 2657475 w 3681412"/>
              <a:gd name="connsiteY11" fmla="*/ 21502 h 102471"/>
              <a:gd name="connsiteX12" fmla="*/ 2905125 w 3681412"/>
              <a:gd name="connsiteY12" fmla="*/ 31027 h 102471"/>
              <a:gd name="connsiteX13" fmla="*/ 3038475 w 3681412"/>
              <a:gd name="connsiteY13" fmla="*/ 40552 h 102471"/>
              <a:gd name="connsiteX14" fmla="*/ 3119437 w 3681412"/>
              <a:gd name="connsiteY14" fmla="*/ 50077 h 102471"/>
              <a:gd name="connsiteX15" fmla="*/ 3219450 w 3681412"/>
              <a:gd name="connsiteY15" fmla="*/ 54840 h 102471"/>
              <a:gd name="connsiteX16" fmla="*/ 3324225 w 3681412"/>
              <a:gd name="connsiteY16" fmla="*/ 64365 h 102471"/>
              <a:gd name="connsiteX17" fmla="*/ 3362325 w 3681412"/>
              <a:gd name="connsiteY17" fmla="*/ 69127 h 102471"/>
              <a:gd name="connsiteX18" fmla="*/ 3414712 w 3681412"/>
              <a:gd name="connsiteY18" fmla="*/ 73890 h 102471"/>
              <a:gd name="connsiteX19" fmla="*/ 3457575 w 3681412"/>
              <a:gd name="connsiteY19" fmla="*/ 78652 h 102471"/>
              <a:gd name="connsiteX20" fmla="*/ 3571875 w 3681412"/>
              <a:gd name="connsiteY20" fmla="*/ 88177 h 102471"/>
              <a:gd name="connsiteX21" fmla="*/ 3633787 w 3681412"/>
              <a:gd name="connsiteY21" fmla="*/ 97702 h 102471"/>
              <a:gd name="connsiteX22" fmla="*/ 3681412 w 3681412"/>
              <a:gd name="connsiteY22" fmla="*/ 102465 h 102471"/>
              <a:gd name="connsiteX0" fmla="*/ 0 w 3681412"/>
              <a:gd name="connsiteY0" fmla="*/ 64365 h 102471"/>
              <a:gd name="connsiteX1" fmla="*/ 114300 w 3681412"/>
              <a:gd name="connsiteY1" fmla="*/ 54840 h 102471"/>
              <a:gd name="connsiteX2" fmla="*/ 138112 w 3681412"/>
              <a:gd name="connsiteY2" fmla="*/ 50077 h 102471"/>
              <a:gd name="connsiteX3" fmla="*/ 195262 w 3681412"/>
              <a:gd name="connsiteY3" fmla="*/ 40552 h 102471"/>
              <a:gd name="connsiteX4" fmla="*/ 214312 w 3681412"/>
              <a:gd name="connsiteY4" fmla="*/ 35790 h 102471"/>
              <a:gd name="connsiteX5" fmla="*/ 271462 w 3681412"/>
              <a:gd name="connsiteY5" fmla="*/ 31027 h 102471"/>
              <a:gd name="connsiteX6" fmla="*/ 447675 w 3681412"/>
              <a:gd name="connsiteY6" fmla="*/ 11977 h 102471"/>
              <a:gd name="connsiteX7" fmla="*/ 1157287 w 3681412"/>
              <a:gd name="connsiteY7" fmla="*/ 7215 h 102471"/>
              <a:gd name="connsiteX8" fmla="*/ 2443162 w 3681412"/>
              <a:gd name="connsiteY8" fmla="*/ 7215 h 102471"/>
              <a:gd name="connsiteX9" fmla="*/ 2500312 w 3681412"/>
              <a:gd name="connsiteY9" fmla="*/ 11977 h 102471"/>
              <a:gd name="connsiteX10" fmla="*/ 2657475 w 3681412"/>
              <a:gd name="connsiteY10" fmla="*/ 21502 h 102471"/>
              <a:gd name="connsiteX11" fmla="*/ 2905125 w 3681412"/>
              <a:gd name="connsiteY11" fmla="*/ 31027 h 102471"/>
              <a:gd name="connsiteX12" fmla="*/ 3038475 w 3681412"/>
              <a:gd name="connsiteY12" fmla="*/ 40552 h 102471"/>
              <a:gd name="connsiteX13" fmla="*/ 3119437 w 3681412"/>
              <a:gd name="connsiteY13" fmla="*/ 50077 h 102471"/>
              <a:gd name="connsiteX14" fmla="*/ 3219450 w 3681412"/>
              <a:gd name="connsiteY14" fmla="*/ 54840 h 102471"/>
              <a:gd name="connsiteX15" fmla="*/ 3324225 w 3681412"/>
              <a:gd name="connsiteY15" fmla="*/ 64365 h 102471"/>
              <a:gd name="connsiteX16" fmla="*/ 3362325 w 3681412"/>
              <a:gd name="connsiteY16" fmla="*/ 69127 h 102471"/>
              <a:gd name="connsiteX17" fmla="*/ 3414712 w 3681412"/>
              <a:gd name="connsiteY17" fmla="*/ 73890 h 102471"/>
              <a:gd name="connsiteX18" fmla="*/ 3457575 w 3681412"/>
              <a:gd name="connsiteY18" fmla="*/ 78652 h 102471"/>
              <a:gd name="connsiteX19" fmla="*/ 3571875 w 3681412"/>
              <a:gd name="connsiteY19" fmla="*/ 88177 h 102471"/>
              <a:gd name="connsiteX20" fmla="*/ 3633787 w 3681412"/>
              <a:gd name="connsiteY20" fmla="*/ 97702 h 102471"/>
              <a:gd name="connsiteX21" fmla="*/ 3681412 w 3681412"/>
              <a:gd name="connsiteY21" fmla="*/ 102465 h 102471"/>
              <a:gd name="connsiteX0" fmla="*/ 0 w 3681412"/>
              <a:gd name="connsiteY0" fmla="*/ 64365 h 102471"/>
              <a:gd name="connsiteX1" fmla="*/ 114300 w 3681412"/>
              <a:gd name="connsiteY1" fmla="*/ 54840 h 102471"/>
              <a:gd name="connsiteX2" fmla="*/ 138112 w 3681412"/>
              <a:gd name="connsiteY2" fmla="*/ 50077 h 102471"/>
              <a:gd name="connsiteX3" fmla="*/ 195262 w 3681412"/>
              <a:gd name="connsiteY3" fmla="*/ 40552 h 102471"/>
              <a:gd name="connsiteX4" fmla="*/ 214312 w 3681412"/>
              <a:gd name="connsiteY4" fmla="*/ 35790 h 102471"/>
              <a:gd name="connsiteX5" fmla="*/ 447675 w 3681412"/>
              <a:gd name="connsiteY5" fmla="*/ 11977 h 102471"/>
              <a:gd name="connsiteX6" fmla="*/ 1157287 w 3681412"/>
              <a:gd name="connsiteY6" fmla="*/ 7215 h 102471"/>
              <a:gd name="connsiteX7" fmla="*/ 2443162 w 3681412"/>
              <a:gd name="connsiteY7" fmla="*/ 7215 h 102471"/>
              <a:gd name="connsiteX8" fmla="*/ 2500312 w 3681412"/>
              <a:gd name="connsiteY8" fmla="*/ 11977 h 102471"/>
              <a:gd name="connsiteX9" fmla="*/ 2657475 w 3681412"/>
              <a:gd name="connsiteY9" fmla="*/ 21502 h 102471"/>
              <a:gd name="connsiteX10" fmla="*/ 2905125 w 3681412"/>
              <a:gd name="connsiteY10" fmla="*/ 31027 h 102471"/>
              <a:gd name="connsiteX11" fmla="*/ 3038475 w 3681412"/>
              <a:gd name="connsiteY11" fmla="*/ 40552 h 102471"/>
              <a:gd name="connsiteX12" fmla="*/ 3119437 w 3681412"/>
              <a:gd name="connsiteY12" fmla="*/ 50077 h 102471"/>
              <a:gd name="connsiteX13" fmla="*/ 3219450 w 3681412"/>
              <a:gd name="connsiteY13" fmla="*/ 54840 h 102471"/>
              <a:gd name="connsiteX14" fmla="*/ 3324225 w 3681412"/>
              <a:gd name="connsiteY14" fmla="*/ 64365 h 102471"/>
              <a:gd name="connsiteX15" fmla="*/ 3362325 w 3681412"/>
              <a:gd name="connsiteY15" fmla="*/ 69127 h 102471"/>
              <a:gd name="connsiteX16" fmla="*/ 3414712 w 3681412"/>
              <a:gd name="connsiteY16" fmla="*/ 73890 h 102471"/>
              <a:gd name="connsiteX17" fmla="*/ 3457575 w 3681412"/>
              <a:gd name="connsiteY17" fmla="*/ 78652 h 102471"/>
              <a:gd name="connsiteX18" fmla="*/ 3571875 w 3681412"/>
              <a:gd name="connsiteY18" fmla="*/ 88177 h 102471"/>
              <a:gd name="connsiteX19" fmla="*/ 3633787 w 3681412"/>
              <a:gd name="connsiteY19" fmla="*/ 97702 h 102471"/>
              <a:gd name="connsiteX20" fmla="*/ 3681412 w 3681412"/>
              <a:gd name="connsiteY20" fmla="*/ 102465 h 102471"/>
              <a:gd name="connsiteX0" fmla="*/ 0 w 3681412"/>
              <a:gd name="connsiteY0" fmla="*/ 64365 h 102471"/>
              <a:gd name="connsiteX1" fmla="*/ 114300 w 3681412"/>
              <a:gd name="connsiteY1" fmla="*/ 54840 h 102471"/>
              <a:gd name="connsiteX2" fmla="*/ 138112 w 3681412"/>
              <a:gd name="connsiteY2" fmla="*/ 50077 h 102471"/>
              <a:gd name="connsiteX3" fmla="*/ 195262 w 3681412"/>
              <a:gd name="connsiteY3" fmla="*/ 40552 h 102471"/>
              <a:gd name="connsiteX4" fmla="*/ 447675 w 3681412"/>
              <a:gd name="connsiteY4" fmla="*/ 11977 h 102471"/>
              <a:gd name="connsiteX5" fmla="*/ 1157287 w 3681412"/>
              <a:gd name="connsiteY5" fmla="*/ 7215 h 102471"/>
              <a:gd name="connsiteX6" fmla="*/ 2443162 w 3681412"/>
              <a:gd name="connsiteY6" fmla="*/ 7215 h 102471"/>
              <a:gd name="connsiteX7" fmla="*/ 2500312 w 3681412"/>
              <a:gd name="connsiteY7" fmla="*/ 11977 h 102471"/>
              <a:gd name="connsiteX8" fmla="*/ 2657475 w 3681412"/>
              <a:gd name="connsiteY8" fmla="*/ 21502 h 102471"/>
              <a:gd name="connsiteX9" fmla="*/ 2905125 w 3681412"/>
              <a:gd name="connsiteY9" fmla="*/ 31027 h 102471"/>
              <a:gd name="connsiteX10" fmla="*/ 3038475 w 3681412"/>
              <a:gd name="connsiteY10" fmla="*/ 40552 h 102471"/>
              <a:gd name="connsiteX11" fmla="*/ 3119437 w 3681412"/>
              <a:gd name="connsiteY11" fmla="*/ 50077 h 102471"/>
              <a:gd name="connsiteX12" fmla="*/ 3219450 w 3681412"/>
              <a:gd name="connsiteY12" fmla="*/ 54840 h 102471"/>
              <a:gd name="connsiteX13" fmla="*/ 3324225 w 3681412"/>
              <a:gd name="connsiteY13" fmla="*/ 64365 h 102471"/>
              <a:gd name="connsiteX14" fmla="*/ 3362325 w 3681412"/>
              <a:gd name="connsiteY14" fmla="*/ 69127 h 102471"/>
              <a:gd name="connsiteX15" fmla="*/ 3414712 w 3681412"/>
              <a:gd name="connsiteY15" fmla="*/ 73890 h 102471"/>
              <a:gd name="connsiteX16" fmla="*/ 3457575 w 3681412"/>
              <a:gd name="connsiteY16" fmla="*/ 78652 h 102471"/>
              <a:gd name="connsiteX17" fmla="*/ 3571875 w 3681412"/>
              <a:gd name="connsiteY17" fmla="*/ 88177 h 102471"/>
              <a:gd name="connsiteX18" fmla="*/ 3633787 w 3681412"/>
              <a:gd name="connsiteY18" fmla="*/ 97702 h 102471"/>
              <a:gd name="connsiteX19" fmla="*/ 3681412 w 3681412"/>
              <a:gd name="connsiteY19" fmla="*/ 102465 h 102471"/>
              <a:gd name="connsiteX0" fmla="*/ 0 w 3681412"/>
              <a:gd name="connsiteY0" fmla="*/ 64365 h 102471"/>
              <a:gd name="connsiteX1" fmla="*/ 114300 w 3681412"/>
              <a:gd name="connsiteY1" fmla="*/ 54840 h 102471"/>
              <a:gd name="connsiteX2" fmla="*/ 138112 w 3681412"/>
              <a:gd name="connsiteY2" fmla="*/ 50077 h 102471"/>
              <a:gd name="connsiteX3" fmla="*/ 447675 w 3681412"/>
              <a:gd name="connsiteY3" fmla="*/ 11977 h 102471"/>
              <a:gd name="connsiteX4" fmla="*/ 1157287 w 3681412"/>
              <a:gd name="connsiteY4" fmla="*/ 7215 h 102471"/>
              <a:gd name="connsiteX5" fmla="*/ 2443162 w 3681412"/>
              <a:gd name="connsiteY5" fmla="*/ 7215 h 102471"/>
              <a:gd name="connsiteX6" fmla="*/ 2500312 w 3681412"/>
              <a:gd name="connsiteY6" fmla="*/ 11977 h 102471"/>
              <a:gd name="connsiteX7" fmla="*/ 2657475 w 3681412"/>
              <a:gd name="connsiteY7" fmla="*/ 21502 h 102471"/>
              <a:gd name="connsiteX8" fmla="*/ 2905125 w 3681412"/>
              <a:gd name="connsiteY8" fmla="*/ 31027 h 102471"/>
              <a:gd name="connsiteX9" fmla="*/ 3038475 w 3681412"/>
              <a:gd name="connsiteY9" fmla="*/ 40552 h 102471"/>
              <a:gd name="connsiteX10" fmla="*/ 3119437 w 3681412"/>
              <a:gd name="connsiteY10" fmla="*/ 50077 h 102471"/>
              <a:gd name="connsiteX11" fmla="*/ 3219450 w 3681412"/>
              <a:gd name="connsiteY11" fmla="*/ 54840 h 102471"/>
              <a:gd name="connsiteX12" fmla="*/ 3324225 w 3681412"/>
              <a:gd name="connsiteY12" fmla="*/ 64365 h 102471"/>
              <a:gd name="connsiteX13" fmla="*/ 3362325 w 3681412"/>
              <a:gd name="connsiteY13" fmla="*/ 69127 h 102471"/>
              <a:gd name="connsiteX14" fmla="*/ 3414712 w 3681412"/>
              <a:gd name="connsiteY14" fmla="*/ 73890 h 102471"/>
              <a:gd name="connsiteX15" fmla="*/ 3457575 w 3681412"/>
              <a:gd name="connsiteY15" fmla="*/ 78652 h 102471"/>
              <a:gd name="connsiteX16" fmla="*/ 3571875 w 3681412"/>
              <a:gd name="connsiteY16" fmla="*/ 88177 h 102471"/>
              <a:gd name="connsiteX17" fmla="*/ 3633787 w 3681412"/>
              <a:gd name="connsiteY17" fmla="*/ 97702 h 102471"/>
              <a:gd name="connsiteX18" fmla="*/ 3681412 w 3681412"/>
              <a:gd name="connsiteY18" fmla="*/ 102465 h 102471"/>
              <a:gd name="connsiteX0" fmla="*/ 0 w 3681412"/>
              <a:gd name="connsiteY0" fmla="*/ 64365 h 102471"/>
              <a:gd name="connsiteX1" fmla="*/ 114300 w 3681412"/>
              <a:gd name="connsiteY1" fmla="*/ 54840 h 102471"/>
              <a:gd name="connsiteX2" fmla="*/ 447675 w 3681412"/>
              <a:gd name="connsiteY2" fmla="*/ 11977 h 102471"/>
              <a:gd name="connsiteX3" fmla="*/ 1157287 w 3681412"/>
              <a:gd name="connsiteY3" fmla="*/ 7215 h 102471"/>
              <a:gd name="connsiteX4" fmla="*/ 2443162 w 3681412"/>
              <a:gd name="connsiteY4" fmla="*/ 7215 h 102471"/>
              <a:gd name="connsiteX5" fmla="*/ 2500312 w 3681412"/>
              <a:gd name="connsiteY5" fmla="*/ 11977 h 102471"/>
              <a:gd name="connsiteX6" fmla="*/ 2657475 w 3681412"/>
              <a:gd name="connsiteY6" fmla="*/ 21502 h 102471"/>
              <a:gd name="connsiteX7" fmla="*/ 2905125 w 3681412"/>
              <a:gd name="connsiteY7" fmla="*/ 31027 h 102471"/>
              <a:gd name="connsiteX8" fmla="*/ 3038475 w 3681412"/>
              <a:gd name="connsiteY8" fmla="*/ 40552 h 102471"/>
              <a:gd name="connsiteX9" fmla="*/ 3119437 w 3681412"/>
              <a:gd name="connsiteY9" fmla="*/ 50077 h 102471"/>
              <a:gd name="connsiteX10" fmla="*/ 3219450 w 3681412"/>
              <a:gd name="connsiteY10" fmla="*/ 54840 h 102471"/>
              <a:gd name="connsiteX11" fmla="*/ 3324225 w 3681412"/>
              <a:gd name="connsiteY11" fmla="*/ 64365 h 102471"/>
              <a:gd name="connsiteX12" fmla="*/ 3362325 w 3681412"/>
              <a:gd name="connsiteY12" fmla="*/ 69127 h 102471"/>
              <a:gd name="connsiteX13" fmla="*/ 3414712 w 3681412"/>
              <a:gd name="connsiteY13" fmla="*/ 73890 h 102471"/>
              <a:gd name="connsiteX14" fmla="*/ 3457575 w 3681412"/>
              <a:gd name="connsiteY14" fmla="*/ 78652 h 102471"/>
              <a:gd name="connsiteX15" fmla="*/ 3571875 w 3681412"/>
              <a:gd name="connsiteY15" fmla="*/ 88177 h 102471"/>
              <a:gd name="connsiteX16" fmla="*/ 3633787 w 3681412"/>
              <a:gd name="connsiteY16" fmla="*/ 97702 h 102471"/>
              <a:gd name="connsiteX17" fmla="*/ 3681412 w 3681412"/>
              <a:gd name="connsiteY17" fmla="*/ 102465 h 102471"/>
              <a:gd name="connsiteX0" fmla="*/ 0 w 3681412"/>
              <a:gd name="connsiteY0" fmla="*/ 64365 h 102471"/>
              <a:gd name="connsiteX1" fmla="*/ 447675 w 3681412"/>
              <a:gd name="connsiteY1" fmla="*/ 11977 h 102471"/>
              <a:gd name="connsiteX2" fmla="*/ 1157287 w 3681412"/>
              <a:gd name="connsiteY2" fmla="*/ 7215 h 102471"/>
              <a:gd name="connsiteX3" fmla="*/ 2443162 w 3681412"/>
              <a:gd name="connsiteY3" fmla="*/ 7215 h 102471"/>
              <a:gd name="connsiteX4" fmla="*/ 2500312 w 3681412"/>
              <a:gd name="connsiteY4" fmla="*/ 11977 h 102471"/>
              <a:gd name="connsiteX5" fmla="*/ 2657475 w 3681412"/>
              <a:gd name="connsiteY5" fmla="*/ 21502 h 102471"/>
              <a:gd name="connsiteX6" fmla="*/ 2905125 w 3681412"/>
              <a:gd name="connsiteY6" fmla="*/ 31027 h 102471"/>
              <a:gd name="connsiteX7" fmla="*/ 3038475 w 3681412"/>
              <a:gd name="connsiteY7" fmla="*/ 40552 h 102471"/>
              <a:gd name="connsiteX8" fmla="*/ 3119437 w 3681412"/>
              <a:gd name="connsiteY8" fmla="*/ 50077 h 102471"/>
              <a:gd name="connsiteX9" fmla="*/ 3219450 w 3681412"/>
              <a:gd name="connsiteY9" fmla="*/ 54840 h 102471"/>
              <a:gd name="connsiteX10" fmla="*/ 3324225 w 3681412"/>
              <a:gd name="connsiteY10" fmla="*/ 64365 h 102471"/>
              <a:gd name="connsiteX11" fmla="*/ 3362325 w 3681412"/>
              <a:gd name="connsiteY11" fmla="*/ 69127 h 102471"/>
              <a:gd name="connsiteX12" fmla="*/ 3414712 w 3681412"/>
              <a:gd name="connsiteY12" fmla="*/ 73890 h 102471"/>
              <a:gd name="connsiteX13" fmla="*/ 3457575 w 3681412"/>
              <a:gd name="connsiteY13" fmla="*/ 78652 h 102471"/>
              <a:gd name="connsiteX14" fmla="*/ 3571875 w 3681412"/>
              <a:gd name="connsiteY14" fmla="*/ 88177 h 102471"/>
              <a:gd name="connsiteX15" fmla="*/ 3633787 w 3681412"/>
              <a:gd name="connsiteY15" fmla="*/ 97702 h 102471"/>
              <a:gd name="connsiteX16" fmla="*/ 3681412 w 3681412"/>
              <a:gd name="connsiteY16" fmla="*/ 102465 h 102471"/>
              <a:gd name="connsiteX0" fmla="*/ 0 w 3681412"/>
              <a:gd name="connsiteY0" fmla="*/ 63851 h 101957"/>
              <a:gd name="connsiteX1" fmla="*/ 1157287 w 3681412"/>
              <a:gd name="connsiteY1" fmla="*/ 6701 h 101957"/>
              <a:gd name="connsiteX2" fmla="*/ 2443162 w 3681412"/>
              <a:gd name="connsiteY2" fmla="*/ 6701 h 101957"/>
              <a:gd name="connsiteX3" fmla="*/ 2500312 w 3681412"/>
              <a:gd name="connsiteY3" fmla="*/ 11463 h 101957"/>
              <a:gd name="connsiteX4" fmla="*/ 2657475 w 3681412"/>
              <a:gd name="connsiteY4" fmla="*/ 20988 h 101957"/>
              <a:gd name="connsiteX5" fmla="*/ 2905125 w 3681412"/>
              <a:gd name="connsiteY5" fmla="*/ 30513 h 101957"/>
              <a:gd name="connsiteX6" fmla="*/ 3038475 w 3681412"/>
              <a:gd name="connsiteY6" fmla="*/ 40038 h 101957"/>
              <a:gd name="connsiteX7" fmla="*/ 3119437 w 3681412"/>
              <a:gd name="connsiteY7" fmla="*/ 49563 h 101957"/>
              <a:gd name="connsiteX8" fmla="*/ 3219450 w 3681412"/>
              <a:gd name="connsiteY8" fmla="*/ 54326 h 101957"/>
              <a:gd name="connsiteX9" fmla="*/ 3324225 w 3681412"/>
              <a:gd name="connsiteY9" fmla="*/ 63851 h 101957"/>
              <a:gd name="connsiteX10" fmla="*/ 3362325 w 3681412"/>
              <a:gd name="connsiteY10" fmla="*/ 68613 h 101957"/>
              <a:gd name="connsiteX11" fmla="*/ 3414712 w 3681412"/>
              <a:gd name="connsiteY11" fmla="*/ 73376 h 101957"/>
              <a:gd name="connsiteX12" fmla="*/ 3457575 w 3681412"/>
              <a:gd name="connsiteY12" fmla="*/ 78138 h 101957"/>
              <a:gd name="connsiteX13" fmla="*/ 3571875 w 3681412"/>
              <a:gd name="connsiteY13" fmla="*/ 87663 h 101957"/>
              <a:gd name="connsiteX14" fmla="*/ 3633787 w 3681412"/>
              <a:gd name="connsiteY14" fmla="*/ 97188 h 101957"/>
              <a:gd name="connsiteX15" fmla="*/ 3681412 w 3681412"/>
              <a:gd name="connsiteY15" fmla="*/ 101951 h 101957"/>
              <a:gd name="connsiteX0" fmla="*/ 0 w 3681412"/>
              <a:gd name="connsiteY0" fmla="*/ 61964 h 100070"/>
              <a:gd name="connsiteX1" fmla="*/ 1157287 w 3681412"/>
              <a:gd name="connsiteY1" fmla="*/ 4814 h 100070"/>
              <a:gd name="connsiteX2" fmla="*/ 2443162 w 3681412"/>
              <a:gd name="connsiteY2" fmla="*/ 4814 h 100070"/>
              <a:gd name="connsiteX3" fmla="*/ 2657475 w 3681412"/>
              <a:gd name="connsiteY3" fmla="*/ 19101 h 100070"/>
              <a:gd name="connsiteX4" fmla="*/ 2905125 w 3681412"/>
              <a:gd name="connsiteY4" fmla="*/ 28626 h 100070"/>
              <a:gd name="connsiteX5" fmla="*/ 3038475 w 3681412"/>
              <a:gd name="connsiteY5" fmla="*/ 38151 h 100070"/>
              <a:gd name="connsiteX6" fmla="*/ 3119437 w 3681412"/>
              <a:gd name="connsiteY6" fmla="*/ 47676 h 100070"/>
              <a:gd name="connsiteX7" fmla="*/ 3219450 w 3681412"/>
              <a:gd name="connsiteY7" fmla="*/ 52439 h 100070"/>
              <a:gd name="connsiteX8" fmla="*/ 3324225 w 3681412"/>
              <a:gd name="connsiteY8" fmla="*/ 61964 h 100070"/>
              <a:gd name="connsiteX9" fmla="*/ 3362325 w 3681412"/>
              <a:gd name="connsiteY9" fmla="*/ 66726 h 100070"/>
              <a:gd name="connsiteX10" fmla="*/ 3414712 w 3681412"/>
              <a:gd name="connsiteY10" fmla="*/ 71489 h 100070"/>
              <a:gd name="connsiteX11" fmla="*/ 3457575 w 3681412"/>
              <a:gd name="connsiteY11" fmla="*/ 76251 h 100070"/>
              <a:gd name="connsiteX12" fmla="*/ 3571875 w 3681412"/>
              <a:gd name="connsiteY12" fmla="*/ 85776 h 100070"/>
              <a:gd name="connsiteX13" fmla="*/ 3633787 w 3681412"/>
              <a:gd name="connsiteY13" fmla="*/ 95301 h 100070"/>
              <a:gd name="connsiteX14" fmla="*/ 3681412 w 3681412"/>
              <a:gd name="connsiteY14" fmla="*/ 100064 h 100070"/>
              <a:gd name="connsiteX0" fmla="*/ 0 w 3681412"/>
              <a:gd name="connsiteY0" fmla="*/ 62409 h 100515"/>
              <a:gd name="connsiteX1" fmla="*/ 1157287 w 3681412"/>
              <a:gd name="connsiteY1" fmla="*/ 5259 h 100515"/>
              <a:gd name="connsiteX2" fmla="*/ 2443162 w 3681412"/>
              <a:gd name="connsiteY2" fmla="*/ 5259 h 100515"/>
              <a:gd name="connsiteX3" fmla="*/ 2905125 w 3681412"/>
              <a:gd name="connsiteY3" fmla="*/ 29071 h 100515"/>
              <a:gd name="connsiteX4" fmla="*/ 3038475 w 3681412"/>
              <a:gd name="connsiteY4" fmla="*/ 38596 h 100515"/>
              <a:gd name="connsiteX5" fmla="*/ 3119437 w 3681412"/>
              <a:gd name="connsiteY5" fmla="*/ 48121 h 100515"/>
              <a:gd name="connsiteX6" fmla="*/ 3219450 w 3681412"/>
              <a:gd name="connsiteY6" fmla="*/ 52884 h 100515"/>
              <a:gd name="connsiteX7" fmla="*/ 3324225 w 3681412"/>
              <a:gd name="connsiteY7" fmla="*/ 62409 h 100515"/>
              <a:gd name="connsiteX8" fmla="*/ 3362325 w 3681412"/>
              <a:gd name="connsiteY8" fmla="*/ 67171 h 100515"/>
              <a:gd name="connsiteX9" fmla="*/ 3414712 w 3681412"/>
              <a:gd name="connsiteY9" fmla="*/ 71934 h 100515"/>
              <a:gd name="connsiteX10" fmla="*/ 3457575 w 3681412"/>
              <a:gd name="connsiteY10" fmla="*/ 76696 h 100515"/>
              <a:gd name="connsiteX11" fmla="*/ 3571875 w 3681412"/>
              <a:gd name="connsiteY11" fmla="*/ 86221 h 100515"/>
              <a:gd name="connsiteX12" fmla="*/ 3633787 w 3681412"/>
              <a:gd name="connsiteY12" fmla="*/ 95746 h 100515"/>
              <a:gd name="connsiteX13" fmla="*/ 3681412 w 3681412"/>
              <a:gd name="connsiteY13" fmla="*/ 100509 h 100515"/>
              <a:gd name="connsiteX0" fmla="*/ 0 w 3681412"/>
              <a:gd name="connsiteY0" fmla="*/ 62900 h 101006"/>
              <a:gd name="connsiteX1" fmla="*/ 1157287 w 3681412"/>
              <a:gd name="connsiteY1" fmla="*/ 5750 h 101006"/>
              <a:gd name="connsiteX2" fmla="*/ 2443162 w 3681412"/>
              <a:gd name="connsiteY2" fmla="*/ 5750 h 101006"/>
              <a:gd name="connsiteX3" fmla="*/ 3038475 w 3681412"/>
              <a:gd name="connsiteY3" fmla="*/ 39087 h 101006"/>
              <a:gd name="connsiteX4" fmla="*/ 3119437 w 3681412"/>
              <a:gd name="connsiteY4" fmla="*/ 48612 h 101006"/>
              <a:gd name="connsiteX5" fmla="*/ 3219450 w 3681412"/>
              <a:gd name="connsiteY5" fmla="*/ 53375 h 101006"/>
              <a:gd name="connsiteX6" fmla="*/ 3324225 w 3681412"/>
              <a:gd name="connsiteY6" fmla="*/ 62900 h 101006"/>
              <a:gd name="connsiteX7" fmla="*/ 3362325 w 3681412"/>
              <a:gd name="connsiteY7" fmla="*/ 67662 h 101006"/>
              <a:gd name="connsiteX8" fmla="*/ 3414712 w 3681412"/>
              <a:gd name="connsiteY8" fmla="*/ 72425 h 101006"/>
              <a:gd name="connsiteX9" fmla="*/ 3457575 w 3681412"/>
              <a:gd name="connsiteY9" fmla="*/ 77187 h 101006"/>
              <a:gd name="connsiteX10" fmla="*/ 3571875 w 3681412"/>
              <a:gd name="connsiteY10" fmla="*/ 86712 h 101006"/>
              <a:gd name="connsiteX11" fmla="*/ 3633787 w 3681412"/>
              <a:gd name="connsiteY11" fmla="*/ 96237 h 101006"/>
              <a:gd name="connsiteX12" fmla="*/ 3681412 w 3681412"/>
              <a:gd name="connsiteY12" fmla="*/ 101000 h 101006"/>
              <a:gd name="connsiteX0" fmla="*/ 0 w 3681412"/>
              <a:gd name="connsiteY0" fmla="*/ 63432 h 101538"/>
              <a:gd name="connsiteX1" fmla="*/ 1157287 w 3681412"/>
              <a:gd name="connsiteY1" fmla="*/ 6282 h 101538"/>
              <a:gd name="connsiteX2" fmla="*/ 2443162 w 3681412"/>
              <a:gd name="connsiteY2" fmla="*/ 6282 h 101538"/>
              <a:gd name="connsiteX3" fmla="*/ 3119437 w 3681412"/>
              <a:gd name="connsiteY3" fmla="*/ 49144 h 101538"/>
              <a:gd name="connsiteX4" fmla="*/ 3219450 w 3681412"/>
              <a:gd name="connsiteY4" fmla="*/ 53907 h 101538"/>
              <a:gd name="connsiteX5" fmla="*/ 3324225 w 3681412"/>
              <a:gd name="connsiteY5" fmla="*/ 63432 h 101538"/>
              <a:gd name="connsiteX6" fmla="*/ 3362325 w 3681412"/>
              <a:gd name="connsiteY6" fmla="*/ 68194 h 101538"/>
              <a:gd name="connsiteX7" fmla="*/ 3414712 w 3681412"/>
              <a:gd name="connsiteY7" fmla="*/ 72957 h 101538"/>
              <a:gd name="connsiteX8" fmla="*/ 3457575 w 3681412"/>
              <a:gd name="connsiteY8" fmla="*/ 77719 h 101538"/>
              <a:gd name="connsiteX9" fmla="*/ 3571875 w 3681412"/>
              <a:gd name="connsiteY9" fmla="*/ 87244 h 101538"/>
              <a:gd name="connsiteX10" fmla="*/ 3633787 w 3681412"/>
              <a:gd name="connsiteY10" fmla="*/ 96769 h 101538"/>
              <a:gd name="connsiteX11" fmla="*/ 3681412 w 3681412"/>
              <a:gd name="connsiteY11" fmla="*/ 101532 h 101538"/>
              <a:gd name="connsiteX0" fmla="*/ 0 w 3681412"/>
              <a:gd name="connsiteY0" fmla="*/ 63711 h 101817"/>
              <a:gd name="connsiteX1" fmla="*/ 1157287 w 3681412"/>
              <a:gd name="connsiteY1" fmla="*/ 6561 h 101817"/>
              <a:gd name="connsiteX2" fmla="*/ 2443162 w 3681412"/>
              <a:gd name="connsiteY2" fmla="*/ 6561 h 101817"/>
              <a:gd name="connsiteX3" fmla="*/ 3219450 w 3681412"/>
              <a:gd name="connsiteY3" fmla="*/ 54186 h 101817"/>
              <a:gd name="connsiteX4" fmla="*/ 3324225 w 3681412"/>
              <a:gd name="connsiteY4" fmla="*/ 63711 h 101817"/>
              <a:gd name="connsiteX5" fmla="*/ 3362325 w 3681412"/>
              <a:gd name="connsiteY5" fmla="*/ 68473 h 101817"/>
              <a:gd name="connsiteX6" fmla="*/ 3414712 w 3681412"/>
              <a:gd name="connsiteY6" fmla="*/ 73236 h 101817"/>
              <a:gd name="connsiteX7" fmla="*/ 3457575 w 3681412"/>
              <a:gd name="connsiteY7" fmla="*/ 77998 h 101817"/>
              <a:gd name="connsiteX8" fmla="*/ 3571875 w 3681412"/>
              <a:gd name="connsiteY8" fmla="*/ 87523 h 101817"/>
              <a:gd name="connsiteX9" fmla="*/ 3633787 w 3681412"/>
              <a:gd name="connsiteY9" fmla="*/ 97048 h 101817"/>
              <a:gd name="connsiteX10" fmla="*/ 3681412 w 3681412"/>
              <a:gd name="connsiteY10" fmla="*/ 101811 h 101817"/>
              <a:gd name="connsiteX0" fmla="*/ 0 w 3681412"/>
              <a:gd name="connsiteY0" fmla="*/ 64293 h 102399"/>
              <a:gd name="connsiteX1" fmla="*/ 1157287 w 3681412"/>
              <a:gd name="connsiteY1" fmla="*/ 7143 h 102399"/>
              <a:gd name="connsiteX2" fmla="*/ 2443162 w 3681412"/>
              <a:gd name="connsiteY2" fmla="*/ 7143 h 102399"/>
              <a:gd name="connsiteX3" fmla="*/ 3324225 w 3681412"/>
              <a:gd name="connsiteY3" fmla="*/ 64293 h 102399"/>
              <a:gd name="connsiteX4" fmla="*/ 3362325 w 3681412"/>
              <a:gd name="connsiteY4" fmla="*/ 69055 h 102399"/>
              <a:gd name="connsiteX5" fmla="*/ 3414712 w 3681412"/>
              <a:gd name="connsiteY5" fmla="*/ 73818 h 102399"/>
              <a:gd name="connsiteX6" fmla="*/ 3457575 w 3681412"/>
              <a:gd name="connsiteY6" fmla="*/ 78580 h 102399"/>
              <a:gd name="connsiteX7" fmla="*/ 3571875 w 3681412"/>
              <a:gd name="connsiteY7" fmla="*/ 88105 h 102399"/>
              <a:gd name="connsiteX8" fmla="*/ 3633787 w 3681412"/>
              <a:gd name="connsiteY8" fmla="*/ 97630 h 102399"/>
              <a:gd name="connsiteX9" fmla="*/ 3681412 w 3681412"/>
              <a:gd name="connsiteY9" fmla="*/ 102393 h 102399"/>
              <a:gd name="connsiteX0" fmla="*/ 0 w 3681412"/>
              <a:gd name="connsiteY0" fmla="*/ 64293 h 102399"/>
              <a:gd name="connsiteX1" fmla="*/ 1157287 w 3681412"/>
              <a:gd name="connsiteY1" fmla="*/ 7143 h 102399"/>
              <a:gd name="connsiteX2" fmla="*/ 2443162 w 3681412"/>
              <a:gd name="connsiteY2" fmla="*/ 7143 h 102399"/>
              <a:gd name="connsiteX3" fmla="*/ 3324225 w 3681412"/>
              <a:gd name="connsiteY3" fmla="*/ 64293 h 102399"/>
              <a:gd name="connsiteX4" fmla="*/ 3414712 w 3681412"/>
              <a:gd name="connsiteY4" fmla="*/ 73818 h 102399"/>
              <a:gd name="connsiteX5" fmla="*/ 3457575 w 3681412"/>
              <a:gd name="connsiteY5" fmla="*/ 78580 h 102399"/>
              <a:gd name="connsiteX6" fmla="*/ 3571875 w 3681412"/>
              <a:gd name="connsiteY6" fmla="*/ 88105 h 102399"/>
              <a:gd name="connsiteX7" fmla="*/ 3633787 w 3681412"/>
              <a:gd name="connsiteY7" fmla="*/ 97630 h 102399"/>
              <a:gd name="connsiteX8" fmla="*/ 3681412 w 3681412"/>
              <a:gd name="connsiteY8" fmla="*/ 102393 h 102399"/>
              <a:gd name="connsiteX0" fmla="*/ 0 w 3681412"/>
              <a:gd name="connsiteY0" fmla="*/ 64900 h 103006"/>
              <a:gd name="connsiteX1" fmla="*/ 1157287 w 3681412"/>
              <a:gd name="connsiteY1" fmla="*/ 7750 h 103006"/>
              <a:gd name="connsiteX2" fmla="*/ 2443162 w 3681412"/>
              <a:gd name="connsiteY2" fmla="*/ 7750 h 103006"/>
              <a:gd name="connsiteX3" fmla="*/ 3414712 w 3681412"/>
              <a:gd name="connsiteY3" fmla="*/ 74425 h 103006"/>
              <a:gd name="connsiteX4" fmla="*/ 3457575 w 3681412"/>
              <a:gd name="connsiteY4" fmla="*/ 79187 h 103006"/>
              <a:gd name="connsiteX5" fmla="*/ 3571875 w 3681412"/>
              <a:gd name="connsiteY5" fmla="*/ 88712 h 103006"/>
              <a:gd name="connsiteX6" fmla="*/ 3633787 w 3681412"/>
              <a:gd name="connsiteY6" fmla="*/ 98237 h 103006"/>
              <a:gd name="connsiteX7" fmla="*/ 3681412 w 3681412"/>
              <a:gd name="connsiteY7" fmla="*/ 103000 h 103006"/>
              <a:gd name="connsiteX0" fmla="*/ 0 w 3681412"/>
              <a:gd name="connsiteY0" fmla="*/ 65211 h 103317"/>
              <a:gd name="connsiteX1" fmla="*/ 1157287 w 3681412"/>
              <a:gd name="connsiteY1" fmla="*/ 8061 h 103317"/>
              <a:gd name="connsiteX2" fmla="*/ 2443162 w 3681412"/>
              <a:gd name="connsiteY2" fmla="*/ 8061 h 103317"/>
              <a:gd name="connsiteX3" fmla="*/ 3457575 w 3681412"/>
              <a:gd name="connsiteY3" fmla="*/ 79498 h 103317"/>
              <a:gd name="connsiteX4" fmla="*/ 3571875 w 3681412"/>
              <a:gd name="connsiteY4" fmla="*/ 89023 h 103317"/>
              <a:gd name="connsiteX5" fmla="*/ 3633787 w 3681412"/>
              <a:gd name="connsiteY5" fmla="*/ 98548 h 103317"/>
              <a:gd name="connsiteX6" fmla="*/ 3681412 w 3681412"/>
              <a:gd name="connsiteY6" fmla="*/ 103311 h 103317"/>
              <a:gd name="connsiteX0" fmla="*/ 0 w 3681412"/>
              <a:gd name="connsiteY0" fmla="*/ 65845 h 103951"/>
              <a:gd name="connsiteX1" fmla="*/ 1157287 w 3681412"/>
              <a:gd name="connsiteY1" fmla="*/ 8695 h 103951"/>
              <a:gd name="connsiteX2" fmla="*/ 2443162 w 3681412"/>
              <a:gd name="connsiteY2" fmla="*/ 8695 h 103951"/>
              <a:gd name="connsiteX3" fmla="*/ 3571875 w 3681412"/>
              <a:gd name="connsiteY3" fmla="*/ 89657 h 103951"/>
              <a:gd name="connsiteX4" fmla="*/ 3633787 w 3681412"/>
              <a:gd name="connsiteY4" fmla="*/ 99182 h 103951"/>
              <a:gd name="connsiteX5" fmla="*/ 3681412 w 3681412"/>
              <a:gd name="connsiteY5" fmla="*/ 103945 h 103951"/>
              <a:gd name="connsiteX0" fmla="*/ 0 w 3733335"/>
              <a:gd name="connsiteY0" fmla="*/ 66492 h 108373"/>
              <a:gd name="connsiteX1" fmla="*/ 1157287 w 3733335"/>
              <a:gd name="connsiteY1" fmla="*/ 9342 h 108373"/>
              <a:gd name="connsiteX2" fmla="*/ 2443162 w 3733335"/>
              <a:gd name="connsiteY2" fmla="*/ 9342 h 108373"/>
              <a:gd name="connsiteX3" fmla="*/ 3633787 w 3733335"/>
              <a:gd name="connsiteY3" fmla="*/ 99829 h 108373"/>
              <a:gd name="connsiteX4" fmla="*/ 3681412 w 3733335"/>
              <a:gd name="connsiteY4" fmla="*/ 104592 h 108373"/>
              <a:gd name="connsiteX0" fmla="*/ 0 w 3681412"/>
              <a:gd name="connsiteY0" fmla="*/ 66819 h 104919"/>
              <a:gd name="connsiteX1" fmla="*/ 1157287 w 3681412"/>
              <a:gd name="connsiteY1" fmla="*/ 9669 h 104919"/>
              <a:gd name="connsiteX2" fmla="*/ 2443162 w 3681412"/>
              <a:gd name="connsiteY2" fmla="*/ 9669 h 104919"/>
              <a:gd name="connsiteX3" fmla="*/ 3681412 w 3681412"/>
              <a:gd name="connsiteY3" fmla="*/ 104919 h 104919"/>
              <a:gd name="connsiteX0" fmla="*/ 0 w 3690937"/>
              <a:gd name="connsiteY0" fmla="*/ 64294 h 64294"/>
              <a:gd name="connsiteX1" fmla="*/ 1157287 w 3690937"/>
              <a:gd name="connsiteY1" fmla="*/ 7144 h 64294"/>
              <a:gd name="connsiteX2" fmla="*/ 2443162 w 3690937"/>
              <a:gd name="connsiteY2" fmla="*/ 7144 h 64294"/>
              <a:gd name="connsiteX3" fmla="*/ 3690937 w 3690937"/>
              <a:gd name="connsiteY3" fmla="*/ 64294 h 64294"/>
              <a:gd name="connsiteX0" fmla="*/ 0 w 3690937"/>
              <a:gd name="connsiteY0" fmla="*/ 57773 h 57773"/>
              <a:gd name="connsiteX1" fmla="*/ 1157287 w 3690937"/>
              <a:gd name="connsiteY1" fmla="*/ 623 h 57773"/>
              <a:gd name="connsiteX2" fmla="*/ 2443162 w 3690937"/>
              <a:gd name="connsiteY2" fmla="*/ 29198 h 57773"/>
              <a:gd name="connsiteX3" fmla="*/ 3690937 w 3690937"/>
              <a:gd name="connsiteY3" fmla="*/ 57773 h 57773"/>
              <a:gd name="connsiteX0" fmla="*/ 0 w 3690937"/>
              <a:gd name="connsiteY0" fmla="*/ 57150 h 57150"/>
              <a:gd name="connsiteX1" fmla="*/ 1157287 w 3690937"/>
              <a:gd name="connsiteY1" fmla="*/ 0 h 57150"/>
              <a:gd name="connsiteX2" fmla="*/ 3690937 w 3690937"/>
              <a:gd name="connsiteY2" fmla="*/ 57150 h 57150"/>
              <a:gd name="connsiteX0" fmla="*/ 0 w 3690937"/>
              <a:gd name="connsiteY0" fmla="*/ 19050 h 19050"/>
              <a:gd name="connsiteX1" fmla="*/ 1531937 w 3690937"/>
              <a:gd name="connsiteY1" fmla="*/ 0 h 19050"/>
              <a:gd name="connsiteX2" fmla="*/ 3690937 w 3690937"/>
              <a:gd name="connsiteY2" fmla="*/ 19050 h 19050"/>
              <a:gd name="connsiteX0" fmla="*/ 0 w 3690937"/>
              <a:gd name="connsiteY0" fmla="*/ 19050 h 19050"/>
              <a:gd name="connsiteX1" fmla="*/ 1531937 w 3690937"/>
              <a:gd name="connsiteY1" fmla="*/ 0 h 19050"/>
              <a:gd name="connsiteX2" fmla="*/ 3690937 w 3690937"/>
              <a:gd name="connsiteY2" fmla="*/ 19050 h 19050"/>
              <a:gd name="connsiteX0" fmla="*/ 0 w 3694112"/>
              <a:gd name="connsiteY0" fmla="*/ 19485 h 35360"/>
              <a:gd name="connsiteX1" fmla="*/ 1531937 w 3694112"/>
              <a:gd name="connsiteY1" fmla="*/ 435 h 35360"/>
              <a:gd name="connsiteX2" fmla="*/ 3694112 w 3694112"/>
              <a:gd name="connsiteY2" fmla="*/ 35360 h 35360"/>
              <a:gd name="connsiteX0" fmla="*/ 0 w 3726728"/>
              <a:gd name="connsiteY0" fmla="*/ 20808 h 20808"/>
              <a:gd name="connsiteX1" fmla="*/ 1531937 w 3726728"/>
              <a:gd name="connsiteY1" fmla="*/ 1758 h 20808"/>
              <a:gd name="connsiteX2" fmla="*/ 3726728 w 3726728"/>
              <a:gd name="connsiteY2" fmla="*/ 0 h 20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26728" h="20808">
                <a:moveTo>
                  <a:pt x="0" y="20808"/>
                </a:moveTo>
                <a:cubicBezTo>
                  <a:pt x="241102" y="8902"/>
                  <a:pt x="916252" y="-888"/>
                  <a:pt x="1531937" y="1758"/>
                </a:cubicBezTo>
                <a:lnTo>
                  <a:pt x="3726728" y="0"/>
                </a:lnTo>
              </a:path>
            </a:pathLst>
          </a:cu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 flipH="1">
            <a:off x="10825615" y="4401108"/>
            <a:ext cx="58255" cy="2049648"/>
          </a:xfrm>
          <a:custGeom>
            <a:avLst/>
            <a:gdLst>
              <a:gd name="connsiteX0" fmla="*/ 0 w 52387"/>
              <a:gd name="connsiteY0" fmla="*/ 0 h 1414462"/>
              <a:gd name="connsiteX1" fmla="*/ 4762 w 52387"/>
              <a:gd name="connsiteY1" fmla="*/ 280987 h 1414462"/>
              <a:gd name="connsiteX2" fmla="*/ 14287 w 52387"/>
              <a:gd name="connsiteY2" fmla="*/ 309562 h 1414462"/>
              <a:gd name="connsiteX3" fmla="*/ 19050 w 52387"/>
              <a:gd name="connsiteY3" fmla="*/ 342900 h 1414462"/>
              <a:gd name="connsiteX4" fmla="*/ 23812 w 52387"/>
              <a:gd name="connsiteY4" fmla="*/ 357187 h 1414462"/>
              <a:gd name="connsiteX5" fmla="*/ 28575 w 52387"/>
              <a:gd name="connsiteY5" fmla="*/ 381000 h 1414462"/>
              <a:gd name="connsiteX6" fmla="*/ 33337 w 52387"/>
              <a:gd name="connsiteY6" fmla="*/ 395287 h 1414462"/>
              <a:gd name="connsiteX7" fmla="*/ 42862 w 52387"/>
              <a:gd name="connsiteY7" fmla="*/ 438150 h 1414462"/>
              <a:gd name="connsiteX8" fmla="*/ 47625 w 52387"/>
              <a:gd name="connsiteY8" fmla="*/ 509587 h 1414462"/>
              <a:gd name="connsiteX9" fmla="*/ 52387 w 52387"/>
              <a:gd name="connsiteY9" fmla="*/ 557212 h 1414462"/>
              <a:gd name="connsiteX10" fmla="*/ 47625 w 52387"/>
              <a:gd name="connsiteY10" fmla="*/ 809625 h 1414462"/>
              <a:gd name="connsiteX11" fmla="*/ 42862 w 52387"/>
              <a:gd name="connsiteY11" fmla="*/ 842962 h 1414462"/>
              <a:gd name="connsiteX12" fmla="*/ 33337 w 52387"/>
              <a:gd name="connsiteY12" fmla="*/ 881062 h 1414462"/>
              <a:gd name="connsiteX13" fmla="*/ 28575 w 52387"/>
              <a:gd name="connsiteY13" fmla="*/ 957262 h 1414462"/>
              <a:gd name="connsiteX14" fmla="*/ 23812 w 52387"/>
              <a:gd name="connsiteY14" fmla="*/ 1000125 h 1414462"/>
              <a:gd name="connsiteX15" fmla="*/ 19050 w 52387"/>
              <a:gd name="connsiteY15" fmla="*/ 1381125 h 1414462"/>
              <a:gd name="connsiteX16" fmla="*/ 9525 w 52387"/>
              <a:gd name="connsiteY16" fmla="*/ 1409700 h 1414462"/>
              <a:gd name="connsiteX17" fmla="*/ 9525 w 52387"/>
              <a:gd name="connsiteY17" fmla="*/ 1414462 h 1414462"/>
              <a:gd name="connsiteX0" fmla="*/ 0 w 52387"/>
              <a:gd name="connsiteY0" fmla="*/ 0 h 1414462"/>
              <a:gd name="connsiteX1" fmla="*/ 4762 w 52387"/>
              <a:gd name="connsiteY1" fmla="*/ 280987 h 1414462"/>
              <a:gd name="connsiteX2" fmla="*/ 19050 w 52387"/>
              <a:gd name="connsiteY2" fmla="*/ 342900 h 1414462"/>
              <a:gd name="connsiteX3" fmla="*/ 23812 w 52387"/>
              <a:gd name="connsiteY3" fmla="*/ 357187 h 1414462"/>
              <a:gd name="connsiteX4" fmla="*/ 28575 w 52387"/>
              <a:gd name="connsiteY4" fmla="*/ 381000 h 1414462"/>
              <a:gd name="connsiteX5" fmla="*/ 33337 w 52387"/>
              <a:gd name="connsiteY5" fmla="*/ 395287 h 1414462"/>
              <a:gd name="connsiteX6" fmla="*/ 42862 w 52387"/>
              <a:gd name="connsiteY6" fmla="*/ 438150 h 1414462"/>
              <a:gd name="connsiteX7" fmla="*/ 47625 w 52387"/>
              <a:gd name="connsiteY7" fmla="*/ 509587 h 1414462"/>
              <a:gd name="connsiteX8" fmla="*/ 52387 w 52387"/>
              <a:gd name="connsiteY8" fmla="*/ 557212 h 1414462"/>
              <a:gd name="connsiteX9" fmla="*/ 47625 w 52387"/>
              <a:gd name="connsiteY9" fmla="*/ 809625 h 1414462"/>
              <a:gd name="connsiteX10" fmla="*/ 42862 w 52387"/>
              <a:gd name="connsiteY10" fmla="*/ 842962 h 1414462"/>
              <a:gd name="connsiteX11" fmla="*/ 33337 w 52387"/>
              <a:gd name="connsiteY11" fmla="*/ 881062 h 1414462"/>
              <a:gd name="connsiteX12" fmla="*/ 28575 w 52387"/>
              <a:gd name="connsiteY12" fmla="*/ 957262 h 1414462"/>
              <a:gd name="connsiteX13" fmla="*/ 23812 w 52387"/>
              <a:gd name="connsiteY13" fmla="*/ 1000125 h 1414462"/>
              <a:gd name="connsiteX14" fmla="*/ 19050 w 52387"/>
              <a:gd name="connsiteY14" fmla="*/ 1381125 h 1414462"/>
              <a:gd name="connsiteX15" fmla="*/ 9525 w 52387"/>
              <a:gd name="connsiteY15" fmla="*/ 1409700 h 1414462"/>
              <a:gd name="connsiteX16" fmla="*/ 9525 w 52387"/>
              <a:gd name="connsiteY16" fmla="*/ 1414462 h 1414462"/>
              <a:gd name="connsiteX0" fmla="*/ 0 w 52387"/>
              <a:gd name="connsiteY0" fmla="*/ 0 h 1414462"/>
              <a:gd name="connsiteX1" fmla="*/ 4762 w 52387"/>
              <a:gd name="connsiteY1" fmla="*/ 280987 h 1414462"/>
              <a:gd name="connsiteX2" fmla="*/ 19050 w 52387"/>
              <a:gd name="connsiteY2" fmla="*/ 342900 h 1414462"/>
              <a:gd name="connsiteX3" fmla="*/ 28575 w 52387"/>
              <a:gd name="connsiteY3" fmla="*/ 381000 h 1414462"/>
              <a:gd name="connsiteX4" fmla="*/ 33337 w 52387"/>
              <a:gd name="connsiteY4" fmla="*/ 395287 h 1414462"/>
              <a:gd name="connsiteX5" fmla="*/ 42862 w 52387"/>
              <a:gd name="connsiteY5" fmla="*/ 438150 h 1414462"/>
              <a:gd name="connsiteX6" fmla="*/ 47625 w 52387"/>
              <a:gd name="connsiteY6" fmla="*/ 509587 h 1414462"/>
              <a:gd name="connsiteX7" fmla="*/ 52387 w 52387"/>
              <a:gd name="connsiteY7" fmla="*/ 557212 h 1414462"/>
              <a:gd name="connsiteX8" fmla="*/ 47625 w 52387"/>
              <a:gd name="connsiteY8" fmla="*/ 809625 h 1414462"/>
              <a:gd name="connsiteX9" fmla="*/ 42862 w 52387"/>
              <a:gd name="connsiteY9" fmla="*/ 842962 h 1414462"/>
              <a:gd name="connsiteX10" fmla="*/ 33337 w 52387"/>
              <a:gd name="connsiteY10" fmla="*/ 881062 h 1414462"/>
              <a:gd name="connsiteX11" fmla="*/ 28575 w 52387"/>
              <a:gd name="connsiteY11" fmla="*/ 957262 h 1414462"/>
              <a:gd name="connsiteX12" fmla="*/ 23812 w 52387"/>
              <a:gd name="connsiteY12" fmla="*/ 1000125 h 1414462"/>
              <a:gd name="connsiteX13" fmla="*/ 19050 w 52387"/>
              <a:gd name="connsiteY13" fmla="*/ 1381125 h 1414462"/>
              <a:gd name="connsiteX14" fmla="*/ 9525 w 52387"/>
              <a:gd name="connsiteY14" fmla="*/ 1409700 h 1414462"/>
              <a:gd name="connsiteX15" fmla="*/ 9525 w 52387"/>
              <a:gd name="connsiteY15" fmla="*/ 1414462 h 1414462"/>
              <a:gd name="connsiteX0" fmla="*/ 0 w 52387"/>
              <a:gd name="connsiteY0" fmla="*/ 0 h 1414462"/>
              <a:gd name="connsiteX1" fmla="*/ 19050 w 52387"/>
              <a:gd name="connsiteY1" fmla="*/ 342900 h 1414462"/>
              <a:gd name="connsiteX2" fmla="*/ 28575 w 52387"/>
              <a:gd name="connsiteY2" fmla="*/ 381000 h 1414462"/>
              <a:gd name="connsiteX3" fmla="*/ 33337 w 52387"/>
              <a:gd name="connsiteY3" fmla="*/ 395287 h 1414462"/>
              <a:gd name="connsiteX4" fmla="*/ 42862 w 52387"/>
              <a:gd name="connsiteY4" fmla="*/ 438150 h 1414462"/>
              <a:gd name="connsiteX5" fmla="*/ 47625 w 52387"/>
              <a:gd name="connsiteY5" fmla="*/ 509587 h 1414462"/>
              <a:gd name="connsiteX6" fmla="*/ 52387 w 52387"/>
              <a:gd name="connsiteY6" fmla="*/ 557212 h 1414462"/>
              <a:gd name="connsiteX7" fmla="*/ 47625 w 52387"/>
              <a:gd name="connsiteY7" fmla="*/ 809625 h 1414462"/>
              <a:gd name="connsiteX8" fmla="*/ 42862 w 52387"/>
              <a:gd name="connsiteY8" fmla="*/ 842962 h 1414462"/>
              <a:gd name="connsiteX9" fmla="*/ 33337 w 52387"/>
              <a:gd name="connsiteY9" fmla="*/ 881062 h 1414462"/>
              <a:gd name="connsiteX10" fmla="*/ 28575 w 52387"/>
              <a:gd name="connsiteY10" fmla="*/ 957262 h 1414462"/>
              <a:gd name="connsiteX11" fmla="*/ 23812 w 52387"/>
              <a:gd name="connsiteY11" fmla="*/ 1000125 h 1414462"/>
              <a:gd name="connsiteX12" fmla="*/ 19050 w 52387"/>
              <a:gd name="connsiteY12" fmla="*/ 1381125 h 1414462"/>
              <a:gd name="connsiteX13" fmla="*/ 9525 w 52387"/>
              <a:gd name="connsiteY13" fmla="*/ 1409700 h 1414462"/>
              <a:gd name="connsiteX14" fmla="*/ 9525 w 52387"/>
              <a:gd name="connsiteY14" fmla="*/ 1414462 h 1414462"/>
              <a:gd name="connsiteX0" fmla="*/ 0 w 52387"/>
              <a:gd name="connsiteY0" fmla="*/ 0 h 1414462"/>
              <a:gd name="connsiteX1" fmla="*/ 28575 w 52387"/>
              <a:gd name="connsiteY1" fmla="*/ 381000 h 1414462"/>
              <a:gd name="connsiteX2" fmla="*/ 33337 w 52387"/>
              <a:gd name="connsiteY2" fmla="*/ 395287 h 1414462"/>
              <a:gd name="connsiteX3" fmla="*/ 42862 w 52387"/>
              <a:gd name="connsiteY3" fmla="*/ 438150 h 1414462"/>
              <a:gd name="connsiteX4" fmla="*/ 47625 w 52387"/>
              <a:gd name="connsiteY4" fmla="*/ 509587 h 1414462"/>
              <a:gd name="connsiteX5" fmla="*/ 52387 w 52387"/>
              <a:gd name="connsiteY5" fmla="*/ 557212 h 1414462"/>
              <a:gd name="connsiteX6" fmla="*/ 47625 w 52387"/>
              <a:gd name="connsiteY6" fmla="*/ 809625 h 1414462"/>
              <a:gd name="connsiteX7" fmla="*/ 42862 w 52387"/>
              <a:gd name="connsiteY7" fmla="*/ 842962 h 1414462"/>
              <a:gd name="connsiteX8" fmla="*/ 33337 w 52387"/>
              <a:gd name="connsiteY8" fmla="*/ 881062 h 1414462"/>
              <a:gd name="connsiteX9" fmla="*/ 28575 w 52387"/>
              <a:gd name="connsiteY9" fmla="*/ 957262 h 1414462"/>
              <a:gd name="connsiteX10" fmla="*/ 23812 w 52387"/>
              <a:gd name="connsiteY10" fmla="*/ 1000125 h 1414462"/>
              <a:gd name="connsiteX11" fmla="*/ 19050 w 52387"/>
              <a:gd name="connsiteY11" fmla="*/ 1381125 h 1414462"/>
              <a:gd name="connsiteX12" fmla="*/ 9525 w 52387"/>
              <a:gd name="connsiteY12" fmla="*/ 1409700 h 1414462"/>
              <a:gd name="connsiteX13" fmla="*/ 9525 w 52387"/>
              <a:gd name="connsiteY13" fmla="*/ 1414462 h 1414462"/>
              <a:gd name="connsiteX0" fmla="*/ 0 w 52387"/>
              <a:gd name="connsiteY0" fmla="*/ 0 h 1414462"/>
              <a:gd name="connsiteX1" fmla="*/ 33337 w 52387"/>
              <a:gd name="connsiteY1" fmla="*/ 395287 h 1414462"/>
              <a:gd name="connsiteX2" fmla="*/ 42862 w 52387"/>
              <a:gd name="connsiteY2" fmla="*/ 438150 h 1414462"/>
              <a:gd name="connsiteX3" fmla="*/ 47625 w 52387"/>
              <a:gd name="connsiteY3" fmla="*/ 509587 h 1414462"/>
              <a:gd name="connsiteX4" fmla="*/ 52387 w 52387"/>
              <a:gd name="connsiteY4" fmla="*/ 557212 h 1414462"/>
              <a:gd name="connsiteX5" fmla="*/ 47625 w 52387"/>
              <a:gd name="connsiteY5" fmla="*/ 809625 h 1414462"/>
              <a:gd name="connsiteX6" fmla="*/ 42862 w 52387"/>
              <a:gd name="connsiteY6" fmla="*/ 842962 h 1414462"/>
              <a:gd name="connsiteX7" fmla="*/ 33337 w 52387"/>
              <a:gd name="connsiteY7" fmla="*/ 881062 h 1414462"/>
              <a:gd name="connsiteX8" fmla="*/ 28575 w 52387"/>
              <a:gd name="connsiteY8" fmla="*/ 957262 h 1414462"/>
              <a:gd name="connsiteX9" fmla="*/ 23812 w 52387"/>
              <a:gd name="connsiteY9" fmla="*/ 1000125 h 1414462"/>
              <a:gd name="connsiteX10" fmla="*/ 19050 w 52387"/>
              <a:gd name="connsiteY10" fmla="*/ 1381125 h 1414462"/>
              <a:gd name="connsiteX11" fmla="*/ 9525 w 52387"/>
              <a:gd name="connsiteY11" fmla="*/ 1409700 h 1414462"/>
              <a:gd name="connsiteX12" fmla="*/ 9525 w 52387"/>
              <a:gd name="connsiteY12" fmla="*/ 1414462 h 1414462"/>
              <a:gd name="connsiteX0" fmla="*/ 0 w 52387"/>
              <a:gd name="connsiteY0" fmla="*/ 0 h 1414462"/>
              <a:gd name="connsiteX1" fmla="*/ 42862 w 52387"/>
              <a:gd name="connsiteY1" fmla="*/ 438150 h 1414462"/>
              <a:gd name="connsiteX2" fmla="*/ 47625 w 52387"/>
              <a:gd name="connsiteY2" fmla="*/ 509587 h 1414462"/>
              <a:gd name="connsiteX3" fmla="*/ 52387 w 52387"/>
              <a:gd name="connsiteY3" fmla="*/ 557212 h 1414462"/>
              <a:gd name="connsiteX4" fmla="*/ 47625 w 52387"/>
              <a:gd name="connsiteY4" fmla="*/ 809625 h 1414462"/>
              <a:gd name="connsiteX5" fmla="*/ 42862 w 52387"/>
              <a:gd name="connsiteY5" fmla="*/ 842962 h 1414462"/>
              <a:gd name="connsiteX6" fmla="*/ 33337 w 52387"/>
              <a:gd name="connsiteY6" fmla="*/ 881062 h 1414462"/>
              <a:gd name="connsiteX7" fmla="*/ 28575 w 52387"/>
              <a:gd name="connsiteY7" fmla="*/ 957262 h 1414462"/>
              <a:gd name="connsiteX8" fmla="*/ 23812 w 52387"/>
              <a:gd name="connsiteY8" fmla="*/ 1000125 h 1414462"/>
              <a:gd name="connsiteX9" fmla="*/ 19050 w 52387"/>
              <a:gd name="connsiteY9" fmla="*/ 1381125 h 1414462"/>
              <a:gd name="connsiteX10" fmla="*/ 9525 w 52387"/>
              <a:gd name="connsiteY10" fmla="*/ 1409700 h 1414462"/>
              <a:gd name="connsiteX11" fmla="*/ 9525 w 52387"/>
              <a:gd name="connsiteY11" fmla="*/ 1414462 h 1414462"/>
              <a:gd name="connsiteX0" fmla="*/ 0 w 53287"/>
              <a:gd name="connsiteY0" fmla="*/ 0 h 1414462"/>
              <a:gd name="connsiteX1" fmla="*/ 47625 w 53287"/>
              <a:gd name="connsiteY1" fmla="*/ 509587 h 1414462"/>
              <a:gd name="connsiteX2" fmla="*/ 52387 w 53287"/>
              <a:gd name="connsiteY2" fmla="*/ 557212 h 1414462"/>
              <a:gd name="connsiteX3" fmla="*/ 47625 w 53287"/>
              <a:gd name="connsiteY3" fmla="*/ 809625 h 1414462"/>
              <a:gd name="connsiteX4" fmla="*/ 42862 w 53287"/>
              <a:gd name="connsiteY4" fmla="*/ 842962 h 1414462"/>
              <a:gd name="connsiteX5" fmla="*/ 33337 w 53287"/>
              <a:gd name="connsiteY5" fmla="*/ 881062 h 1414462"/>
              <a:gd name="connsiteX6" fmla="*/ 28575 w 53287"/>
              <a:gd name="connsiteY6" fmla="*/ 957262 h 1414462"/>
              <a:gd name="connsiteX7" fmla="*/ 23812 w 53287"/>
              <a:gd name="connsiteY7" fmla="*/ 1000125 h 1414462"/>
              <a:gd name="connsiteX8" fmla="*/ 19050 w 53287"/>
              <a:gd name="connsiteY8" fmla="*/ 1381125 h 1414462"/>
              <a:gd name="connsiteX9" fmla="*/ 9525 w 53287"/>
              <a:gd name="connsiteY9" fmla="*/ 1409700 h 1414462"/>
              <a:gd name="connsiteX10" fmla="*/ 9525 w 53287"/>
              <a:gd name="connsiteY10" fmla="*/ 1414462 h 1414462"/>
              <a:gd name="connsiteX0" fmla="*/ 0 w 51336"/>
              <a:gd name="connsiteY0" fmla="*/ 0 h 1414462"/>
              <a:gd name="connsiteX1" fmla="*/ 47625 w 51336"/>
              <a:gd name="connsiteY1" fmla="*/ 509587 h 1414462"/>
              <a:gd name="connsiteX2" fmla="*/ 47625 w 51336"/>
              <a:gd name="connsiteY2" fmla="*/ 809625 h 1414462"/>
              <a:gd name="connsiteX3" fmla="*/ 42862 w 51336"/>
              <a:gd name="connsiteY3" fmla="*/ 842962 h 1414462"/>
              <a:gd name="connsiteX4" fmla="*/ 33337 w 51336"/>
              <a:gd name="connsiteY4" fmla="*/ 881062 h 1414462"/>
              <a:gd name="connsiteX5" fmla="*/ 28575 w 51336"/>
              <a:gd name="connsiteY5" fmla="*/ 957262 h 1414462"/>
              <a:gd name="connsiteX6" fmla="*/ 23812 w 51336"/>
              <a:gd name="connsiteY6" fmla="*/ 1000125 h 1414462"/>
              <a:gd name="connsiteX7" fmla="*/ 19050 w 51336"/>
              <a:gd name="connsiteY7" fmla="*/ 1381125 h 1414462"/>
              <a:gd name="connsiteX8" fmla="*/ 9525 w 51336"/>
              <a:gd name="connsiteY8" fmla="*/ 1409700 h 1414462"/>
              <a:gd name="connsiteX9" fmla="*/ 9525 w 51336"/>
              <a:gd name="connsiteY9" fmla="*/ 1414462 h 1414462"/>
              <a:gd name="connsiteX0" fmla="*/ 0 w 50235"/>
              <a:gd name="connsiteY0" fmla="*/ 0 h 1414462"/>
              <a:gd name="connsiteX1" fmla="*/ 47625 w 50235"/>
              <a:gd name="connsiteY1" fmla="*/ 509587 h 1414462"/>
              <a:gd name="connsiteX2" fmla="*/ 42862 w 50235"/>
              <a:gd name="connsiteY2" fmla="*/ 842962 h 1414462"/>
              <a:gd name="connsiteX3" fmla="*/ 33337 w 50235"/>
              <a:gd name="connsiteY3" fmla="*/ 881062 h 1414462"/>
              <a:gd name="connsiteX4" fmla="*/ 28575 w 50235"/>
              <a:gd name="connsiteY4" fmla="*/ 957262 h 1414462"/>
              <a:gd name="connsiteX5" fmla="*/ 23812 w 50235"/>
              <a:gd name="connsiteY5" fmla="*/ 1000125 h 1414462"/>
              <a:gd name="connsiteX6" fmla="*/ 19050 w 50235"/>
              <a:gd name="connsiteY6" fmla="*/ 1381125 h 1414462"/>
              <a:gd name="connsiteX7" fmla="*/ 9525 w 50235"/>
              <a:gd name="connsiteY7" fmla="*/ 1409700 h 1414462"/>
              <a:gd name="connsiteX8" fmla="*/ 9525 w 50235"/>
              <a:gd name="connsiteY8" fmla="*/ 1414462 h 1414462"/>
              <a:gd name="connsiteX0" fmla="*/ 0 w 48749"/>
              <a:gd name="connsiteY0" fmla="*/ 0 h 1414462"/>
              <a:gd name="connsiteX1" fmla="*/ 47625 w 48749"/>
              <a:gd name="connsiteY1" fmla="*/ 509587 h 1414462"/>
              <a:gd name="connsiteX2" fmla="*/ 33337 w 48749"/>
              <a:gd name="connsiteY2" fmla="*/ 881062 h 1414462"/>
              <a:gd name="connsiteX3" fmla="*/ 28575 w 48749"/>
              <a:gd name="connsiteY3" fmla="*/ 957262 h 1414462"/>
              <a:gd name="connsiteX4" fmla="*/ 23812 w 48749"/>
              <a:gd name="connsiteY4" fmla="*/ 1000125 h 1414462"/>
              <a:gd name="connsiteX5" fmla="*/ 19050 w 48749"/>
              <a:gd name="connsiteY5" fmla="*/ 1381125 h 1414462"/>
              <a:gd name="connsiteX6" fmla="*/ 9525 w 48749"/>
              <a:gd name="connsiteY6" fmla="*/ 1409700 h 1414462"/>
              <a:gd name="connsiteX7" fmla="*/ 9525 w 48749"/>
              <a:gd name="connsiteY7" fmla="*/ 1414462 h 1414462"/>
              <a:gd name="connsiteX0" fmla="*/ 0 w 48358"/>
              <a:gd name="connsiteY0" fmla="*/ 0 h 1414462"/>
              <a:gd name="connsiteX1" fmla="*/ 47625 w 48358"/>
              <a:gd name="connsiteY1" fmla="*/ 509587 h 1414462"/>
              <a:gd name="connsiteX2" fmla="*/ 28575 w 48358"/>
              <a:gd name="connsiteY2" fmla="*/ 957262 h 1414462"/>
              <a:gd name="connsiteX3" fmla="*/ 23812 w 48358"/>
              <a:gd name="connsiteY3" fmla="*/ 1000125 h 1414462"/>
              <a:gd name="connsiteX4" fmla="*/ 19050 w 48358"/>
              <a:gd name="connsiteY4" fmla="*/ 1381125 h 1414462"/>
              <a:gd name="connsiteX5" fmla="*/ 9525 w 48358"/>
              <a:gd name="connsiteY5" fmla="*/ 1409700 h 1414462"/>
              <a:gd name="connsiteX6" fmla="*/ 9525 w 48358"/>
              <a:gd name="connsiteY6" fmla="*/ 1414462 h 1414462"/>
              <a:gd name="connsiteX0" fmla="*/ 0 w 48082"/>
              <a:gd name="connsiteY0" fmla="*/ 0 h 1414462"/>
              <a:gd name="connsiteX1" fmla="*/ 47625 w 48082"/>
              <a:gd name="connsiteY1" fmla="*/ 509587 h 1414462"/>
              <a:gd name="connsiteX2" fmla="*/ 23812 w 48082"/>
              <a:gd name="connsiteY2" fmla="*/ 1000125 h 1414462"/>
              <a:gd name="connsiteX3" fmla="*/ 19050 w 48082"/>
              <a:gd name="connsiteY3" fmla="*/ 1381125 h 1414462"/>
              <a:gd name="connsiteX4" fmla="*/ 9525 w 48082"/>
              <a:gd name="connsiteY4" fmla="*/ 1409700 h 1414462"/>
              <a:gd name="connsiteX5" fmla="*/ 9525 w 48082"/>
              <a:gd name="connsiteY5" fmla="*/ 1414462 h 1414462"/>
              <a:gd name="connsiteX0" fmla="*/ 0 w 47898"/>
              <a:gd name="connsiteY0" fmla="*/ 0 h 1453461"/>
              <a:gd name="connsiteX1" fmla="*/ 47625 w 47898"/>
              <a:gd name="connsiteY1" fmla="*/ 509587 h 1453461"/>
              <a:gd name="connsiteX2" fmla="*/ 19050 w 47898"/>
              <a:gd name="connsiteY2" fmla="*/ 1381125 h 1453461"/>
              <a:gd name="connsiteX3" fmla="*/ 9525 w 47898"/>
              <a:gd name="connsiteY3" fmla="*/ 1409700 h 1453461"/>
              <a:gd name="connsiteX4" fmla="*/ 9525 w 47898"/>
              <a:gd name="connsiteY4" fmla="*/ 1414462 h 1453461"/>
              <a:gd name="connsiteX0" fmla="*/ 0 w 47679"/>
              <a:gd name="connsiteY0" fmla="*/ 0 h 1477622"/>
              <a:gd name="connsiteX1" fmla="*/ 47625 w 47679"/>
              <a:gd name="connsiteY1" fmla="*/ 509587 h 1477622"/>
              <a:gd name="connsiteX2" fmla="*/ 9525 w 47679"/>
              <a:gd name="connsiteY2" fmla="*/ 1409700 h 1477622"/>
              <a:gd name="connsiteX3" fmla="*/ 9525 w 47679"/>
              <a:gd name="connsiteY3" fmla="*/ 1414462 h 1477622"/>
              <a:gd name="connsiteX0" fmla="*/ 0 w 47679"/>
              <a:gd name="connsiteY0" fmla="*/ 0 h 1409700"/>
              <a:gd name="connsiteX1" fmla="*/ 47625 w 47679"/>
              <a:gd name="connsiteY1" fmla="*/ 509587 h 1409700"/>
              <a:gd name="connsiteX2" fmla="*/ 9525 w 47679"/>
              <a:gd name="connsiteY2" fmla="*/ 1409700 h 1409700"/>
              <a:gd name="connsiteX0" fmla="*/ 0 w 47679"/>
              <a:gd name="connsiteY0" fmla="*/ 0 h 1409700"/>
              <a:gd name="connsiteX1" fmla="*/ 47625 w 47679"/>
              <a:gd name="connsiteY1" fmla="*/ 509587 h 1409700"/>
              <a:gd name="connsiteX2" fmla="*/ 9525 w 47679"/>
              <a:gd name="connsiteY2" fmla="*/ 1409700 h 1409700"/>
              <a:gd name="connsiteX0" fmla="*/ 19109 w 29437"/>
              <a:gd name="connsiteY0" fmla="*/ 0 h 1409700"/>
              <a:gd name="connsiteX1" fmla="*/ 59 w 29437"/>
              <a:gd name="connsiteY1" fmla="*/ 563562 h 1409700"/>
              <a:gd name="connsiteX2" fmla="*/ 28634 w 29437"/>
              <a:gd name="connsiteY2" fmla="*/ 1409700 h 1409700"/>
              <a:gd name="connsiteX0" fmla="*/ 5358 w 16148"/>
              <a:gd name="connsiteY0" fmla="*/ 0 h 1409700"/>
              <a:gd name="connsiteX1" fmla="*/ 107 w 16148"/>
              <a:gd name="connsiteY1" fmla="*/ 686628 h 1409700"/>
              <a:gd name="connsiteX2" fmla="*/ 14883 w 16148"/>
              <a:gd name="connsiteY2" fmla="*/ 1409700 h 1409700"/>
              <a:gd name="connsiteX0" fmla="*/ 24972 w 28131"/>
              <a:gd name="connsiteY0" fmla="*/ 0 h 1471233"/>
              <a:gd name="connsiteX1" fmla="*/ 19721 w 28131"/>
              <a:gd name="connsiteY1" fmla="*/ 686628 h 1471233"/>
              <a:gd name="connsiteX2" fmla="*/ 0 w 28131"/>
              <a:gd name="connsiteY2" fmla="*/ 1471233 h 1471233"/>
              <a:gd name="connsiteX0" fmla="*/ 24972 w 28131"/>
              <a:gd name="connsiteY0" fmla="*/ 0 h 1471233"/>
              <a:gd name="connsiteX1" fmla="*/ 19721 w 28131"/>
              <a:gd name="connsiteY1" fmla="*/ 686628 h 1471233"/>
              <a:gd name="connsiteX2" fmla="*/ 0 w 28131"/>
              <a:gd name="connsiteY2" fmla="*/ 1471233 h 1471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31" h="1471233">
                <a:moveTo>
                  <a:pt x="24972" y="0"/>
                </a:moveTo>
                <a:cubicBezTo>
                  <a:pt x="34894" y="106164"/>
                  <a:pt x="18134" y="451678"/>
                  <a:pt x="19721" y="686628"/>
                </a:cubicBezTo>
                <a:cubicBezTo>
                  <a:pt x="21309" y="921578"/>
                  <a:pt x="40847" y="1330677"/>
                  <a:pt x="0" y="1471233"/>
                </a:cubicBezTo>
              </a:path>
            </a:pathLst>
          </a:cu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flipV="1">
            <a:off x="1335508" y="6234393"/>
            <a:ext cx="9792867" cy="105020"/>
          </a:xfrm>
          <a:custGeom>
            <a:avLst/>
            <a:gdLst>
              <a:gd name="connsiteX0" fmla="*/ 0 w 3721100"/>
              <a:gd name="connsiteY0" fmla="*/ 73867 h 92917"/>
              <a:gd name="connsiteX1" fmla="*/ 177800 w 3721100"/>
              <a:gd name="connsiteY1" fmla="*/ 86567 h 92917"/>
              <a:gd name="connsiteX2" fmla="*/ 285750 w 3721100"/>
              <a:gd name="connsiteY2" fmla="*/ 92917 h 92917"/>
              <a:gd name="connsiteX3" fmla="*/ 1714500 w 3721100"/>
              <a:gd name="connsiteY3" fmla="*/ 80217 h 92917"/>
              <a:gd name="connsiteX4" fmla="*/ 1936750 w 3721100"/>
              <a:gd name="connsiteY4" fmla="*/ 73867 h 92917"/>
              <a:gd name="connsiteX5" fmla="*/ 2025650 w 3721100"/>
              <a:gd name="connsiteY5" fmla="*/ 67517 h 92917"/>
              <a:gd name="connsiteX6" fmla="*/ 2362200 w 3721100"/>
              <a:gd name="connsiteY6" fmla="*/ 54817 h 92917"/>
              <a:gd name="connsiteX7" fmla="*/ 2451100 w 3721100"/>
              <a:gd name="connsiteY7" fmla="*/ 48467 h 92917"/>
              <a:gd name="connsiteX8" fmla="*/ 2641600 w 3721100"/>
              <a:gd name="connsiteY8" fmla="*/ 35767 h 92917"/>
              <a:gd name="connsiteX9" fmla="*/ 2889250 w 3721100"/>
              <a:gd name="connsiteY9" fmla="*/ 29417 h 92917"/>
              <a:gd name="connsiteX10" fmla="*/ 3200400 w 3721100"/>
              <a:gd name="connsiteY10" fmla="*/ 16717 h 92917"/>
              <a:gd name="connsiteX11" fmla="*/ 3695700 w 3721100"/>
              <a:gd name="connsiteY11" fmla="*/ 16717 h 92917"/>
              <a:gd name="connsiteX12" fmla="*/ 3721100 w 3721100"/>
              <a:gd name="connsiteY12" fmla="*/ 23067 h 92917"/>
              <a:gd name="connsiteX0" fmla="*/ 0 w 3721100"/>
              <a:gd name="connsiteY0" fmla="*/ 57150 h 76200"/>
              <a:gd name="connsiteX1" fmla="*/ 177800 w 3721100"/>
              <a:gd name="connsiteY1" fmla="*/ 69850 h 76200"/>
              <a:gd name="connsiteX2" fmla="*/ 285750 w 3721100"/>
              <a:gd name="connsiteY2" fmla="*/ 76200 h 76200"/>
              <a:gd name="connsiteX3" fmla="*/ 1714500 w 3721100"/>
              <a:gd name="connsiteY3" fmla="*/ 63500 h 76200"/>
              <a:gd name="connsiteX4" fmla="*/ 1936750 w 3721100"/>
              <a:gd name="connsiteY4" fmla="*/ 57150 h 76200"/>
              <a:gd name="connsiteX5" fmla="*/ 2025650 w 3721100"/>
              <a:gd name="connsiteY5" fmla="*/ 50800 h 76200"/>
              <a:gd name="connsiteX6" fmla="*/ 2362200 w 3721100"/>
              <a:gd name="connsiteY6" fmla="*/ 38100 h 76200"/>
              <a:gd name="connsiteX7" fmla="*/ 2451100 w 3721100"/>
              <a:gd name="connsiteY7" fmla="*/ 31750 h 76200"/>
              <a:gd name="connsiteX8" fmla="*/ 2641600 w 3721100"/>
              <a:gd name="connsiteY8" fmla="*/ 19050 h 76200"/>
              <a:gd name="connsiteX9" fmla="*/ 2889250 w 3721100"/>
              <a:gd name="connsiteY9" fmla="*/ 12700 h 76200"/>
              <a:gd name="connsiteX10" fmla="*/ 3200400 w 3721100"/>
              <a:gd name="connsiteY10" fmla="*/ 0 h 76200"/>
              <a:gd name="connsiteX11" fmla="*/ 3721100 w 3721100"/>
              <a:gd name="connsiteY11" fmla="*/ 6350 h 76200"/>
              <a:gd name="connsiteX0" fmla="*/ 0 w 3721100"/>
              <a:gd name="connsiteY0" fmla="*/ 50800 h 69850"/>
              <a:gd name="connsiteX1" fmla="*/ 177800 w 3721100"/>
              <a:gd name="connsiteY1" fmla="*/ 63500 h 69850"/>
              <a:gd name="connsiteX2" fmla="*/ 285750 w 3721100"/>
              <a:gd name="connsiteY2" fmla="*/ 69850 h 69850"/>
              <a:gd name="connsiteX3" fmla="*/ 1714500 w 3721100"/>
              <a:gd name="connsiteY3" fmla="*/ 57150 h 69850"/>
              <a:gd name="connsiteX4" fmla="*/ 1936750 w 3721100"/>
              <a:gd name="connsiteY4" fmla="*/ 50800 h 69850"/>
              <a:gd name="connsiteX5" fmla="*/ 2025650 w 3721100"/>
              <a:gd name="connsiteY5" fmla="*/ 44450 h 69850"/>
              <a:gd name="connsiteX6" fmla="*/ 2362200 w 3721100"/>
              <a:gd name="connsiteY6" fmla="*/ 31750 h 69850"/>
              <a:gd name="connsiteX7" fmla="*/ 2451100 w 3721100"/>
              <a:gd name="connsiteY7" fmla="*/ 25400 h 69850"/>
              <a:gd name="connsiteX8" fmla="*/ 2641600 w 3721100"/>
              <a:gd name="connsiteY8" fmla="*/ 12700 h 69850"/>
              <a:gd name="connsiteX9" fmla="*/ 2889250 w 3721100"/>
              <a:gd name="connsiteY9" fmla="*/ 6350 h 69850"/>
              <a:gd name="connsiteX10" fmla="*/ 3721100 w 3721100"/>
              <a:gd name="connsiteY10" fmla="*/ 0 h 69850"/>
              <a:gd name="connsiteX0" fmla="*/ 0 w 3721100"/>
              <a:gd name="connsiteY0" fmla="*/ 50800 h 69850"/>
              <a:gd name="connsiteX1" fmla="*/ 177800 w 3721100"/>
              <a:gd name="connsiteY1" fmla="*/ 63500 h 69850"/>
              <a:gd name="connsiteX2" fmla="*/ 285750 w 3721100"/>
              <a:gd name="connsiteY2" fmla="*/ 69850 h 69850"/>
              <a:gd name="connsiteX3" fmla="*/ 1714500 w 3721100"/>
              <a:gd name="connsiteY3" fmla="*/ 57150 h 69850"/>
              <a:gd name="connsiteX4" fmla="*/ 1936750 w 3721100"/>
              <a:gd name="connsiteY4" fmla="*/ 50800 h 69850"/>
              <a:gd name="connsiteX5" fmla="*/ 2025650 w 3721100"/>
              <a:gd name="connsiteY5" fmla="*/ 44450 h 69850"/>
              <a:gd name="connsiteX6" fmla="*/ 2362200 w 3721100"/>
              <a:gd name="connsiteY6" fmla="*/ 31750 h 69850"/>
              <a:gd name="connsiteX7" fmla="*/ 2451100 w 3721100"/>
              <a:gd name="connsiteY7" fmla="*/ 25400 h 69850"/>
              <a:gd name="connsiteX8" fmla="*/ 2641600 w 3721100"/>
              <a:gd name="connsiteY8" fmla="*/ 12700 h 69850"/>
              <a:gd name="connsiteX9" fmla="*/ 3721100 w 3721100"/>
              <a:gd name="connsiteY9" fmla="*/ 0 h 69850"/>
              <a:gd name="connsiteX0" fmla="*/ 0 w 3721100"/>
              <a:gd name="connsiteY0" fmla="*/ 50800 h 69850"/>
              <a:gd name="connsiteX1" fmla="*/ 177800 w 3721100"/>
              <a:gd name="connsiteY1" fmla="*/ 63500 h 69850"/>
              <a:gd name="connsiteX2" fmla="*/ 285750 w 3721100"/>
              <a:gd name="connsiteY2" fmla="*/ 69850 h 69850"/>
              <a:gd name="connsiteX3" fmla="*/ 1714500 w 3721100"/>
              <a:gd name="connsiteY3" fmla="*/ 57150 h 69850"/>
              <a:gd name="connsiteX4" fmla="*/ 1936750 w 3721100"/>
              <a:gd name="connsiteY4" fmla="*/ 50800 h 69850"/>
              <a:gd name="connsiteX5" fmla="*/ 2025650 w 3721100"/>
              <a:gd name="connsiteY5" fmla="*/ 44450 h 69850"/>
              <a:gd name="connsiteX6" fmla="*/ 2362200 w 3721100"/>
              <a:gd name="connsiteY6" fmla="*/ 31750 h 69850"/>
              <a:gd name="connsiteX7" fmla="*/ 2451100 w 3721100"/>
              <a:gd name="connsiteY7" fmla="*/ 25400 h 69850"/>
              <a:gd name="connsiteX8" fmla="*/ 3721100 w 3721100"/>
              <a:gd name="connsiteY8" fmla="*/ 0 h 69850"/>
              <a:gd name="connsiteX0" fmla="*/ 0 w 3721100"/>
              <a:gd name="connsiteY0" fmla="*/ 50800 h 69850"/>
              <a:gd name="connsiteX1" fmla="*/ 177800 w 3721100"/>
              <a:gd name="connsiteY1" fmla="*/ 63500 h 69850"/>
              <a:gd name="connsiteX2" fmla="*/ 285750 w 3721100"/>
              <a:gd name="connsiteY2" fmla="*/ 69850 h 69850"/>
              <a:gd name="connsiteX3" fmla="*/ 1714500 w 3721100"/>
              <a:gd name="connsiteY3" fmla="*/ 57150 h 69850"/>
              <a:gd name="connsiteX4" fmla="*/ 1936750 w 3721100"/>
              <a:gd name="connsiteY4" fmla="*/ 50800 h 69850"/>
              <a:gd name="connsiteX5" fmla="*/ 2025650 w 3721100"/>
              <a:gd name="connsiteY5" fmla="*/ 44450 h 69850"/>
              <a:gd name="connsiteX6" fmla="*/ 2362200 w 3721100"/>
              <a:gd name="connsiteY6" fmla="*/ 31750 h 69850"/>
              <a:gd name="connsiteX7" fmla="*/ 3721100 w 3721100"/>
              <a:gd name="connsiteY7" fmla="*/ 0 h 69850"/>
              <a:gd name="connsiteX0" fmla="*/ 0 w 3721100"/>
              <a:gd name="connsiteY0" fmla="*/ 50800 h 69850"/>
              <a:gd name="connsiteX1" fmla="*/ 177800 w 3721100"/>
              <a:gd name="connsiteY1" fmla="*/ 63500 h 69850"/>
              <a:gd name="connsiteX2" fmla="*/ 285750 w 3721100"/>
              <a:gd name="connsiteY2" fmla="*/ 69850 h 69850"/>
              <a:gd name="connsiteX3" fmla="*/ 1714500 w 3721100"/>
              <a:gd name="connsiteY3" fmla="*/ 57150 h 69850"/>
              <a:gd name="connsiteX4" fmla="*/ 1936750 w 3721100"/>
              <a:gd name="connsiteY4" fmla="*/ 50800 h 69850"/>
              <a:gd name="connsiteX5" fmla="*/ 2025650 w 3721100"/>
              <a:gd name="connsiteY5" fmla="*/ 44450 h 69850"/>
              <a:gd name="connsiteX6" fmla="*/ 3721100 w 3721100"/>
              <a:gd name="connsiteY6" fmla="*/ 0 h 69850"/>
              <a:gd name="connsiteX0" fmla="*/ 0 w 3721100"/>
              <a:gd name="connsiteY0" fmla="*/ 50800 h 69850"/>
              <a:gd name="connsiteX1" fmla="*/ 177800 w 3721100"/>
              <a:gd name="connsiteY1" fmla="*/ 63500 h 69850"/>
              <a:gd name="connsiteX2" fmla="*/ 285750 w 3721100"/>
              <a:gd name="connsiteY2" fmla="*/ 69850 h 69850"/>
              <a:gd name="connsiteX3" fmla="*/ 1714500 w 3721100"/>
              <a:gd name="connsiteY3" fmla="*/ 57150 h 69850"/>
              <a:gd name="connsiteX4" fmla="*/ 1936750 w 3721100"/>
              <a:gd name="connsiteY4" fmla="*/ 50800 h 69850"/>
              <a:gd name="connsiteX5" fmla="*/ 3721100 w 3721100"/>
              <a:gd name="connsiteY5" fmla="*/ 0 h 69850"/>
              <a:gd name="connsiteX0" fmla="*/ 0 w 3721100"/>
              <a:gd name="connsiteY0" fmla="*/ 50800 h 69850"/>
              <a:gd name="connsiteX1" fmla="*/ 177800 w 3721100"/>
              <a:gd name="connsiteY1" fmla="*/ 63500 h 69850"/>
              <a:gd name="connsiteX2" fmla="*/ 285750 w 3721100"/>
              <a:gd name="connsiteY2" fmla="*/ 69850 h 69850"/>
              <a:gd name="connsiteX3" fmla="*/ 1714500 w 3721100"/>
              <a:gd name="connsiteY3" fmla="*/ 57150 h 69850"/>
              <a:gd name="connsiteX4" fmla="*/ 3721100 w 3721100"/>
              <a:gd name="connsiteY4" fmla="*/ 0 h 69850"/>
              <a:gd name="connsiteX0" fmla="*/ 0 w 3721100"/>
              <a:gd name="connsiteY0" fmla="*/ 50800 h 63500"/>
              <a:gd name="connsiteX1" fmla="*/ 177800 w 3721100"/>
              <a:gd name="connsiteY1" fmla="*/ 63500 h 63500"/>
              <a:gd name="connsiteX2" fmla="*/ 1714500 w 3721100"/>
              <a:gd name="connsiteY2" fmla="*/ 57150 h 63500"/>
              <a:gd name="connsiteX3" fmla="*/ 3721100 w 3721100"/>
              <a:gd name="connsiteY3" fmla="*/ 0 h 63500"/>
              <a:gd name="connsiteX0" fmla="*/ 0 w 3721100"/>
              <a:gd name="connsiteY0" fmla="*/ 50800 h 57150"/>
              <a:gd name="connsiteX1" fmla="*/ 1714500 w 3721100"/>
              <a:gd name="connsiteY1" fmla="*/ 57150 h 57150"/>
              <a:gd name="connsiteX2" fmla="*/ 3721100 w 3721100"/>
              <a:gd name="connsiteY2" fmla="*/ 0 h 57150"/>
              <a:gd name="connsiteX0" fmla="*/ 0 w 3721100"/>
              <a:gd name="connsiteY0" fmla="*/ 50800 h 66675"/>
              <a:gd name="connsiteX1" fmla="*/ 1758950 w 3721100"/>
              <a:gd name="connsiteY1" fmla="*/ 66675 h 66675"/>
              <a:gd name="connsiteX2" fmla="*/ 3721100 w 3721100"/>
              <a:gd name="connsiteY2" fmla="*/ 0 h 66675"/>
              <a:gd name="connsiteX0" fmla="*/ 0 w 3689350"/>
              <a:gd name="connsiteY0" fmla="*/ 19050 h 34925"/>
              <a:gd name="connsiteX1" fmla="*/ 1758950 w 3689350"/>
              <a:gd name="connsiteY1" fmla="*/ 34925 h 34925"/>
              <a:gd name="connsiteX2" fmla="*/ 3689350 w 3689350"/>
              <a:gd name="connsiteY2" fmla="*/ 0 h 34925"/>
              <a:gd name="connsiteX0" fmla="*/ 0 w 3651250"/>
              <a:gd name="connsiteY0" fmla="*/ 44450 h 62088"/>
              <a:gd name="connsiteX1" fmla="*/ 1758950 w 3651250"/>
              <a:gd name="connsiteY1" fmla="*/ 60325 h 62088"/>
              <a:gd name="connsiteX2" fmla="*/ 3651250 w 3651250"/>
              <a:gd name="connsiteY2" fmla="*/ 0 h 62088"/>
              <a:gd name="connsiteX0" fmla="*/ 0 w 3670300"/>
              <a:gd name="connsiteY0" fmla="*/ 39687 h 61555"/>
              <a:gd name="connsiteX1" fmla="*/ 1778000 w 3670300"/>
              <a:gd name="connsiteY1" fmla="*/ 60325 h 61555"/>
              <a:gd name="connsiteX2" fmla="*/ 3670300 w 3670300"/>
              <a:gd name="connsiteY2" fmla="*/ 0 h 61555"/>
              <a:gd name="connsiteX0" fmla="*/ 0 w 3686968"/>
              <a:gd name="connsiteY0" fmla="*/ 42068 h 64054"/>
              <a:gd name="connsiteX1" fmla="*/ 1778000 w 3686968"/>
              <a:gd name="connsiteY1" fmla="*/ 62706 h 64054"/>
              <a:gd name="connsiteX2" fmla="*/ 3686968 w 3686968"/>
              <a:gd name="connsiteY2" fmla="*/ 0 h 64054"/>
              <a:gd name="connsiteX0" fmla="*/ 0 w 3683033"/>
              <a:gd name="connsiteY0" fmla="*/ 5363 h 26001"/>
              <a:gd name="connsiteX1" fmla="*/ 1778000 w 3683033"/>
              <a:gd name="connsiteY1" fmla="*/ 26001 h 26001"/>
              <a:gd name="connsiteX2" fmla="*/ 3683033 w 3683033"/>
              <a:gd name="connsiteY2" fmla="*/ 0 h 26001"/>
              <a:gd name="connsiteX0" fmla="*/ 0 w 3683033"/>
              <a:gd name="connsiteY0" fmla="*/ 5363 h 26001"/>
              <a:gd name="connsiteX1" fmla="*/ 1778000 w 3683033"/>
              <a:gd name="connsiteY1" fmla="*/ 26001 h 26001"/>
              <a:gd name="connsiteX2" fmla="*/ 3683033 w 3683033"/>
              <a:gd name="connsiteY2" fmla="*/ 0 h 26001"/>
              <a:gd name="connsiteX0" fmla="*/ 0 w 3737563"/>
              <a:gd name="connsiteY0" fmla="*/ 0 h 20638"/>
              <a:gd name="connsiteX1" fmla="*/ 1778000 w 3737563"/>
              <a:gd name="connsiteY1" fmla="*/ 20638 h 20638"/>
              <a:gd name="connsiteX2" fmla="*/ 3737563 w 3737563"/>
              <a:gd name="connsiteY2" fmla="*/ 252 h 20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37563" h="20638">
                <a:moveTo>
                  <a:pt x="0" y="0"/>
                </a:moveTo>
                <a:lnTo>
                  <a:pt x="1778000" y="20638"/>
                </a:lnTo>
                <a:lnTo>
                  <a:pt x="3737563" y="252"/>
                </a:lnTo>
              </a:path>
            </a:pathLst>
          </a:cu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1369377" y="4575425"/>
            <a:ext cx="45719" cy="1875331"/>
          </a:xfrm>
          <a:custGeom>
            <a:avLst/>
            <a:gdLst>
              <a:gd name="connsiteX0" fmla="*/ 12700 w 38803"/>
              <a:gd name="connsiteY0" fmla="*/ 0 h 1454150"/>
              <a:gd name="connsiteX1" fmla="*/ 6350 w 38803"/>
              <a:gd name="connsiteY1" fmla="*/ 838200 h 1454150"/>
              <a:gd name="connsiteX2" fmla="*/ 0 w 38803"/>
              <a:gd name="connsiteY2" fmla="*/ 863600 h 1454150"/>
              <a:gd name="connsiteX3" fmla="*/ 6350 w 38803"/>
              <a:gd name="connsiteY3" fmla="*/ 1263650 h 1454150"/>
              <a:gd name="connsiteX4" fmla="*/ 12700 w 38803"/>
              <a:gd name="connsiteY4" fmla="*/ 1289050 h 1454150"/>
              <a:gd name="connsiteX5" fmla="*/ 31750 w 38803"/>
              <a:gd name="connsiteY5" fmla="*/ 1377950 h 1454150"/>
              <a:gd name="connsiteX6" fmla="*/ 38100 w 38803"/>
              <a:gd name="connsiteY6" fmla="*/ 1397000 h 1454150"/>
              <a:gd name="connsiteX7" fmla="*/ 38100 w 38803"/>
              <a:gd name="connsiteY7" fmla="*/ 1454150 h 1454150"/>
              <a:gd name="connsiteX0" fmla="*/ 12700 w 38803"/>
              <a:gd name="connsiteY0" fmla="*/ 0 h 1454150"/>
              <a:gd name="connsiteX1" fmla="*/ 6350 w 38803"/>
              <a:gd name="connsiteY1" fmla="*/ 838200 h 1454150"/>
              <a:gd name="connsiteX2" fmla="*/ 0 w 38803"/>
              <a:gd name="connsiteY2" fmla="*/ 863600 h 1454150"/>
              <a:gd name="connsiteX3" fmla="*/ 6350 w 38803"/>
              <a:gd name="connsiteY3" fmla="*/ 1263650 h 1454150"/>
              <a:gd name="connsiteX4" fmla="*/ 31750 w 38803"/>
              <a:gd name="connsiteY4" fmla="*/ 1377950 h 1454150"/>
              <a:gd name="connsiteX5" fmla="*/ 38100 w 38803"/>
              <a:gd name="connsiteY5" fmla="*/ 1397000 h 1454150"/>
              <a:gd name="connsiteX6" fmla="*/ 38100 w 38803"/>
              <a:gd name="connsiteY6" fmla="*/ 1454150 h 1454150"/>
              <a:gd name="connsiteX0" fmla="*/ 13708 w 39811"/>
              <a:gd name="connsiteY0" fmla="*/ 0 h 1454150"/>
              <a:gd name="connsiteX1" fmla="*/ 7358 w 39811"/>
              <a:gd name="connsiteY1" fmla="*/ 838200 h 1454150"/>
              <a:gd name="connsiteX2" fmla="*/ 1008 w 39811"/>
              <a:gd name="connsiteY2" fmla="*/ 863600 h 1454150"/>
              <a:gd name="connsiteX3" fmla="*/ 32758 w 39811"/>
              <a:gd name="connsiteY3" fmla="*/ 1377950 h 1454150"/>
              <a:gd name="connsiteX4" fmla="*/ 39108 w 39811"/>
              <a:gd name="connsiteY4" fmla="*/ 1397000 h 1454150"/>
              <a:gd name="connsiteX5" fmla="*/ 39108 w 39811"/>
              <a:gd name="connsiteY5" fmla="*/ 1454150 h 1454150"/>
              <a:gd name="connsiteX0" fmla="*/ 13708 w 39108"/>
              <a:gd name="connsiteY0" fmla="*/ 0 h 1454150"/>
              <a:gd name="connsiteX1" fmla="*/ 7358 w 39108"/>
              <a:gd name="connsiteY1" fmla="*/ 838200 h 1454150"/>
              <a:gd name="connsiteX2" fmla="*/ 1008 w 39108"/>
              <a:gd name="connsiteY2" fmla="*/ 863600 h 1454150"/>
              <a:gd name="connsiteX3" fmla="*/ 32758 w 39108"/>
              <a:gd name="connsiteY3" fmla="*/ 1377950 h 1454150"/>
              <a:gd name="connsiteX4" fmla="*/ 39108 w 39108"/>
              <a:gd name="connsiteY4" fmla="*/ 1454150 h 1454150"/>
              <a:gd name="connsiteX0" fmla="*/ 14090 w 39490"/>
              <a:gd name="connsiteY0" fmla="*/ 0 h 1454150"/>
              <a:gd name="connsiteX1" fmla="*/ 7740 w 39490"/>
              <a:gd name="connsiteY1" fmla="*/ 838200 h 1454150"/>
              <a:gd name="connsiteX2" fmla="*/ 1390 w 39490"/>
              <a:gd name="connsiteY2" fmla="*/ 863600 h 1454150"/>
              <a:gd name="connsiteX3" fmla="*/ 39490 w 39490"/>
              <a:gd name="connsiteY3" fmla="*/ 1454150 h 1454150"/>
              <a:gd name="connsiteX0" fmla="*/ 6350 w 31750"/>
              <a:gd name="connsiteY0" fmla="*/ 0 h 1454150"/>
              <a:gd name="connsiteX1" fmla="*/ 0 w 31750"/>
              <a:gd name="connsiteY1" fmla="*/ 838200 h 1454150"/>
              <a:gd name="connsiteX2" fmla="*/ 31750 w 31750"/>
              <a:gd name="connsiteY2" fmla="*/ 1454150 h 1454150"/>
              <a:gd name="connsiteX0" fmla="*/ 102 w 26513"/>
              <a:gd name="connsiteY0" fmla="*/ 0 h 1454150"/>
              <a:gd name="connsiteX1" fmla="*/ 25502 w 26513"/>
              <a:gd name="connsiteY1" fmla="*/ 733425 h 1454150"/>
              <a:gd name="connsiteX2" fmla="*/ 25502 w 26513"/>
              <a:gd name="connsiteY2" fmla="*/ 1454150 h 1454150"/>
              <a:gd name="connsiteX0" fmla="*/ 102 w 26513"/>
              <a:gd name="connsiteY0" fmla="*/ 0 h 1454150"/>
              <a:gd name="connsiteX1" fmla="*/ 25502 w 26513"/>
              <a:gd name="connsiteY1" fmla="*/ 733425 h 1454150"/>
              <a:gd name="connsiteX2" fmla="*/ 25502 w 26513"/>
              <a:gd name="connsiteY2" fmla="*/ 1454150 h 1454150"/>
              <a:gd name="connsiteX0" fmla="*/ 102 w 25914"/>
              <a:gd name="connsiteY0" fmla="*/ 0 h 1435100"/>
              <a:gd name="connsiteX1" fmla="*/ 25502 w 25914"/>
              <a:gd name="connsiteY1" fmla="*/ 733425 h 1435100"/>
              <a:gd name="connsiteX2" fmla="*/ 6452 w 25914"/>
              <a:gd name="connsiteY2" fmla="*/ 1435100 h 1435100"/>
              <a:gd name="connsiteX0" fmla="*/ 102 w 26164"/>
              <a:gd name="connsiteY0" fmla="*/ 0 h 1435100"/>
              <a:gd name="connsiteX1" fmla="*/ 25502 w 26164"/>
              <a:gd name="connsiteY1" fmla="*/ 733425 h 1435100"/>
              <a:gd name="connsiteX2" fmla="*/ 6452 w 26164"/>
              <a:gd name="connsiteY2" fmla="*/ 1435100 h 1435100"/>
              <a:gd name="connsiteX0" fmla="*/ 143 w 17237"/>
              <a:gd name="connsiteY0" fmla="*/ 0 h 1435100"/>
              <a:gd name="connsiteX1" fmla="*/ 16018 w 17237"/>
              <a:gd name="connsiteY1" fmla="*/ 739775 h 1435100"/>
              <a:gd name="connsiteX2" fmla="*/ 6493 w 17237"/>
              <a:gd name="connsiteY2" fmla="*/ 1435100 h 1435100"/>
              <a:gd name="connsiteX0" fmla="*/ 197 w 10941"/>
              <a:gd name="connsiteY0" fmla="*/ 0 h 1422400"/>
              <a:gd name="connsiteX1" fmla="*/ 9722 w 10941"/>
              <a:gd name="connsiteY1" fmla="*/ 727075 h 1422400"/>
              <a:gd name="connsiteX2" fmla="*/ 197 w 10941"/>
              <a:gd name="connsiteY2" fmla="*/ 1422400 h 1422400"/>
              <a:gd name="connsiteX0" fmla="*/ 97 w 28175"/>
              <a:gd name="connsiteY0" fmla="*/ 0 h 1418066"/>
              <a:gd name="connsiteX1" fmla="*/ 26956 w 28175"/>
              <a:gd name="connsiteY1" fmla="*/ 722741 h 1418066"/>
              <a:gd name="connsiteX2" fmla="*/ 17431 w 28175"/>
              <a:gd name="connsiteY2" fmla="*/ 1418066 h 1418066"/>
              <a:gd name="connsiteX0" fmla="*/ 131 w 19541"/>
              <a:gd name="connsiteY0" fmla="*/ 0 h 1418066"/>
              <a:gd name="connsiteX1" fmla="*/ 18322 w 19541"/>
              <a:gd name="connsiteY1" fmla="*/ 722741 h 1418066"/>
              <a:gd name="connsiteX2" fmla="*/ 8797 w 19541"/>
              <a:gd name="connsiteY2" fmla="*/ 1418066 h 1418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41" h="1418066">
                <a:moveTo>
                  <a:pt x="131" y="0"/>
                </a:moveTo>
                <a:cubicBezTo>
                  <a:pt x="-1986" y="279400"/>
                  <a:pt x="22430" y="443363"/>
                  <a:pt x="18322" y="722741"/>
                </a:cubicBezTo>
                <a:cubicBezTo>
                  <a:pt x="22555" y="965099"/>
                  <a:pt x="14883" y="1286568"/>
                  <a:pt x="8797" y="1418066"/>
                </a:cubicBezTo>
              </a:path>
            </a:pathLst>
          </a:cu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成绩分析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621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400"/>
                            </p:stCondLst>
                            <p:childTnLst>
                              <p:par>
                                <p:cTn id="8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4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9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8" grpId="0"/>
      <p:bldP spid="9" grpId="0"/>
      <p:bldP spid="11" grpId="0"/>
      <p:bldP spid="12" grpId="0" animBg="1"/>
      <p:bldP spid="13" grpId="0" animBg="1"/>
      <p:bldP spid="14" grpId="0"/>
      <p:bldP spid="16" grpId="0"/>
      <p:bldP spid="18" grpId="0" animBg="1"/>
      <p:bldP spid="19" grpId="0" animBg="1"/>
      <p:bldP spid="20" grpId="0" animBg="1"/>
      <p:bldP spid="21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9082157" y="2760094"/>
            <a:ext cx="342900" cy="211667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71"/>
              </a:cxn>
              <a:cxn ang="0">
                <a:pos x="115" y="71"/>
              </a:cxn>
              <a:cxn ang="0">
                <a:pos x="115" y="0"/>
              </a:cxn>
              <a:cxn ang="0">
                <a:pos x="35" y="0"/>
              </a:cxn>
              <a:cxn ang="0">
                <a:pos x="79" y="50"/>
              </a:cxn>
              <a:cxn ang="0">
                <a:pos x="65" y="35"/>
              </a:cxn>
              <a:cxn ang="0">
                <a:pos x="79" y="21"/>
              </a:cxn>
              <a:cxn ang="0">
                <a:pos x="93" y="35"/>
              </a:cxn>
              <a:cxn ang="0">
                <a:pos x="79" y="50"/>
              </a:cxn>
            </a:cxnLst>
            <a:rect l="0" t="0" r="r" b="b"/>
            <a:pathLst>
              <a:path w="115" h="71">
                <a:moveTo>
                  <a:pt x="35" y="0"/>
                </a:moveTo>
                <a:cubicBezTo>
                  <a:pt x="0" y="35"/>
                  <a:pt x="0" y="35"/>
                  <a:pt x="0" y="35"/>
                </a:cubicBezTo>
                <a:cubicBezTo>
                  <a:pt x="35" y="71"/>
                  <a:pt x="35" y="71"/>
                  <a:pt x="3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0"/>
                  <a:pt x="115" y="0"/>
                  <a:pt x="115" y="0"/>
                </a:cubicBezTo>
                <a:lnTo>
                  <a:pt x="35" y="0"/>
                </a:lnTo>
                <a:close/>
                <a:moveTo>
                  <a:pt x="79" y="50"/>
                </a:moveTo>
                <a:cubicBezTo>
                  <a:pt x="71" y="50"/>
                  <a:pt x="65" y="43"/>
                  <a:pt x="65" y="35"/>
                </a:cubicBezTo>
                <a:cubicBezTo>
                  <a:pt x="65" y="27"/>
                  <a:pt x="71" y="21"/>
                  <a:pt x="79" y="21"/>
                </a:cubicBezTo>
                <a:cubicBezTo>
                  <a:pt x="87" y="21"/>
                  <a:pt x="93" y="27"/>
                  <a:pt x="93" y="35"/>
                </a:cubicBezTo>
                <a:cubicBezTo>
                  <a:pt x="93" y="43"/>
                  <a:pt x="87" y="50"/>
                  <a:pt x="79" y="5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grpSp>
        <p:nvGrpSpPr>
          <p:cNvPr id="34" name="Group 39"/>
          <p:cNvGrpSpPr/>
          <p:nvPr/>
        </p:nvGrpSpPr>
        <p:grpSpPr>
          <a:xfrm>
            <a:off x="6326718" y="1162764"/>
            <a:ext cx="139700" cy="539751"/>
            <a:chOff x="4745038" y="868363"/>
            <a:chExt cx="104775" cy="404813"/>
          </a:xfrm>
        </p:grpSpPr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4745038" y="868363"/>
              <a:ext cx="104775" cy="246063"/>
            </a:xfrm>
            <a:prstGeom prst="rect">
              <a:avLst/>
            </a:prstGeom>
            <a:solidFill>
              <a:srgbClr val="706F6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6" name="Oval 24"/>
            <p:cNvSpPr>
              <a:spLocks noChangeArrowheads="1"/>
            </p:cNvSpPr>
            <p:nvPr/>
          </p:nvSpPr>
          <p:spPr bwMode="auto">
            <a:xfrm>
              <a:off x="4770438" y="885826"/>
              <a:ext cx="55563" cy="5873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7" name="Oval 25"/>
            <p:cNvSpPr>
              <a:spLocks noChangeArrowheads="1"/>
            </p:cNvSpPr>
            <p:nvPr/>
          </p:nvSpPr>
          <p:spPr bwMode="auto">
            <a:xfrm>
              <a:off x="4770438" y="965201"/>
              <a:ext cx="55563" cy="55563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8" name="Oval 26"/>
            <p:cNvSpPr>
              <a:spLocks noChangeArrowheads="1"/>
            </p:cNvSpPr>
            <p:nvPr/>
          </p:nvSpPr>
          <p:spPr bwMode="auto">
            <a:xfrm>
              <a:off x="4770438" y="1041401"/>
              <a:ext cx="55563" cy="55563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9" name="Rectangle 27"/>
            <p:cNvSpPr>
              <a:spLocks noChangeArrowheads="1"/>
            </p:cNvSpPr>
            <p:nvPr/>
          </p:nvSpPr>
          <p:spPr bwMode="auto">
            <a:xfrm>
              <a:off x="4783138" y="1108076"/>
              <a:ext cx="28575" cy="165100"/>
            </a:xfrm>
            <a:prstGeom prst="rect">
              <a:avLst/>
            </a:prstGeom>
            <a:solidFill>
              <a:srgbClr val="706F6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189976" y="3306948"/>
            <a:ext cx="141817" cy="539751"/>
            <a:chOff x="3503613" y="2476501"/>
            <a:chExt cx="106363" cy="404813"/>
          </a:xfrm>
        </p:grpSpPr>
        <p:sp>
          <p:nvSpPr>
            <p:cNvPr id="41" name="Rectangle 28"/>
            <p:cNvSpPr>
              <a:spLocks noChangeArrowheads="1"/>
            </p:cNvSpPr>
            <p:nvPr/>
          </p:nvSpPr>
          <p:spPr bwMode="auto">
            <a:xfrm>
              <a:off x="3503613" y="2476501"/>
              <a:ext cx="106363" cy="246063"/>
            </a:xfrm>
            <a:prstGeom prst="rect">
              <a:avLst/>
            </a:prstGeom>
            <a:solidFill>
              <a:srgbClr val="706F6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2" name="Oval 29"/>
            <p:cNvSpPr>
              <a:spLocks noChangeArrowheads="1"/>
            </p:cNvSpPr>
            <p:nvPr/>
          </p:nvSpPr>
          <p:spPr bwMode="auto">
            <a:xfrm>
              <a:off x="3527425" y="2493963"/>
              <a:ext cx="57150" cy="5873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3" name="Oval 30"/>
            <p:cNvSpPr>
              <a:spLocks noChangeArrowheads="1"/>
            </p:cNvSpPr>
            <p:nvPr/>
          </p:nvSpPr>
          <p:spPr bwMode="auto">
            <a:xfrm>
              <a:off x="3527425" y="2570163"/>
              <a:ext cx="57150" cy="5715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4" name="Oval 31"/>
            <p:cNvSpPr>
              <a:spLocks noChangeArrowheads="1"/>
            </p:cNvSpPr>
            <p:nvPr/>
          </p:nvSpPr>
          <p:spPr bwMode="auto">
            <a:xfrm>
              <a:off x="3527425" y="2647951"/>
              <a:ext cx="57150" cy="55563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5" name="Rectangle 32"/>
            <p:cNvSpPr>
              <a:spLocks noChangeArrowheads="1"/>
            </p:cNvSpPr>
            <p:nvPr/>
          </p:nvSpPr>
          <p:spPr bwMode="auto">
            <a:xfrm>
              <a:off x="3541713" y="2714626"/>
              <a:ext cx="30163" cy="166688"/>
            </a:xfrm>
            <a:prstGeom prst="rect">
              <a:avLst/>
            </a:prstGeom>
            <a:solidFill>
              <a:srgbClr val="706F6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46" name="Group 41"/>
          <p:cNvGrpSpPr/>
          <p:nvPr/>
        </p:nvGrpSpPr>
        <p:grpSpPr>
          <a:xfrm>
            <a:off x="8017934" y="5438431"/>
            <a:ext cx="139700" cy="539751"/>
            <a:chOff x="6013450" y="4075113"/>
            <a:chExt cx="104775" cy="404813"/>
          </a:xfrm>
        </p:grpSpPr>
        <p:sp>
          <p:nvSpPr>
            <p:cNvPr id="47" name="Rectangle 33"/>
            <p:cNvSpPr>
              <a:spLocks noChangeArrowheads="1"/>
            </p:cNvSpPr>
            <p:nvPr/>
          </p:nvSpPr>
          <p:spPr bwMode="auto">
            <a:xfrm>
              <a:off x="6013450" y="4075113"/>
              <a:ext cx="104775" cy="246063"/>
            </a:xfrm>
            <a:prstGeom prst="rect">
              <a:avLst/>
            </a:prstGeom>
            <a:solidFill>
              <a:srgbClr val="706F6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8" name="Oval 34"/>
            <p:cNvSpPr>
              <a:spLocks noChangeArrowheads="1"/>
            </p:cNvSpPr>
            <p:nvPr/>
          </p:nvSpPr>
          <p:spPr bwMode="auto">
            <a:xfrm>
              <a:off x="6037263" y="4092576"/>
              <a:ext cx="57150" cy="55563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49" name="Oval 35"/>
            <p:cNvSpPr>
              <a:spLocks noChangeArrowheads="1"/>
            </p:cNvSpPr>
            <p:nvPr/>
          </p:nvSpPr>
          <p:spPr bwMode="auto">
            <a:xfrm>
              <a:off x="6037263" y="4168776"/>
              <a:ext cx="57150" cy="5715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0" name="Oval 36"/>
            <p:cNvSpPr>
              <a:spLocks noChangeArrowheads="1"/>
            </p:cNvSpPr>
            <p:nvPr/>
          </p:nvSpPr>
          <p:spPr bwMode="auto">
            <a:xfrm>
              <a:off x="6037263" y="4244976"/>
              <a:ext cx="57150" cy="57150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51" name="Rectangle 37"/>
            <p:cNvSpPr>
              <a:spLocks noChangeArrowheads="1"/>
            </p:cNvSpPr>
            <p:nvPr/>
          </p:nvSpPr>
          <p:spPr bwMode="auto">
            <a:xfrm>
              <a:off x="6051550" y="4313238"/>
              <a:ext cx="28575" cy="166688"/>
            </a:xfrm>
            <a:prstGeom prst="rect">
              <a:avLst/>
            </a:prstGeom>
            <a:solidFill>
              <a:srgbClr val="706F6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52" name="Freeform 5"/>
          <p:cNvSpPr>
            <a:spLocks noEditPoints="1"/>
          </p:cNvSpPr>
          <p:nvPr/>
        </p:nvSpPr>
        <p:spPr bwMode="auto">
          <a:xfrm rot="16200000">
            <a:off x="1546733" y="1377558"/>
            <a:ext cx="342900" cy="211667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71"/>
              </a:cxn>
              <a:cxn ang="0">
                <a:pos x="115" y="71"/>
              </a:cxn>
              <a:cxn ang="0">
                <a:pos x="115" y="0"/>
              </a:cxn>
              <a:cxn ang="0">
                <a:pos x="35" y="0"/>
              </a:cxn>
              <a:cxn ang="0">
                <a:pos x="79" y="50"/>
              </a:cxn>
              <a:cxn ang="0">
                <a:pos x="65" y="35"/>
              </a:cxn>
              <a:cxn ang="0">
                <a:pos x="79" y="21"/>
              </a:cxn>
              <a:cxn ang="0">
                <a:pos x="93" y="35"/>
              </a:cxn>
              <a:cxn ang="0">
                <a:pos x="79" y="50"/>
              </a:cxn>
            </a:cxnLst>
            <a:rect l="0" t="0" r="r" b="b"/>
            <a:pathLst>
              <a:path w="115" h="71">
                <a:moveTo>
                  <a:pt x="35" y="0"/>
                </a:moveTo>
                <a:cubicBezTo>
                  <a:pt x="0" y="35"/>
                  <a:pt x="0" y="35"/>
                  <a:pt x="0" y="35"/>
                </a:cubicBezTo>
                <a:cubicBezTo>
                  <a:pt x="35" y="71"/>
                  <a:pt x="35" y="71"/>
                  <a:pt x="3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0"/>
                  <a:pt x="115" y="0"/>
                  <a:pt x="115" y="0"/>
                </a:cubicBezTo>
                <a:lnTo>
                  <a:pt x="35" y="0"/>
                </a:lnTo>
                <a:close/>
                <a:moveTo>
                  <a:pt x="79" y="50"/>
                </a:moveTo>
                <a:cubicBezTo>
                  <a:pt x="71" y="50"/>
                  <a:pt x="65" y="43"/>
                  <a:pt x="65" y="35"/>
                </a:cubicBezTo>
                <a:cubicBezTo>
                  <a:pt x="65" y="27"/>
                  <a:pt x="71" y="21"/>
                  <a:pt x="79" y="21"/>
                </a:cubicBezTo>
                <a:cubicBezTo>
                  <a:pt x="87" y="21"/>
                  <a:pt x="93" y="27"/>
                  <a:pt x="93" y="35"/>
                </a:cubicBezTo>
                <a:cubicBezTo>
                  <a:pt x="93" y="43"/>
                  <a:pt x="87" y="50"/>
                  <a:pt x="79" y="5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53" name="Freeform 5"/>
          <p:cNvSpPr>
            <a:spLocks noEditPoints="1"/>
          </p:cNvSpPr>
          <p:nvPr/>
        </p:nvSpPr>
        <p:spPr bwMode="auto">
          <a:xfrm rot="16200000">
            <a:off x="3998385" y="1377560"/>
            <a:ext cx="342900" cy="211667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71"/>
              </a:cxn>
              <a:cxn ang="0">
                <a:pos x="115" y="71"/>
              </a:cxn>
              <a:cxn ang="0">
                <a:pos x="115" y="0"/>
              </a:cxn>
              <a:cxn ang="0">
                <a:pos x="35" y="0"/>
              </a:cxn>
              <a:cxn ang="0">
                <a:pos x="79" y="50"/>
              </a:cxn>
              <a:cxn ang="0">
                <a:pos x="65" y="35"/>
              </a:cxn>
              <a:cxn ang="0">
                <a:pos x="79" y="21"/>
              </a:cxn>
              <a:cxn ang="0">
                <a:pos x="93" y="35"/>
              </a:cxn>
              <a:cxn ang="0">
                <a:pos x="79" y="50"/>
              </a:cxn>
            </a:cxnLst>
            <a:rect l="0" t="0" r="r" b="b"/>
            <a:pathLst>
              <a:path w="115" h="71">
                <a:moveTo>
                  <a:pt x="35" y="0"/>
                </a:moveTo>
                <a:cubicBezTo>
                  <a:pt x="0" y="35"/>
                  <a:pt x="0" y="35"/>
                  <a:pt x="0" y="35"/>
                </a:cubicBezTo>
                <a:cubicBezTo>
                  <a:pt x="35" y="71"/>
                  <a:pt x="35" y="71"/>
                  <a:pt x="3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0"/>
                  <a:pt x="115" y="0"/>
                  <a:pt x="115" y="0"/>
                </a:cubicBezTo>
                <a:lnTo>
                  <a:pt x="35" y="0"/>
                </a:lnTo>
                <a:close/>
                <a:moveTo>
                  <a:pt x="79" y="50"/>
                </a:moveTo>
                <a:cubicBezTo>
                  <a:pt x="71" y="50"/>
                  <a:pt x="65" y="43"/>
                  <a:pt x="65" y="35"/>
                </a:cubicBezTo>
                <a:cubicBezTo>
                  <a:pt x="65" y="27"/>
                  <a:pt x="71" y="21"/>
                  <a:pt x="79" y="21"/>
                </a:cubicBezTo>
                <a:cubicBezTo>
                  <a:pt x="87" y="21"/>
                  <a:pt x="93" y="27"/>
                  <a:pt x="93" y="35"/>
                </a:cubicBezTo>
                <a:cubicBezTo>
                  <a:pt x="93" y="43"/>
                  <a:pt x="87" y="50"/>
                  <a:pt x="79" y="5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54" name="Freeform 5"/>
          <p:cNvSpPr>
            <a:spLocks noEditPoints="1"/>
          </p:cNvSpPr>
          <p:nvPr/>
        </p:nvSpPr>
        <p:spPr bwMode="auto">
          <a:xfrm flipH="1">
            <a:off x="2690927" y="4911362"/>
            <a:ext cx="342900" cy="211667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71"/>
              </a:cxn>
              <a:cxn ang="0">
                <a:pos x="115" y="71"/>
              </a:cxn>
              <a:cxn ang="0">
                <a:pos x="115" y="0"/>
              </a:cxn>
              <a:cxn ang="0">
                <a:pos x="35" y="0"/>
              </a:cxn>
              <a:cxn ang="0">
                <a:pos x="79" y="50"/>
              </a:cxn>
              <a:cxn ang="0">
                <a:pos x="65" y="35"/>
              </a:cxn>
              <a:cxn ang="0">
                <a:pos x="79" y="21"/>
              </a:cxn>
              <a:cxn ang="0">
                <a:pos x="93" y="35"/>
              </a:cxn>
              <a:cxn ang="0">
                <a:pos x="79" y="50"/>
              </a:cxn>
            </a:cxnLst>
            <a:rect l="0" t="0" r="r" b="b"/>
            <a:pathLst>
              <a:path w="115" h="71">
                <a:moveTo>
                  <a:pt x="35" y="0"/>
                </a:moveTo>
                <a:cubicBezTo>
                  <a:pt x="0" y="35"/>
                  <a:pt x="0" y="35"/>
                  <a:pt x="0" y="35"/>
                </a:cubicBezTo>
                <a:cubicBezTo>
                  <a:pt x="35" y="71"/>
                  <a:pt x="35" y="71"/>
                  <a:pt x="3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0"/>
                  <a:pt x="115" y="0"/>
                  <a:pt x="115" y="0"/>
                </a:cubicBezTo>
                <a:lnTo>
                  <a:pt x="35" y="0"/>
                </a:lnTo>
                <a:close/>
                <a:moveTo>
                  <a:pt x="79" y="50"/>
                </a:moveTo>
                <a:cubicBezTo>
                  <a:pt x="71" y="50"/>
                  <a:pt x="65" y="43"/>
                  <a:pt x="65" y="35"/>
                </a:cubicBezTo>
                <a:cubicBezTo>
                  <a:pt x="65" y="27"/>
                  <a:pt x="71" y="21"/>
                  <a:pt x="79" y="21"/>
                </a:cubicBezTo>
                <a:cubicBezTo>
                  <a:pt x="87" y="21"/>
                  <a:pt x="93" y="27"/>
                  <a:pt x="93" y="35"/>
                </a:cubicBezTo>
                <a:cubicBezTo>
                  <a:pt x="93" y="43"/>
                  <a:pt x="87" y="50"/>
                  <a:pt x="79" y="5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5" name="Freeform 5"/>
          <p:cNvSpPr>
            <a:spLocks noEditPoints="1"/>
          </p:cNvSpPr>
          <p:nvPr/>
        </p:nvSpPr>
        <p:spPr bwMode="auto">
          <a:xfrm rot="5400000" flipV="1">
            <a:off x="6843185" y="6320066"/>
            <a:ext cx="342900" cy="211667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71"/>
              </a:cxn>
              <a:cxn ang="0">
                <a:pos x="115" y="71"/>
              </a:cxn>
              <a:cxn ang="0">
                <a:pos x="115" y="0"/>
              </a:cxn>
              <a:cxn ang="0">
                <a:pos x="35" y="0"/>
              </a:cxn>
              <a:cxn ang="0">
                <a:pos x="79" y="50"/>
              </a:cxn>
              <a:cxn ang="0">
                <a:pos x="65" y="35"/>
              </a:cxn>
              <a:cxn ang="0">
                <a:pos x="79" y="21"/>
              </a:cxn>
              <a:cxn ang="0">
                <a:pos x="93" y="35"/>
              </a:cxn>
              <a:cxn ang="0">
                <a:pos x="79" y="50"/>
              </a:cxn>
            </a:cxnLst>
            <a:rect l="0" t="0" r="r" b="b"/>
            <a:pathLst>
              <a:path w="115" h="71">
                <a:moveTo>
                  <a:pt x="35" y="0"/>
                </a:moveTo>
                <a:cubicBezTo>
                  <a:pt x="0" y="35"/>
                  <a:pt x="0" y="35"/>
                  <a:pt x="0" y="35"/>
                </a:cubicBezTo>
                <a:cubicBezTo>
                  <a:pt x="35" y="71"/>
                  <a:pt x="35" y="71"/>
                  <a:pt x="3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0"/>
                  <a:pt x="115" y="0"/>
                  <a:pt x="115" y="0"/>
                </a:cubicBezTo>
                <a:lnTo>
                  <a:pt x="35" y="0"/>
                </a:lnTo>
                <a:close/>
                <a:moveTo>
                  <a:pt x="79" y="50"/>
                </a:moveTo>
                <a:cubicBezTo>
                  <a:pt x="71" y="50"/>
                  <a:pt x="65" y="43"/>
                  <a:pt x="65" y="35"/>
                </a:cubicBezTo>
                <a:cubicBezTo>
                  <a:pt x="65" y="27"/>
                  <a:pt x="71" y="21"/>
                  <a:pt x="79" y="21"/>
                </a:cubicBezTo>
                <a:cubicBezTo>
                  <a:pt x="87" y="21"/>
                  <a:pt x="93" y="27"/>
                  <a:pt x="93" y="35"/>
                </a:cubicBezTo>
                <a:cubicBezTo>
                  <a:pt x="93" y="43"/>
                  <a:pt x="87" y="50"/>
                  <a:pt x="79" y="5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56" name="Freeform 5"/>
          <p:cNvSpPr>
            <a:spLocks noEditPoints="1"/>
          </p:cNvSpPr>
          <p:nvPr/>
        </p:nvSpPr>
        <p:spPr bwMode="auto">
          <a:xfrm rot="5400000" flipV="1">
            <a:off x="10266661" y="6320068"/>
            <a:ext cx="342900" cy="211667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71"/>
              </a:cxn>
              <a:cxn ang="0">
                <a:pos x="115" y="71"/>
              </a:cxn>
              <a:cxn ang="0">
                <a:pos x="115" y="0"/>
              </a:cxn>
              <a:cxn ang="0">
                <a:pos x="35" y="0"/>
              </a:cxn>
              <a:cxn ang="0">
                <a:pos x="79" y="50"/>
              </a:cxn>
              <a:cxn ang="0">
                <a:pos x="65" y="35"/>
              </a:cxn>
              <a:cxn ang="0">
                <a:pos x="79" y="21"/>
              </a:cxn>
              <a:cxn ang="0">
                <a:pos x="93" y="35"/>
              </a:cxn>
              <a:cxn ang="0">
                <a:pos x="79" y="50"/>
              </a:cxn>
            </a:cxnLst>
            <a:rect l="0" t="0" r="r" b="b"/>
            <a:pathLst>
              <a:path w="115" h="71">
                <a:moveTo>
                  <a:pt x="35" y="0"/>
                </a:moveTo>
                <a:cubicBezTo>
                  <a:pt x="0" y="35"/>
                  <a:pt x="0" y="35"/>
                  <a:pt x="0" y="35"/>
                </a:cubicBezTo>
                <a:cubicBezTo>
                  <a:pt x="35" y="71"/>
                  <a:pt x="35" y="71"/>
                  <a:pt x="35" y="71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5" y="0"/>
                  <a:pt x="115" y="0"/>
                  <a:pt x="115" y="0"/>
                </a:cubicBezTo>
                <a:lnTo>
                  <a:pt x="35" y="0"/>
                </a:lnTo>
                <a:close/>
                <a:moveTo>
                  <a:pt x="79" y="50"/>
                </a:moveTo>
                <a:cubicBezTo>
                  <a:pt x="71" y="50"/>
                  <a:pt x="65" y="43"/>
                  <a:pt x="65" y="35"/>
                </a:cubicBezTo>
                <a:cubicBezTo>
                  <a:pt x="65" y="27"/>
                  <a:pt x="71" y="21"/>
                  <a:pt x="79" y="21"/>
                </a:cubicBezTo>
                <a:cubicBezTo>
                  <a:pt x="87" y="21"/>
                  <a:pt x="93" y="27"/>
                  <a:pt x="93" y="35"/>
                </a:cubicBezTo>
                <a:cubicBezTo>
                  <a:pt x="93" y="43"/>
                  <a:pt x="87" y="50"/>
                  <a:pt x="79" y="5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57" name="Freeform 116"/>
          <p:cNvSpPr>
            <a:spLocks noEditPoints="1"/>
          </p:cNvSpPr>
          <p:nvPr/>
        </p:nvSpPr>
        <p:spPr bwMode="auto">
          <a:xfrm>
            <a:off x="1516826" y="1999694"/>
            <a:ext cx="402710" cy="346039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3987231" y="2002821"/>
            <a:ext cx="365207" cy="339781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59" name="Freeform 105"/>
          <p:cNvSpPr>
            <a:spLocks noEditPoints="1"/>
          </p:cNvSpPr>
          <p:nvPr/>
        </p:nvSpPr>
        <p:spPr bwMode="auto">
          <a:xfrm>
            <a:off x="8280401" y="2681030"/>
            <a:ext cx="375236" cy="369799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0" name="Freeform 15"/>
          <p:cNvSpPr>
            <a:spLocks noEditPoints="1"/>
          </p:cNvSpPr>
          <p:nvPr/>
        </p:nvSpPr>
        <p:spPr bwMode="auto">
          <a:xfrm>
            <a:off x="3429001" y="4866385"/>
            <a:ext cx="402167" cy="301625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61" name="Freeform 57"/>
          <p:cNvSpPr>
            <a:spLocks noEditPoints="1"/>
          </p:cNvSpPr>
          <p:nvPr/>
        </p:nvSpPr>
        <p:spPr bwMode="auto">
          <a:xfrm>
            <a:off x="6827447" y="5517651"/>
            <a:ext cx="374373" cy="374373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sp>
        <p:nvSpPr>
          <p:cNvPr id="62" name="Freeform 152"/>
          <p:cNvSpPr>
            <a:spLocks noEditPoints="1"/>
          </p:cNvSpPr>
          <p:nvPr/>
        </p:nvSpPr>
        <p:spPr bwMode="auto">
          <a:xfrm>
            <a:off x="10245175" y="5526540"/>
            <a:ext cx="385871" cy="356596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 dirty="0"/>
          </a:p>
        </p:txBody>
      </p:sp>
      <p:grpSp>
        <p:nvGrpSpPr>
          <p:cNvPr id="63" name="Group 75"/>
          <p:cNvGrpSpPr/>
          <p:nvPr/>
        </p:nvGrpSpPr>
        <p:grpSpPr>
          <a:xfrm>
            <a:off x="0" y="1702515"/>
            <a:ext cx="12192000" cy="4502151"/>
            <a:chOff x="0" y="1285876"/>
            <a:chExt cx="9144000" cy="3376613"/>
          </a:xfrm>
        </p:grpSpPr>
        <p:grpSp>
          <p:nvGrpSpPr>
            <p:cNvPr id="64" name="Group 74"/>
            <p:cNvGrpSpPr/>
            <p:nvPr/>
          </p:nvGrpSpPr>
          <p:grpSpPr>
            <a:xfrm>
              <a:off x="0" y="1285876"/>
              <a:ext cx="9144000" cy="3376613"/>
              <a:chOff x="0" y="1285876"/>
              <a:chExt cx="9144000" cy="3376613"/>
            </a:xfrm>
          </p:grpSpPr>
          <p:grpSp>
            <p:nvGrpSpPr>
              <p:cNvPr id="71" name="Group 55"/>
              <p:cNvGrpSpPr/>
              <p:nvPr/>
            </p:nvGrpSpPr>
            <p:grpSpPr>
              <a:xfrm>
                <a:off x="1588" y="1285876"/>
                <a:ext cx="9142412" cy="3376613"/>
                <a:chOff x="1588" y="1273176"/>
                <a:chExt cx="9142412" cy="3376613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sp>
              <p:nvSpPr>
                <p:cNvPr id="94" name="Freeform 6"/>
                <p:cNvSpPr>
                  <a:spLocks/>
                </p:cNvSpPr>
                <p:nvPr/>
              </p:nvSpPr>
              <p:spPr bwMode="auto">
                <a:xfrm>
                  <a:off x="1588" y="1273176"/>
                  <a:ext cx="6772275" cy="1773238"/>
                </a:xfrm>
                <a:custGeom>
                  <a:avLst/>
                  <a:gdLst/>
                  <a:ahLst/>
                  <a:cxnLst>
                    <a:cxn ang="0">
                      <a:pos x="2633" y="0"/>
                    </a:cxn>
                    <a:cxn ang="0">
                      <a:pos x="0" y="0"/>
                    </a:cxn>
                    <a:cxn ang="0">
                      <a:pos x="0" y="76"/>
                    </a:cxn>
                    <a:cxn ang="0">
                      <a:pos x="2633" y="76"/>
                    </a:cxn>
                    <a:cxn ang="0">
                      <a:pos x="2952" y="396"/>
                    </a:cxn>
                    <a:cxn ang="0">
                      <a:pos x="2633" y="716"/>
                    </a:cxn>
                    <a:cxn ang="0">
                      <a:pos x="2008" y="716"/>
                    </a:cxn>
                    <a:cxn ang="0">
                      <a:pos x="2008" y="792"/>
                    </a:cxn>
                    <a:cxn ang="0">
                      <a:pos x="2633" y="792"/>
                    </a:cxn>
                    <a:cxn ang="0">
                      <a:pos x="3028" y="396"/>
                    </a:cxn>
                    <a:cxn ang="0">
                      <a:pos x="2633" y="0"/>
                    </a:cxn>
                  </a:cxnLst>
                  <a:rect l="0" t="0" r="r" b="b"/>
                  <a:pathLst>
                    <a:path w="3028" h="792">
                      <a:moveTo>
                        <a:pt x="263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2633" y="76"/>
                        <a:pt x="2633" y="76"/>
                        <a:pt x="2633" y="76"/>
                      </a:cubicBezTo>
                      <a:cubicBezTo>
                        <a:pt x="2809" y="76"/>
                        <a:pt x="2952" y="220"/>
                        <a:pt x="2952" y="396"/>
                      </a:cubicBezTo>
                      <a:cubicBezTo>
                        <a:pt x="2952" y="573"/>
                        <a:pt x="2809" y="716"/>
                        <a:pt x="2633" y="716"/>
                      </a:cubicBezTo>
                      <a:cubicBezTo>
                        <a:pt x="2008" y="716"/>
                        <a:pt x="2008" y="716"/>
                        <a:pt x="2008" y="716"/>
                      </a:cubicBezTo>
                      <a:cubicBezTo>
                        <a:pt x="2008" y="792"/>
                        <a:pt x="2008" y="792"/>
                        <a:pt x="2008" y="792"/>
                      </a:cubicBezTo>
                      <a:cubicBezTo>
                        <a:pt x="2633" y="792"/>
                        <a:pt x="2633" y="792"/>
                        <a:pt x="2633" y="792"/>
                      </a:cubicBezTo>
                      <a:cubicBezTo>
                        <a:pt x="2851" y="792"/>
                        <a:pt x="3028" y="614"/>
                        <a:pt x="3028" y="396"/>
                      </a:cubicBezTo>
                      <a:cubicBezTo>
                        <a:pt x="3028" y="178"/>
                        <a:pt x="2851" y="0"/>
                        <a:pt x="263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/>
                </a:p>
              </p:txBody>
            </p:sp>
            <p:sp>
              <p:nvSpPr>
                <p:cNvPr id="95" name="Freeform 7"/>
                <p:cNvSpPr>
                  <a:spLocks/>
                </p:cNvSpPr>
                <p:nvPr/>
              </p:nvSpPr>
              <p:spPr bwMode="auto">
                <a:xfrm>
                  <a:off x="2301875" y="2876551"/>
                  <a:ext cx="6842125" cy="1773238"/>
                </a:xfrm>
                <a:custGeom>
                  <a:avLst/>
                  <a:gdLst/>
                  <a:ahLst/>
                  <a:cxnLst>
                    <a:cxn ang="0">
                      <a:pos x="395" y="716"/>
                    </a:cxn>
                    <a:cxn ang="0">
                      <a:pos x="76" y="396"/>
                    </a:cxn>
                    <a:cxn ang="0">
                      <a:pos x="395" y="76"/>
                    </a:cxn>
                    <a:cxn ang="0">
                      <a:pos x="1020" y="76"/>
                    </a:cxn>
                    <a:cxn ang="0">
                      <a:pos x="1020" y="0"/>
                    </a:cxn>
                    <a:cxn ang="0">
                      <a:pos x="395" y="0"/>
                    </a:cxn>
                    <a:cxn ang="0">
                      <a:pos x="0" y="396"/>
                    </a:cxn>
                    <a:cxn ang="0">
                      <a:pos x="395" y="792"/>
                    </a:cxn>
                    <a:cxn ang="0">
                      <a:pos x="3060" y="792"/>
                    </a:cxn>
                    <a:cxn ang="0">
                      <a:pos x="3060" y="716"/>
                    </a:cxn>
                    <a:cxn ang="0">
                      <a:pos x="395" y="716"/>
                    </a:cxn>
                  </a:cxnLst>
                  <a:rect l="0" t="0" r="r" b="b"/>
                  <a:pathLst>
                    <a:path w="3060" h="792">
                      <a:moveTo>
                        <a:pt x="395" y="716"/>
                      </a:moveTo>
                      <a:cubicBezTo>
                        <a:pt x="219" y="716"/>
                        <a:pt x="76" y="572"/>
                        <a:pt x="76" y="396"/>
                      </a:cubicBezTo>
                      <a:cubicBezTo>
                        <a:pt x="76" y="219"/>
                        <a:pt x="219" y="76"/>
                        <a:pt x="395" y="76"/>
                      </a:cubicBezTo>
                      <a:cubicBezTo>
                        <a:pt x="1020" y="76"/>
                        <a:pt x="1020" y="76"/>
                        <a:pt x="1020" y="76"/>
                      </a:cubicBezTo>
                      <a:cubicBezTo>
                        <a:pt x="1020" y="0"/>
                        <a:pt x="1020" y="0"/>
                        <a:pt x="1020" y="0"/>
                      </a:cubicBezTo>
                      <a:cubicBezTo>
                        <a:pt x="395" y="0"/>
                        <a:pt x="395" y="0"/>
                        <a:pt x="395" y="0"/>
                      </a:cubicBezTo>
                      <a:cubicBezTo>
                        <a:pt x="177" y="0"/>
                        <a:pt x="0" y="178"/>
                        <a:pt x="0" y="396"/>
                      </a:cubicBezTo>
                      <a:cubicBezTo>
                        <a:pt x="0" y="614"/>
                        <a:pt x="177" y="792"/>
                        <a:pt x="395" y="792"/>
                      </a:cubicBezTo>
                      <a:cubicBezTo>
                        <a:pt x="3060" y="792"/>
                        <a:pt x="3060" y="792"/>
                        <a:pt x="3060" y="792"/>
                      </a:cubicBezTo>
                      <a:cubicBezTo>
                        <a:pt x="3060" y="716"/>
                        <a:pt x="3060" y="716"/>
                        <a:pt x="3060" y="716"/>
                      </a:cubicBezTo>
                      <a:lnTo>
                        <a:pt x="395" y="71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/>
                </a:p>
              </p:txBody>
            </p:sp>
          </p:grpSp>
          <p:grpSp>
            <p:nvGrpSpPr>
              <p:cNvPr id="72" name="Group 73"/>
              <p:cNvGrpSpPr/>
              <p:nvPr/>
            </p:nvGrpSpPr>
            <p:grpSpPr>
              <a:xfrm>
                <a:off x="0" y="1285876"/>
                <a:ext cx="9096375" cy="3376613"/>
                <a:chOff x="0" y="1285876"/>
                <a:chExt cx="9096375" cy="3376613"/>
              </a:xfrm>
            </p:grpSpPr>
            <p:grpSp>
              <p:nvGrpSpPr>
                <p:cNvPr id="73" name="Group 43"/>
                <p:cNvGrpSpPr/>
                <p:nvPr/>
              </p:nvGrpSpPr>
              <p:grpSpPr>
                <a:xfrm>
                  <a:off x="4819650" y="1285876"/>
                  <a:ext cx="363538" cy="169863"/>
                  <a:chOff x="4819650" y="1273176"/>
                  <a:chExt cx="363538" cy="169863"/>
                </a:xfrm>
              </p:grpSpPr>
              <p:sp>
                <p:nvSpPr>
                  <p:cNvPr id="89" name="Rectangle 8"/>
                  <p:cNvSpPr>
                    <a:spLocks noChangeArrowheads="1"/>
                  </p:cNvSpPr>
                  <p:nvPr/>
                </p:nvSpPr>
                <p:spPr bwMode="auto">
                  <a:xfrm>
                    <a:off x="4819650" y="1273176"/>
                    <a:ext cx="363538" cy="169863"/>
                  </a:xfrm>
                  <a:prstGeom prst="rect">
                    <a:avLst/>
                  </a:prstGeom>
                  <a:solidFill>
                    <a:srgbClr val="706F6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  <p:sp>
                <p:nvSpPr>
                  <p:cNvPr id="90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4849813" y="1408113"/>
                    <a:ext cx="304800" cy="174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  <p:sp>
                <p:nvSpPr>
                  <p:cNvPr id="9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4849813" y="1366838"/>
                    <a:ext cx="304800" cy="2063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  <p:sp>
                <p:nvSpPr>
                  <p:cNvPr id="9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4849813" y="1330326"/>
                    <a:ext cx="304800" cy="174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  <p:sp>
                <p:nvSpPr>
                  <p:cNvPr id="93" name="Rectangle 12"/>
                  <p:cNvSpPr>
                    <a:spLocks noChangeArrowheads="1"/>
                  </p:cNvSpPr>
                  <p:nvPr/>
                </p:nvSpPr>
                <p:spPr bwMode="auto">
                  <a:xfrm>
                    <a:off x="4849813" y="1289051"/>
                    <a:ext cx="304800" cy="2063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</p:grpSp>
            <p:grpSp>
              <p:nvGrpSpPr>
                <p:cNvPr id="74" name="Group 44"/>
                <p:cNvGrpSpPr/>
                <p:nvPr/>
              </p:nvGrpSpPr>
              <p:grpSpPr>
                <a:xfrm>
                  <a:off x="6078538" y="4492626"/>
                  <a:ext cx="363538" cy="169863"/>
                  <a:chOff x="6078538" y="4479926"/>
                  <a:chExt cx="363538" cy="169863"/>
                </a:xfrm>
              </p:grpSpPr>
              <p:sp>
                <p:nvSpPr>
                  <p:cNvPr id="84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6078538" y="4479926"/>
                    <a:ext cx="363538" cy="169863"/>
                  </a:xfrm>
                  <a:prstGeom prst="rect">
                    <a:avLst/>
                  </a:prstGeom>
                  <a:solidFill>
                    <a:srgbClr val="706F6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  <p:sp>
                <p:nvSpPr>
                  <p:cNvPr id="8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6108700" y="4611688"/>
                    <a:ext cx="304800" cy="2063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  <p:sp>
                <p:nvSpPr>
                  <p:cNvPr id="8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6108700" y="4573588"/>
                    <a:ext cx="304800" cy="174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  <p:sp>
                <p:nvSpPr>
                  <p:cNvPr id="8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6108700" y="4533901"/>
                    <a:ext cx="304800" cy="1905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  <p:sp>
                <p:nvSpPr>
                  <p:cNvPr id="8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6108700" y="4495801"/>
                    <a:ext cx="304800" cy="1746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121920" tIns="60960" rIns="121920" bIns="6096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3200"/>
                  </a:p>
                </p:txBody>
              </p:sp>
            </p:grpSp>
            <p:grpSp>
              <p:nvGrpSpPr>
                <p:cNvPr id="75" name="Group 54"/>
                <p:cNvGrpSpPr/>
                <p:nvPr/>
              </p:nvGrpSpPr>
              <p:grpSpPr>
                <a:xfrm>
                  <a:off x="0" y="1365250"/>
                  <a:ext cx="9096375" cy="3211513"/>
                  <a:chOff x="0" y="1352550"/>
                  <a:chExt cx="9096375" cy="3211513"/>
                </a:xfrm>
              </p:grpSpPr>
              <p:cxnSp>
                <p:nvCxnSpPr>
                  <p:cNvPr id="76" name="Straight Connector 46"/>
                  <p:cNvCxnSpPr/>
                  <p:nvPr/>
                </p:nvCxnSpPr>
                <p:spPr>
                  <a:xfrm>
                    <a:off x="0" y="1352550"/>
                    <a:ext cx="484632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Straight Connector 47"/>
                  <p:cNvCxnSpPr/>
                  <p:nvPr/>
                </p:nvCxnSpPr>
                <p:spPr>
                  <a:xfrm>
                    <a:off x="3171825" y="4562475"/>
                    <a:ext cx="283464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Straight Connector 48"/>
                  <p:cNvCxnSpPr/>
                  <p:nvPr/>
                </p:nvCxnSpPr>
                <p:spPr>
                  <a:xfrm>
                    <a:off x="3962400" y="2952750"/>
                    <a:ext cx="201168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Straight Connector 49"/>
                  <p:cNvCxnSpPr/>
                  <p:nvPr/>
                </p:nvCxnSpPr>
                <p:spPr>
                  <a:xfrm>
                    <a:off x="5181600" y="1352550"/>
                    <a:ext cx="73152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50"/>
                  <p:cNvCxnSpPr/>
                  <p:nvPr/>
                </p:nvCxnSpPr>
                <p:spPr>
                  <a:xfrm>
                    <a:off x="3162300" y="2952750"/>
                    <a:ext cx="36576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Straight Connector 51"/>
                  <p:cNvCxnSpPr/>
                  <p:nvPr/>
                </p:nvCxnSpPr>
                <p:spPr>
                  <a:xfrm>
                    <a:off x="6444615" y="4562475"/>
                    <a:ext cx="2651760" cy="1588"/>
                  </a:xfrm>
                  <a:prstGeom prst="line">
                    <a:avLst/>
                  </a:prstGeom>
                  <a:ln w="12700">
                    <a:solidFill>
                      <a:schemeClr val="bg1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2" name="Arc 52"/>
                  <p:cNvSpPr/>
                  <p:nvPr/>
                </p:nvSpPr>
                <p:spPr>
                  <a:xfrm>
                    <a:off x="5076825" y="1352550"/>
                    <a:ext cx="1609725" cy="1609725"/>
                  </a:xfrm>
                  <a:prstGeom prst="arc">
                    <a:avLst>
                      <a:gd name="adj1" fmla="val 16430150"/>
                      <a:gd name="adj2" fmla="val 4994030"/>
                    </a:avLst>
                  </a:prstGeom>
                  <a:ln w="12700">
                    <a:solidFill>
                      <a:schemeClr val="bg1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/>
                  </a:p>
                </p:txBody>
              </p:sp>
              <p:sp>
                <p:nvSpPr>
                  <p:cNvPr id="83" name="Arc 53"/>
                  <p:cNvSpPr/>
                  <p:nvPr/>
                </p:nvSpPr>
                <p:spPr>
                  <a:xfrm flipH="1">
                    <a:off x="2381250" y="2952750"/>
                    <a:ext cx="1609725" cy="1609725"/>
                  </a:xfrm>
                  <a:prstGeom prst="arc">
                    <a:avLst>
                      <a:gd name="adj1" fmla="val 16430150"/>
                      <a:gd name="adj2" fmla="val 4994030"/>
                    </a:avLst>
                  </a:prstGeom>
                  <a:ln w="12700">
                    <a:solidFill>
                      <a:schemeClr val="bg1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/>
                  </a:p>
                </p:txBody>
              </p:sp>
            </p:grpSp>
          </p:grpSp>
        </p:grpSp>
        <p:grpSp>
          <p:nvGrpSpPr>
            <p:cNvPr id="65" name="Group 42"/>
            <p:cNvGrpSpPr/>
            <p:nvPr/>
          </p:nvGrpSpPr>
          <p:grpSpPr>
            <a:xfrm>
              <a:off x="3556000" y="2889251"/>
              <a:ext cx="363538" cy="169863"/>
              <a:chOff x="3556000" y="2876551"/>
              <a:chExt cx="363538" cy="169863"/>
            </a:xfrm>
          </p:grpSpPr>
          <p:sp>
            <p:nvSpPr>
              <p:cNvPr id="66" name="Rectangle 13"/>
              <p:cNvSpPr>
                <a:spLocks noChangeArrowheads="1"/>
              </p:cNvSpPr>
              <p:nvPr/>
            </p:nvSpPr>
            <p:spPr bwMode="auto">
              <a:xfrm>
                <a:off x="3556000" y="2876551"/>
                <a:ext cx="363538" cy="169863"/>
              </a:xfrm>
              <a:prstGeom prst="rect">
                <a:avLst/>
              </a:prstGeom>
              <a:solidFill>
                <a:srgbClr val="706F6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  <p:sp>
            <p:nvSpPr>
              <p:cNvPr id="67" name="Rectangle 14"/>
              <p:cNvSpPr>
                <a:spLocks noChangeArrowheads="1"/>
              </p:cNvSpPr>
              <p:nvPr/>
            </p:nvSpPr>
            <p:spPr bwMode="auto">
              <a:xfrm>
                <a:off x="3587750" y="3008313"/>
                <a:ext cx="303213" cy="2063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  <p:sp>
            <p:nvSpPr>
              <p:cNvPr id="68" name="Rectangle 15"/>
              <p:cNvSpPr>
                <a:spLocks noChangeArrowheads="1"/>
              </p:cNvSpPr>
              <p:nvPr/>
            </p:nvSpPr>
            <p:spPr bwMode="auto">
              <a:xfrm>
                <a:off x="3587750" y="2970213"/>
                <a:ext cx="303213" cy="190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  <p:sp>
            <p:nvSpPr>
              <p:cNvPr id="69" name="Rectangle 16"/>
              <p:cNvSpPr>
                <a:spLocks noChangeArrowheads="1"/>
              </p:cNvSpPr>
              <p:nvPr/>
            </p:nvSpPr>
            <p:spPr bwMode="auto">
              <a:xfrm>
                <a:off x="3587750" y="2930526"/>
                <a:ext cx="303213" cy="2063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  <p:sp>
            <p:nvSpPr>
              <p:cNvPr id="70" name="Rectangle 17"/>
              <p:cNvSpPr>
                <a:spLocks noChangeArrowheads="1"/>
              </p:cNvSpPr>
              <p:nvPr/>
            </p:nvSpPr>
            <p:spPr bwMode="auto">
              <a:xfrm>
                <a:off x="3587750" y="2892426"/>
                <a:ext cx="303213" cy="17463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</p:grpSp>
      </p:grpSp>
      <p:sp>
        <p:nvSpPr>
          <p:cNvPr id="96" name="文本占位符 78"/>
          <p:cNvSpPr txBox="1">
            <a:spLocks/>
          </p:cNvSpPr>
          <p:nvPr/>
        </p:nvSpPr>
        <p:spPr>
          <a:xfrm>
            <a:off x="673100" y="2391433"/>
            <a:ext cx="1955800" cy="355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 dirty="0" smtClean="0"/>
              <a:t>添加标题</a:t>
            </a:r>
            <a:endParaRPr lang="zh-CN" altLang="en-US" sz="2000" b="0" dirty="0"/>
          </a:p>
        </p:txBody>
      </p:sp>
      <p:sp>
        <p:nvSpPr>
          <p:cNvPr id="97" name="文本占位符 78"/>
          <p:cNvSpPr txBox="1">
            <a:spLocks/>
          </p:cNvSpPr>
          <p:nvPr/>
        </p:nvSpPr>
        <p:spPr>
          <a:xfrm>
            <a:off x="673100" y="2757780"/>
            <a:ext cx="1955800" cy="8607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微软雅黑" pitchFamily="34" charset="-122"/>
              </a:rPr>
              <a:t>在此录入上述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微软雅黑" pitchFamily="34" charset="-122"/>
              </a:rPr>
              <a:t>图表的综合描述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微软雅黑" pitchFamily="34" charset="-122"/>
              </a:rPr>
              <a:t>说明，在此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微软雅黑" pitchFamily="34" charset="-122"/>
              </a:rPr>
              <a:t>录入描述说明。 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8" name="文本占位符 78"/>
          <p:cNvSpPr txBox="1">
            <a:spLocks/>
          </p:cNvSpPr>
          <p:nvPr/>
        </p:nvSpPr>
        <p:spPr>
          <a:xfrm>
            <a:off x="3139107" y="2391433"/>
            <a:ext cx="1955800" cy="355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 dirty="0" smtClean="0"/>
              <a:t>添加标题</a:t>
            </a:r>
            <a:endParaRPr lang="zh-CN" altLang="en-US" sz="2000" b="0" dirty="0"/>
          </a:p>
        </p:txBody>
      </p:sp>
      <p:sp>
        <p:nvSpPr>
          <p:cNvPr id="99" name="文本占位符 78"/>
          <p:cNvSpPr txBox="1">
            <a:spLocks/>
          </p:cNvSpPr>
          <p:nvPr/>
        </p:nvSpPr>
        <p:spPr>
          <a:xfrm>
            <a:off x="3139107" y="2757780"/>
            <a:ext cx="1955800" cy="860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微软雅黑" pitchFamily="34" charset="-122"/>
              </a:rPr>
              <a:t>在此录入上述图表的综合描述说明，在此录入描述说明。 </a:t>
            </a:r>
          </a:p>
        </p:txBody>
      </p:sp>
      <p:sp>
        <p:nvSpPr>
          <p:cNvPr id="100" name="文本占位符 78"/>
          <p:cNvSpPr txBox="1">
            <a:spLocks/>
          </p:cNvSpPr>
          <p:nvPr/>
        </p:nvSpPr>
        <p:spPr>
          <a:xfrm>
            <a:off x="6204012" y="2391433"/>
            <a:ext cx="1955800" cy="355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 dirty="0" smtClean="0">
                <a:solidFill>
                  <a:schemeClr val="accent1"/>
                </a:solidFill>
              </a:rPr>
              <a:t>添加标题</a:t>
            </a:r>
            <a:endParaRPr lang="zh-CN" altLang="en-US" sz="2000" b="0" dirty="0">
              <a:solidFill>
                <a:schemeClr val="accent1"/>
              </a:solidFill>
            </a:endParaRPr>
          </a:p>
        </p:txBody>
      </p:sp>
      <p:sp>
        <p:nvSpPr>
          <p:cNvPr id="101" name="文本占位符 78"/>
          <p:cNvSpPr txBox="1">
            <a:spLocks/>
          </p:cNvSpPr>
          <p:nvPr/>
        </p:nvSpPr>
        <p:spPr>
          <a:xfrm>
            <a:off x="6204012" y="2757780"/>
            <a:ext cx="1955800" cy="860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微软雅黑" pitchFamily="34" charset="-122"/>
              </a:rPr>
              <a:t>在此录入上述图表的综合描述说明，在此录入描述说明。 </a:t>
            </a:r>
          </a:p>
        </p:txBody>
      </p:sp>
      <p:sp>
        <p:nvSpPr>
          <p:cNvPr id="102" name="文本占位符 78"/>
          <p:cNvSpPr txBox="1">
            <a:spLocks/>
          </p:cNvSpPr>
          <p:nvPr/>
        </p:nvSpPr>
        <p:spPr>
          <a:xfrm>
            <a:off x="3911185" y="4277063"/>
            <a:ext cx="1955800" cy="355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baseline="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 dirty="0">
                <a:solidFill>
                  <a:schemeClr val="accent2"/>
                </a:solidFill>
              </a:rPr>
              <a:t>添加标题</a:t>
            </a:r>
          </a:p>
        </p:txBody>
      </p:sp>
      <p:sp>
        <p:nvSpPr>
          <p:cNvPr id="103" name="文本占位符 78"/>
          <p:cNvSpPr txBox="1">
            <a:spLocks/>
          </p:cNvSpPr>
          <p:nvPr/>
        </p:nvSpPr>
        <p:spPr>
          <a:xfrm>
            <a:off x="3911185" y="4656470"/>
            <a:ext cx="1955800" cy="860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微软雅黑" pitchFamily="34" charset="-122"/>
              </a:rPr>
              <a:t>在此录入上述图表的综合描述说明，在此录入描述说明。 </a:t>
            </a:r>
          </a:p>
        </p:txBody>
      </p:sp>
      <p:sp>
        <p:nvSpPr>
          <p:cNvPr id="104" name="文本占位符 78"/>
          <p:cNvSpPr txBox="1">
            <a:spLocks/>
          </p:cNvSpPr>
          <p:nvPr/>
        </p:nvSpPr>
        <p:spPr>
          <a:xfrm>
            <a:off x="5955614" y="4277063"/>
            <a:ext cx="1955800" cy="355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 dirty="0" smtClean="0">
                <a:solidFill>
                  <a:schemeClr val="accent1"/>
                </a:solidFill>
              </a:rPr>
              <a:t>添加标题</a:t>
            </a:r>
            <a:endParaRPr lang="zh-CN" altLang="en-US" sz="2000" b="0" dirty="0">
              <a:solidFill>
                <a:schemeClr val="accent1"/>
              </a:solidFill>
            </a:endParaRPr>
          </a:p>
        </p:txBody>
      </p:sp>
      <p:sp>
        <p:nvSpPr>
          <p:cNvPr id="105" name="文本占位符 78"/>
          <p:cNvSpPr txBox="1">
            <a:spLocks/>
          </p:cNvSpPr>
          <p:nvPr/>
        </p:nvSpPr>
        <p:spPr>
          <a:xfrm>
            <a:off x="5955614" y="4656470"/>
            <a:ext cx="1955800" cy="860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微软雅黑" pitchFamily="34" charset="-122"/>
              </a:rPr>
              <a:t>在此录入上述图表的综合描述说明，在此录入描述说明。 </a:t>
            </a:r>
          </a:p>
        </p:txBody>
      </p:sp>
      <p:sp>
        <p:nvSpPr>
          <p:cNvPr id="106" name="文本占位符 78"/>
          <p:cNvSpPr txBox="1">
            <a:spLocks/>
          </p:cNvSpPr>
          <p:nvPr/>
        </p:nvSpPr>
        <p:spPr>
          <a:xfrm>
            <a:off x="9492123" y="4277063"/>
            <a:ext cx="1955800" cy="355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0" dirty="0" smtClean="0">
                <a:solidFill>
                  <a:schemeClr val="accent2"/>
                </a:solidFill>
              </a:rPr>
              <a:t>添加标题</a:t>
            </a:r>
            <a:endParaRPr lang="zh-CN" altLang="en-US" sz="2000" b="0" dirty="0">
              <a:solidFill>
                <a:schemeClr val="accent2"/>
              </a:solidFill>
            </a:endParaRPr>
          </a:p>
        </p:txBody>
      </p:sp>
      <p:sp>
        <p:nvSpPr>
          <p:cNvPr id="107" name="文本占位符 78"/>
          <p:cNvSpPr txBox="1">
            <a:spLocks/>
          </p:cNvSpPr>
          <p:nvPr/>
        </p:nvSpPr>
        <p:spPr>
          <a:xfrm>
            <a:off x="9492123" y="4656470"/>
            <a:ext cx="1955800" cy="860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itchFamily="34" charset="-122"/>
                <a:sym typeface="微软雅黑" pitchFamily="34" charset="-122"/>
              </a:rPr>
              <a:t>在此录入上述图表的综合描述说明，在此录入描述说明。 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一日活动时间表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793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500"/>
                            </p:stCondLst>
                            <p:childTnLst>
                              <p:par>
                                <p:cTn id="1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9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5400000" flipH="1">
            <a:off x="3337386" y="3593160"/>
            <a:ext cx="5517232" cy="1012448"/>
          </a:xfrm>
          <a:custGeom>
            <a:avLst/>
            <a:gdLst>
              <a:gd name="connsiteX0" fmla="*/ 3928721 w 4299943"/>
              <a:gd name="connsiteY0" fmla="*/ 0 h 759336"/>
              <a:gd name="connsiteX1" fmla="*/ 3959274 w 4299943"/>
              <a:gd name="connsiteY1" fmla="*/ 12674 h 759336"/>
              <a:gd name="connsiteX2" fmla="*/ 4280746 w 4299943"/>
              <a:gd name="connsiteY2" fmla="*/ 333289 h 759336"/>
              <a:gd name="connsiteX3" fmla="*/ 4299943 w 4299943"/>
              <a:gd name="connsiteY3" fmla="*/ 379399 h 759336"/>
              <a:gd name="connsiteX4" fmla="*/ 4278313 w 4299943"/>
              <a:gd name="connsiteY4" fmla="*/ 427936 h 759336"/>
              <a:gd name="connsiteX5" fmla="*/ 3960625 w 4299943"/>
              <a:gd name="connsiteY5" fmla="*/ 745045 h 759336"/>
              <a:gd name="connsiteX6" fmla="*/ 3928721 w 4299943"/>
              <a:gd name="connsiteY6" fmla="*/ 759336 h 759336"/>
              <a:gd name="connsiteX7" fmla="*/ 3886003 w 4299943"/>
              <a:gd name="connsiteY7" fmla="*/ 716732 h 759336"/>
              <a:gd name="connsiteX8" fmla="*/ 3886273 w 4299943"/>
              <a:gd name="connsiteY8" fmla="*/ 713765 h 759336"/>
              <a:gd name="connsiteX9" fmla="*/ 3886003 w 4299943"/>
              <a:gd name="connsiteY9" fmla="*/ 653633 h 759336"/>
              <a:gd name="connsiteX10" fmla="*/ 3886003 w 4299943"/>
              <a:gd name="connsiteY10" fmla="*/ 653364 h 759336"/>
              <a:gd name="connsiteX11" fmla="*/ 3875188 w 4299943"/>
              <a:gd name="connsiteY11" fmla="*/ 642308 h 759336"/>
              <a:gd name="connsiteX12" fmla="*/ 3874917 w 4299943"/>
              <a:gd name="connsiteY12" fmla="*/ 642308 h 759336"/>
              <a:gd name="connsiteX13" fmla="*/ 3723879 w 4299943"/>
              <a:gd name="connsiteY13" fmla="*/ 642308 h 759336"/>
              <a:gd name="connsiteX14" fmla="*/ 3651871 w 4299943"/>
              <a:gd name="connsiteY14" fmla="*/ 642308 h 759336"/>
              <a:gd name="connsiteX15" fmla="*/ 1347615 w 4299943"/>
              <a:gd name="connsiteY15" fmla="*/ 642308 h 759336"/>
              <a:gd name="connsiteX16" fmla="*/ 892677 w 4299943"/>
              <a:gd name="connsiteY16" fmla="*/ 642308 h 759336"/>
              <a:gd name="connsiteX17" fmla="*/ 483519 w 4299943"/>
              <a:gd name="connsiteY17" fmla="*/ 642308 h 759336"/>
              <a:gd name="connsiteX18" fmla="*/ 411511 w 4299943"/>
              <a:gd name="connsiteY18" fmla="*/ 642308 h 759336"/>
              <a:gd name="connsiteX19" fmla="*/ 0 w 4299943"/>
              <a:gd name="connsiteY19" fmla="*/ 642308 h 759336"/>
              <a:gd name="connsiteX20" fmla="*/ 0 w 4299943"/>
              <a:gd name="connsiteY20" fmla="*/ 118647 h 759336"/>
              <a:gd name="connsiteX21" fmla="*/ 411511 w 4299943"/>
              <a:gd name="connsiteY21" fmla="*/ 118647 h 759336"/>
              <a:gd name="connsiteX22" fmla="*/ 483519 w 4299943"/>
              <a:gd name="connsiteY22" fmla="*/ 118647 h 759336"/>
              <a:gd name="connsiteX23" fmla="*/ 892677 w 4299943"/>
              <a:gd name="connsiteY23" fmla="*/ 118647 h 759336"/>
              <a:gd name="connsiteX24" fmla="*/ 1347615 w 4299943"/>
              <a:gd name="connsiteY24" fmla="*/ 118647 h 759336"/>
              <a:gd name="connsiteX25" fmla="*/ 3651871 w 4299943"/>
              <a:gd name="connsiteY25" fmla="*/ 118647 h 759336"/>
              <a:gd name="connsiteX26" fmla="*/ 3723879 w 4299943"/>
              <a:gd name="connsiteY26" fmla="*/ 118647 h 759336"/>
              <a:gd name="connsiteX27" fmla="*/ 3874647 w 4299943"/>
              <a:gd name="connsiteY27" fmla="*/ 118647 h 759336"/>
              <a:gd name="connsiteX28" fmla="*/ 3874917 w 4299943"/>
              <a:gd name="connsiteY28" fmla="*/ 118647 h 759336"/>
              <a:gd name="connsiteX29" fmla="*/ 3886003 w 4299943"/>
              <a:gd name="connsiteY29" fmla="*/ 107591 h 759336"/>
              <a:gd name="connsiteX30" fmla="*/ 3886003 w 4299943"/>
              <a:gd name="connsiteY30" fmla="*/ 107321 h 759336"/>
              <a:gd name="connsiteX31" fmla="*/ 3886003 w 4299943"/>
              <a:gd name="connsiteY31" fmla="*/ 107052 h 759336"/>
              <a:gd name="connsiteX32" fmla="*/ 3886003 w 4299943"/>
              <a:gd name="connsiteY32" fmla="*/ 43684 h 759336"/>
              <a:gd name="connsiteX33" fmla="*/ 3886003 w 4299943"/>
              <a:gd name="connsiteY33" fmla="*/ 42605 h 759336"/>
              <a:gd name="connsiteX34" fmla="*/ 3928721 w 4299943"/>
              <a:gd name="connsiteY34" fmla="*/ 0 h 75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299943" h="759336">
                <a:moveTo>
                  <a:pt x="3928721" y="0"/>
                </a:moveTo>
                <a:cubicBezTo>
                  <a:pt x="3940618" y="0"/>
                  <a:pt x="3951433" y="4854"/>
                  <a:pt x="3959274" y="12674"/>
                </a:cubicBezTo>
                <a:lnTo>
                  <a:pt x="4280746" y="333289"/>
                </a:lnTo>
                <a:cubicBezTo>
                  <a:pt x="4292643" y="345154"/>
                  <a:pt x="4299943" y="361602"/>
                  <a:pt x="4299943" y="379399"/>
                </a:cubicBezTo>
                <a:cubicBezTo>
                  <a:pt x="4299943" y="398814"/>
                  <a:pt x="4291561" y="416072"/>
                  <a:pt x="4278313" y="427936"/>
                </a:cubicBezTo>
                <a:lnTo>
                  <a:pt x="3960625" y="745045"/>
                </a:lnTo>
                <a:cubicBezTo>
                  <a:pt x="3952785" y="753674"/>
                  <a:pt x="3941429" y="759336"/>
                  <a:pt x="3928721" y="759336"/>
                </a:cubicBezTo>
                <a:cubicBezTo>
                  <a:pt x="3905199" y="759336"/>
                  <a:pt x="3886003" y="740191"/>
                  <a:pt x="3886003" y="716732"/>
                </a:cubicBezTo>
                <a:cubicBezTo>
                  <a:pt x="3886003" y="715653"/>
                  <a:pt x="3886003" y="714844"/>
                  <a:pt x="3886273" y="713765"/>
                </a:cubicBezTo>
                <a:lnTo>
                  <a:pt x="3886003" y="653633"/>
                </a:lnTo>
                <a:lnTo>
                  <a:pt x="3886003" y="653364"/>
                </a:lnTo>
                <a:cubicBezTo>
                  <a:pt x="3886003" y="647162"/>
                  <a:pt x="3881136" y="642308"/>
                  <a:pt x="3875188" y="642308"/>
                </a:cubicBezTo>
                <a:lnTo>
                  <a:pt x="3874917" y="642308"/>
                </a:lnTo>
                <a:lnTo>
                  <a:pt x="3723879" y="642308"/>
                </a:lnTo>
                <a:lnTo>
                  <a:pt x="3651871" y="642308"/>
                </a:lnTo>
                <a:lnTo>
                  <a:pt x="1347615" y="642308"/>
                </a:lnTo>
                <a:lnTo>
                  <a:pt x="892677" y="642308"/>
                </a:lnTo>
                <a:lnTo>
                  <a:pt x="483519" y="642308"/>
                </a:lnTo>
                <a:lnTo>
                  <a:pt x="411511" y="642308"/>
                </a:lnTo>
                <a:lnTo>
                  <a:pt x="0" y="642308"/>
                </a:lnTo>
                <a:lnTo>
                  <a:pt x="0" y="118647"/>
                </a:lnTo>
                <a:lnTo>
                  <a:pt x="411511" y="118647"/>
                </a:lnTo>
                <a:lnTo>
                  <a:pt x="483519" y="118647"/>
                </a:lnTo>
                <a:lnTo>
                  <a:pt x="892677" y="118647"/>
                </a:lnTo>
                <a:lnTo>
                  <a:pt x="1347615" y="118647"/>
                </a:lnTo>
                <a:lnTo>
                  <a:pt x="3651871" y="118647"/>
                </a:lnTo>
                <a:lnTo>
                  <a:pt x="3723879" y="118647"/>
                </a:lnTo>
                <a:lnTo>
                  <a:pt x="3874647" y="118647"/>
                </a:lnTo>
                <a:lnTo>
                  <a:pt x="3874917" y="118647"/>
                </a:lnTo>
                <a:cubicBezTo>
                  <a:pt x="3881136" y="118647"/>
                  <a:pt x="3886003" y="113523"/>
                  <a:pt x="3886003" y="107591"/>
                </a:cubicBezTo>
                <a:lnTo>
                  <a:pt x="3886003" y="107321"/>
                </a:lnTo>
                <a:lnTo>
                  <a:pt x="3886003" y="107052"/>
                </a:lnTo>
                <a:lnTo>
                  <a:pt x="3886003" y="43684"/>
                </a:lnTo>
                <a:lnTo>
                  <a:pt x="3886003" y="42605"/>
                </a:lnTo>
                <a:cubicBezTo>
                  <a:pt x="3886003" y="18876"/>
                  <a:pt x="3905199" y="0"/>
                  <a:pt x="3928721" y="0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391477" y="1743190"/>
            <a:ext cx="1651079" cy="4244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sz="2800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添加标题</a:t>
            </a:r>
            <a:endParaRPr lang="en-US" altLang="zh-CN" sz="2800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858523" y="2850515"/>
            <a:ext cx="219904" cy="219901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858523" y="4002643"/>
            <a:ext cx="219904" cy="219901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858523" y="5154771"/>
            <a:ext cx="219904" cy="219901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/>
              </a:solidFill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1391477" y="3156117"/>
            <a:ext cx="3168352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输入简要文字内容，言简意赅的说明分项内容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391477" y="2756924"/>
            <a:ext cx="3168351" cy="2924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sz="2000" cap="all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添加小标题</a:t>
            </a:r>
            <a:endParaRPr lang="en-US" altLang="zh-CN" sz="2000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1391477" y="4312462"/>
            <a:ext cx="3168352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输入简要文字内容，言简意赅的说明分项内容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391477" y="3913270"/>
            <a:ext cx="3168351" cy="2924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sz="2000" cap="all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添加小标题</a:t>
            </a:r>
            <a:endParaRPr lang="en-US" altLang="zh-CN" sz="2000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1391477" y="5480339"/>
            <a:ext cx="3168352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输入简要文字内容，言简意赅的说明分项内容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91477" y="5081147"/>
            <a:ext cx="3168351" cy="2924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sz="2000" cap="all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添加小标题</a:t>
            </a:r>
            <a:endParaRPr lang="en-US" altLang="zh-CN" sz="2000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053434" y="1743190"/>
            <a:ext cx="1651079" cy="42440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sz="2800" b="1" cap="all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添加标题</a:t>
            </a:r>
            <a:endParaRPr lang="en-US" altLang="zh-CN" sz="2800" b="1" cap="all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080913" y="2850515"/>
            <a:ext cx="219904" cy="219901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11080913" y="4002643"/>
            <a:ext cx="219904" cy="219901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11080913" y="5154771"/>
            <a:ext cx="219904" cy="219901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5"/>
          <p:cNvSpPr txBox="1"/>
          <p:nvPr/>
        </p:nvSpPr>
        <p:spPr>
          <a:xfrm>
            <a:off x="7536161" y="3156117"/>
            <a:ext cx="3168352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输入简要文字内容，言简意赅的说明分项内容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536162" y="2756924"/>
            <a:ext cx="3168351" cy="2924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sz="2000" cap="all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添加小标题</a:t>
            </a:r>
            <a:endParaRPr lang="en-US" altLang="zh-CN" sz="2000" cap="all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1" name="TextBox 5"/>
          <p:cNvSpPr txBox="1"/>
          <p:nvPr/>
        </p:nvSpPr>
        <p:spPr>
          <a:xfrm>
            <a:off x="7536161" y="4312462"/>
            <a:ext cx="3168352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输入简要文字内容，言简意赅的说明分项内容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7536162" y="3913270"/>
            <a:ext cx="3168351" cy="2924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sz="2000" cap="all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添加小标题</a:t>
            </a:r>
            <a:endParaRPr lang="en-US" altLang="zh-CN" sz="2000" cap="all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5"/>
          <p:cNvSpPr txBox="1"/>
          <p:nvPr/>
        </p:nvSpPr>
        <p:spPr>
          <a:xfrm>
            <a:off x="7536161" y="5480339"/>
            <a:ext cx="3168352" cy="4951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输入简要文字内容，言简意赅的说明分项内容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7536162" y="5081147"/>
            <a:ext cx="3168351" cy="29244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sz="2000" cap="all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添加小标题</a:t>
            </a:r>
            <a:endParaRPr lang="en-US" altLang="zh-CN" sz="2000" cap="all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855975" y="2756925"/>
            <a:ext cx="480053" cy="37444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0" tIns="0" rIns="0" bIns="0" anchor="ctr"/>
          <a:lstStyle/>
          <a:p>
            <a:pPr algn="ctr"/>
            <a:r>
              <a:rPr lang="zh-CN" altLang="en-US" sz="3600" b="1" cap="all" spc="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我们一直在进步</a:t>
            </a:r>
            <a:endParaRPr lang="en-US" altLang="zh-CN" sz="3600" b="1" cap="all" spc="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6" name="任意多边形 25"/>
          <p:cNvSpPr/>
          <p:nvPr/>
        </p:nvSpPr>
        <p:spPr>
          <a:xfrm rot="16200000" flipV="1">
            <a:off x="1882585" y="3230990"/>
            <a:ext cx="5138144" cy="2386667"/>
          </a:xfrm>
          <a:custGeom>
            <a:avLst/>
            <a:gdLst>
              <a:gd name="connsiteX0" fmla="*/ 3800982 w 3853608"/>
              <a:gd name="connsiteY0" fmla="*/ 1702998 h 1790000"/>
              <a:gd name="connsiteX1" fmla="*/ 3766606 w 3853608"/>
              <a:gd name="connsiteY1" fmla="*/ 1737372 h 1790000"/>
              <a:gd name="connsiteX2" fmla="*/ 3732231 w 3853608"/>
              <a:gd name="connsiteY2" fmla="*/ 1702998 h 1790000"/>
              <a:gd name="connsiteX3" fmla="*/ 3766606 w 3853608"/>
              <a:gd name="connsiteY3" fmla="*/ 1668623 h 1790000"/>
              <a:gd name="connsiteX4" fmla="*/ 3800982 w 3853608"/>
              <a:gd name="connsiteY4" fmla="*/ 1702998 h 1790000"/>
              <a:gd name="connsiteX5" fmla="*/ 3853608 w 3853608"/>
              <a:gd name="connsiteY5" fmla="*/ 1702998 h 1790000"/>
              <a:gd name="connsiteX6" fmla="*/ 3800471 w 3853608"/>
              <a:gd name="connsiteY6" fmla="*/ 1622832 h 1790000"/>
              <a:gd name="connsiteX7" fmla="*/ 3795888 w 3853608"/>
              <a:gd name="connsiteY7" fmla="*/ 1621907 h 1790000"/>
              <a:gd name="connsiteX8" fmla="*/ 3795888 w 3853608"/>
              <a:gd name="connsiteY8" fmla="*/ 1277587 h 1790000"/>
              <a:gd name="connsiteX9" fmla="*/ 3795889 w 3853608"/>
              <a:gd name="connsiteY9" fmla="*/ 1277587 h 1790000"/>
              <a:gd name="connsiteX10" fmla="*/ 3795889 w 3853608"/>
              <a:gd name="connsiteY10" fmla="*/ 425680 h 1790000"/>
              <a:gd name="connsiteX11" fmla="*/ 3795889 w 3853608"/>
              <a:gd name="connsiteY11" fmla="*/ 197587 h 1790000"/>
              <a:gd name="connsiteX12" fmla="*/ 3795889 w 3853608"/>
              <a:gd name="connsiteY12" fmla="*/ 165919 h 1790000"/>
              <a:gd name="connsiteX13" fmla="*/ 3795889 w 3853608"/>
              <a:gd name="connsiteY13" fmla="*/ 104639 h 1790000"/>
              <a:gd name="connsiteX14" fmla="*/ 3691249 w 3853608"/>
              <a:gd name="connsiteY14" fmla="*/ 0 h 1790000"/>
              <a:gd name="connsiteX15" fmla="*/ 3483144 w 3853608"/>
              <a:gd name="connsiteY15" fmla="*/ 0 h 1790000"/>
              <a:gd name="connsiteX16" fmla="*/ 3483144 w 3853608"/>
              <a:gd name="connsiteY16" fmla="*/ 1 h 1790000"/>
              <a:gd name="connsiteX17" fmla="*/ 2880000 w 3853608"/>
              <a:gd name="connsiteY17" fmla="*/ 1 h 1790000"/>
              <a:gd name="connsiteX18" fmla="*/ 2880000 w 3853608"/>
              <a:gd name="connsiteY18" fmla="*/ 0 h 1790000"/>
              <a:gd name="connsiteX19" fmla="*/ 2711810 w 3853608"/>
              <a:gd name="connsiteY19" fmla="*/ 0 h 1790000"/>
              <a:gd name="connsiteX20" fmla="*/ 2711810 w 3853608"/>
              <a:gd name="connsiteY20" fmla="*/ 1 h 1790000"/>
              <a:gd name="connsiteX21" fmla="*/ 2268707 w 3853608"/>
              <a:gd name="connsiteY21" fmla="*/ 1 h 1790000"/>
              <a:gd name="connsiteX22" fmla="*/ 1923678 w 3853608"/>
              <a:gd name="connsiteY22" fmla="*/ 1 h 1790000"/>
              <a:gd name="connsiteX23" fmla="*/ 599983 w 3853608"/>
              <a:gd name="connsiteY23" fmla="*/ 1 h 1790000"/>
              <a:gd name="connsiteX24" fmla="*/ 0 w 3853608"/>
              <a:gd name="connsiteY24" fmla="*/ 1 h 1790000"/>
              <a:gd name="connsiteX25" fmla="*/ 0 w 3853608"/>
              <a:gd name="connsiteY25" fmla="*/ 51853 h 1790000"/>
              <a:gd name="connsiteX26" fmla="*/ 1773417 w 3853608"/>
              <a:gd name="connsiteY26" fmla="*/ 51853 h 1790000"/>
              <a:gd name="connsiteX27" fmla="*/ 1773417 w 3853608"/>
              <a:gd name="connsiteY27" fmla="*/ 51852 h 1790000"/>
              <a:gd name="connsiteX28" fmla="*/ 1923678 w 3853608"/>
              <a:gd name="connsiteY28" fmla="*/ 51852 h 1790000"/>
              <a:gd name="connsiteX29" fmla="*/ 1923678 w 3853608"/>
              <a:gd name="connsiteY29" fmla="*/ 51853 h 1790000"/>
              <a:gd name="connsiteX30" fmla="*/ 2943507 w 3853608"/>
              <a:gd name="connsiteY30" fmla="*/ 51853 h 1790000"/>
              <a:gd name="connsiteX31" fmla="*/ 2943507 w 3853608"/>
              <a:gd name="connsiteY31" fmla="*/ 51852 h 1790000"/>
              <a:gd name="connsiteX32" fmla="*/ 3511576 w 3853608"/>
              <a:gd name="connsiteY32" fmla="*/ 51852 h 1790000"/>
              <a:gd name="connsiteX33" fmla="*/ 3687239 w 3853608"/>
              <a:gd name="connsiteY33" fmla="*/ 51852 h 1790000"/>
              <a:gd name="connsiteX34" fmla="*/ 3743630 w 3853608"/>
              <a:gd name="connsiteY34" fmla="*/ 108243 h 1790000"/>
              <a:gd name="connsiteX35" fmla="*/ 3743630 w 3853608"/>
              <a:gd name="connsiteY35" fmla="*/ 197587 h 1790000"/>
              <a:gd name="connsiteX36" fmla="*/ 3743630 w 3853608"/>
              <a:gd name="connsiteY36" fmla="*/ 202578 h 1790000"/>
              <a:gd name="connsiteX37" fmla="*/ 3743276 w 3853608"/>
              <a:gd name="connsiteY37" fmla="*/ 204332 h 1790000"/>
              <a:gd name="connsiteX38" fmla="*/ 3743630 w 3853608"/>
              <a:gd name="connsiteY38" fmla="*/ 205186 h 1790000"/>
              <a:gd name="connsiteX39" fmla="*/ 3743630 w 3853608"/>
              <a:gd name="connsiteY39" fmla="*/ 275032 h 1790000"/>
              <a:gd name="connsiteX40" fmla="*/ 3743276 w 3853608"/>
              <a:gd name="connsiteY40" fmla="*/ 279660 h 1790000"/>
              <a:gd name="connsiteX41" fmla="*/ 3743631 w 3853608"/>
              <a:gd name="connsiteY41" fmla="*/ 281918 h 1790000"/>
              <a:gd name="connsiteX42" fmla="*/ 3743631 w 3853608"/>
              <a:gd name="connsiteY42" fmla="*/ 425680 h 1790000"/>
              <a:gd name="connsiteX43" fmla="*/ 3743631 w 3853608"/>
              <a:gd name="connsiteY43" fmla="*/ 1149351 h 1790000"/>
              <a:gd name="connsiteX44" fmla="*/ 3743629 w 3853608"/>
              <a:gd name="connsiteY44" fmla="*/ 1149351 h 1790000"/>
              <a:gd name="connsiteX45" fmla="*/ 3743629 w 3853608"/>
              <a:gd name="connsiteY45" fmla="*/ 1178707 h 1790000"/>
              <a:gd name="connsiteX46" fmla="*/ 3743275 w 3853608"/>
              <a:gd name="connsiteY46" fmla="*/ 1180461 h 1790000"/>
              <a:gd name="connsiteX47" fmla="*/ 3743631 w 3853608"/>
              <a:gd name="connsiteY47" fmla="*/ 1181317 h 1790000"/>
              <a:gd name="connsiteX48" fmla="*/ 3743631 w 3853608"/>
              <a:gd name="connsiteY48" fmla="*/ 1620634 h 1790000"/>
              <a:gd name="connsiteX49" fmla="*/ 3732740 w 3853608"/>
              <a:gd name="connsiteY49" fmla="*/ 1622832 h 1790000"/>
              <a:gd name="connsiteX50" fmla="*/ 3679603 w 3853608"/>
              <a:gd name="connsiteY50" fmla="*/ 1702998 h 1790000"/>
              <a:gd name="connsiteX51" fmla="*/ 3766606 w 3853608"/>
              <a:gd name="connsiteY51" fmla="*/ 1790000 h 1790000"/>
              <a:gd name="connsiteX52" fmla="*/ 3853608 w 3853608"/>
              <a:gd name="connsiteY52" fmla="*/ 1702998 h 1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853608" h="1790000">
                <a:moveTo>
                  <a:pt x="3800982" y="1702998"/>
                </a:moveTo>
                <a:cubicBezTo>
                  <a:pt x="3800982" y="1721982"/>
                  <a:pt x="3785590" y="1737372"/>
                  <a:pt x="3766606" y="1737372"/>
                </a:cubicBezTo>
                <a:cubicBezTo>
                  <a:pt x="3747621" y="1737372"/>
                  <a:pt x="3732231" y="1721982"/>
                  <a:pt x="3732231" y="1702998"/>
                </a:cubicBezTo>
                <a:cubicBezTo>
                  <a:pt x="3732231" y="1684013"/>
                  <a:pt x="3747621" y="1668623"/>
                  <a:pt x="3766606" y="1668623"/>
                </a:cubicBezTo>
                <a:cubicBezTo>
                  <a:pt x="3785590" y="1668623"/>
                  <a:pt x="3800982" y="1684013"/>
                  <a:pt x="3800982" y="1702998"/>
                </a:cubicBezTo>
                <a:close/>
                <a:moveTo>
                  <a:pt x="3853608" y="1702998"/>
                </a:moveTo>
                <a:cubicBezTo>
                  <a:pt x="3853608" y="1666960"/>
                  <a:pt x="3831698" y="1636040"/>
                  <a:pt x="3800471" y="1622832"/>
                </a:cubicBezTo>
                <a:lnTo>
                  <a:pt x="3795888" y="1621907"/>
                </a:lnTo>
                <a:lnTo>
                  <a:pt x="3795888" y="1277587"/>
                </a:lnTo>
                <a:lnTo>
                  <a:pt x="3795889" y="1277587"/>
                </a:lnTo>
                <a:lnTo>
                  <a:pt x="3795889" y="425680"/>
                </a:lnTo>
                <a:lnTo>
                  <a:pt x="3795889" y="197587"/>
                </a:lnTo>
                <a:lnTo>
                  <a:pt x="3795889" y="165919"/>
                </a:lnTo>
                <a:lnTo>
                  <a:pt x="3795889" y="104639"/>
                </a:lnTo>
                <a:cubicBezTo>
                  <a:pt x="3795889" y="46849"/>
                  <a:pt x="3749040" y="0"/>
                  <a:pt x="3691249" y="0"/>
                </a:cubicBezTo>
                <a:lnTo>
                  <a:pt x="3483144" y="0"/>
                </a:lnTo>
                <a:lnTo>
                  <a:pt x="3483144" y="1"/>
                </a:lnTo>
                <a:lnTo>
                  <a:pt x="2880000" y="1"/>
                </a:lnTo>
                <a:lnTo>
                  <a:pt x="2880000" y="0"/>
                </a:lnTo>
                <a:lnTo>
                  <a:pt x="2711810" y="0"/>
                </a:lnTo>
                <a:lnTo>
                  <a:pt x="2711810" y="1"/>
                </a:lnTo>
                <a:lnTo>
                  <a:pt x="2268707" y="1"/>
                </a:lnTo>
                <a:lnTo>
                  <a:pt x="1923678" y="1"/>
                </a:lnTo>
                <a:lnTo>
                  <a:pt x="599983" y="1"/>
                </a:lnTo>
                <a:lnTo>
                  <a:pt x="0" y="1"/>
                </a:lnTo>
                <a:lnTo>
                  <a:pt x="0" y="51853"/>
                </a:lnTo>
                <a:lnTo>
                  <a:pt x="1773417" y="51853"/>
                </a:lnTo>
                <a:lnTo>
                  <a:pt x="1773417" y="51852"/>
                </a:lnTo>
                <a:lnTo>
                  <a:pt x="1923678" y="51852"/>
                </a:lnTo>
                <a:lnTo>
                  <a:pt x="1923678" y="51853"/>
                </a:lnTo>
                <a:lnTo>
                  <a:pt x="2943507" y="51853"/>
                </a:lnTo>
                <a:lnTo>
                  <a:pt x="2943507" y="51852"/>
                </a:lnTo>
                <a:lnTo>
                  <a:pt x="3511576" y="51852"/>
                </a:lnTo>
                <a:lnTo>
                  <a:pt x="3687239" y="51852"/>
                </a:lnTo>
                <a:cubicBezTo>
                  <a:pt x="3718383" y="51852"/>
                  <a:pt x="3743630" y="77099"/>
                  <a:pt x="3743630" y="108243"/>
                </a:cubicBezTo>
                <a:lnTo>
                  <a:pt x="3743630" y="197587"/>
                </a:lnTo>
                <a:lnTo>
                  <a:pt x="3743630" y="202578"/>
                </a:lnTo>
                <a:lnTo>
                  <a:pt x="3743276" y="204332"/>
                </a:lnTo>
                <a:lnTo>
                  <a:pt x="3743630" y="205186"/>
                </a:lnTo>
                <a:lnTo>
                  <a:pt x="3743630" y="275032"/>
                </a:lnTo>
                <a:lnTo>
                  <a:pt x="3743276" y="279660"/>
                </a:lnTo>
                <a:lnTo>
                  <a:pt x="3743631" y="281918"/>
                </a:lnTo>
                <a:lnTo>
                  <a:pt x="3743631" y="425680"/>
                </a:lnTo>
                <a:lnTo>
                  <a:pt x="3743631" y="1149351"/>
                </a:lnTo>
                <a:lnTo>
                  <a:pt x="3743629" y="1149351"/>
                </a:lnTo>
                <a:lnTo>
                  <a:pt x="3743629" y="1178707"/>
                </a:lnTo>
                <a:lnTo>
                  <a:pt x="3743275" y="1180461"/>
                </a:lnTo>
                <a:lnTo>
                  <a:pt x="3743631" y="1181317"/>
                </a:lnTo>
                <a:lnTo>
                  <a:pt x="3743631" y="1620634"/>
                </a:lnTo>
                <a:lnTo>
                  <a:pt x="3732740" y="1622832"/>
                </a:lnTo>
                <a:cubicBezTo>
                  <a:pt x="3701514" y="1636040"/>
                  <a:pt x="3679603" y="1666960"/>
                  <a:pt x="3679603" y="1702998"/>
                </a:cubicBezTo>
                <a:cubicBezTo>
                  <a:pt x="3679603" y="1751048"/>
                  <a:pt x="3718555" y="1790000"/>
                  <a:pt x="3766606" y="1790000"/>
                </a:cubicBezTo>
                <a:cubicBezTo>
                  <a:pt x="3814657" y="1790000"/>
                  <a:pt x="3853608" y="1751048"/>
                  <a:pt x="3853608" y="1702998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rot="5400000" flipH="1" flipV="1">
            <a:off x="5166387" y="3230990"/>
            <a:ext cx="5138144" cy="2386667"/>
          </a:xfrm>
          <a:custGeom>
            <a:avLst/>
            <a:gdLst>
              <a:gd name="connsiteX0" fmla="*/ 3800982 w 3853608"/>
              <a:gd name="connsiteY0" fmla="*/ 1702998 h 1790000"/>
              <a:gd name="connsiteX1" fmla="*/ 3766606 w 3853608"/>
              <a:gd name="connsiteY1" fmla="*/ 1737372 h 1790000"/>
              <a:gd name="connsiteX2" fmla="*/ 3732231 w 3853608"/>
              <a:gd name="connsiteY2" fmla="*/ 1702998 h 1790000"/>
              <a:gd name="connsiteX3" fmla="*/ 3766606 w 3853608"/>
              <a:gd name="connsiteY3" fmla="*/ 1668623 h 1790000"/>
              <a:gd name="connsiteX4" fmla="*/ 3800982 w 3853608"/>
              <a:gd name="connsiteY4" fmla="*/ 1702998 h 1790000"/>
              <a:gd name="connsiteX5" fmla="*/ 3853608 w 3853608"/>
              <a:gd name="connsiteY5" fmla="*/ 1702998 h 1790000"/>
              <a:gd name="connsiteX6" fmla="*/ 3800471 w 3853608"/>
              <a:gd name="connsiteY6" fmla="*/ 1622832 h 1790000"/>
              <a:gd name="connsiteX7" fmla="*/ 3795888 w 3853608"/>
              <a:gd name="connsiteY7" fmla="*/ 1621907 h 1790000"/>
              <a:gd name="connsiteX8" fmla="*/ 3795888 w 3853608"/>
              <a:gd name="connsiteY8" fmla="*/ 1277587 h 1790000"/>
              <a:gd name="connsiteX9" fmla="*/ 3795889 w 3853608"/>
              <a:gd name="connsiteY9" fmla="*/ 1277587 h 1790000"/>
              <a:gd name="connsiteX10" fmla="*/ 3795889 w 3853608"/>
              <a:gd name="connsiteY10" fmla="*/ 425680 h 1790000"/>
              <a:gd name="connsiteX11" fmla="*/ 3795889 w 3853608"/>
              <a:gd name="connsiteY11" fmla="*/ 197587 h 1790000"/>
              <a:gd name="connsiteX12" fmla="*/ 3795889 w 3853608"/>
              <a:gd name="connsiteY12" fmla="*/ 165919 h 1790000"/>
              <a:gd name="connsiteX13" fmla="*/ 3795889 w 3853608"/>
              <a:gd name="connsiteY13" fmla="*/ 104639 h 1790000"/>
              <a:gd name="connsiteX14" fmla="*/ 3691249 w 3853608"/>
              <a:gd name="connsiteY14" fmla="*/ 0 h 1790000"/>
              <a:gd name="connsiteX15" fmla="*/ 3483144 w 3853608"/>
              <a:gd name="connsiteY15" fmla="*/ 0 h 1790000"/>
              <a:gd name="connsiteX16" fmla="*/ 3483144 w 3853608"/>
              <a:gd name="connsiteY16" fmla="*/ 1 h 1790000"/>
              <a:gd name="connsiteX17" fmla="*/ 2880000 w 3853608"/>
              <a:gd name="connsiteY17" fmla="*/ 1 h 1790000"/>
              <a:gd name="connsiteX18" fmla="*/ 2880000 w 3853608"/>
              <a:gd name="connsiteY18" fmla="*/ 0 h 1790000"/>
              <a:gd name="connsiteX19" fmla="*/ 2711810 w 3853608"/>
              <a:gd name="connsiteY19" fmla="*/ 0 h 1790000"/>
              <a:gd name="connsiteX20" fmla="*/ 2711810 w 3853608"/>
              <a:gd name="connsiteY20" fmla="*/ 1 h 1790000"/>
              <a:gd name="connsiteX21" fmla="*/ 2268707 w 3853608"/>
              <a:gd name="connsiteY21" fmla="*/ 1 h 1790000"/>
              <a:gd name="connsiteX22" fmla="*/ 1923678 w 3853608"/>
              <a:gd name="connsiteY22" fmla="*/ 1 h 1790000"/>
              <a:gd name="connsiteX23" fmla="*/ 599983 w 3853608"/>
              <a:gd name="connsiteY23" fmla="*/ 1 h 1790000"/>
              <a:gd name="connsiteX24" fmla="*/ 0 w 3853608"/>
              <a:gd name="connsiteY24" fmla="*/ 1 h 1790000"/>
              <a:gd name="connsiteX25" fmla="*/ 0 w 3853608"/>
              <a:gd name="connsiteY25" fmla="*/ 51853 h 1790000"/>
              <a:gd name="connsiteX26" fmla="*/ 1773417 w 3853608"/>
              <a:gd name="connsiteY26" fmla="*/ 51853 h 1790000"/>
              <a:gd name="connsiteX27" fmla="*/ 1773417 w 3853608"/>
              <a:gd name="connsiteY27" fmla="*/ 51852 h 1790000"/>
              <a:gd name="connsiteX28" fmla="*/ 1923678 w 3853608"/>
              <a:gd name="connsiteY28" fmla="*/ 51852 h 1790000"/>
              <a:gd name="connsiteX29" fmla="*/ 1923678 w 3853608"/>
              <a:gd name="connsiteY29" fmla="*/ 51853 h 1790000"/>
              <a:gd name="connsiteX30" fmla="*/ 2943507 w 3853608"/>
              <a:gd name="connsiteY30" fmla="*/ 51853 h 1790000"/>
              <a:gd name="connsiteX31" fmla="*/ 2943507 w 3853608"/>
              <a:gd name="connsiteY31" fmla="*/ 51852 h 1790000"/>
              <a:gd name="connsiteX32" fmla="*/ 3511576 w 3853608"/>
              <a:gd name="connsiteY32" fmla="*/ 51852 h 1790000"/>
              <a:gd name="connsiteX33" fmla="*/ 3687239 w 3853608"/>
              <a:gd name="connsiteY33" fmla="*/ 51852 h 1790000"/>
              <a:gd name="connsiteX34" fmla="*/ 3743630 w 3853608"/>
              <a:gd name="connsiteY34" fmla="*/ 108243 h 1790000"/>
              <a:gd name="connsiteX35" fmla="*/ 3743630 w 3853608"/>
              <a:gd name="connsiteY35" fmla="*/ 197587 h 1790000"/>
              <a:gd name="connsiteX36" fmla="*/ 3743630 w 3853608"/>
              <a:gd name="connsiteY36" fmla="*/ 202578 h 1790000"/>
              <a:gd name="connsiteX37" fmla="*/ 3743276 w 3853608"/>
              <a:gd name="connsiteY37" fmla="*/ 204332 h 1790000"/>
              <a:gd name="connsiteX38" fmla="*/ 3743630 w 3853608"/>
              <a:gd name="connsiteY38" fmla="*/ 205186 h 1790000"/>
              <a:gd name="connsiteX39" fmla="*/ 3743630 w 3853608"/>
              <a:gd name="connsiteY39" fmla="*/ 275032 h 1790000"/>
              <a:gd name="connsiteX40" fmla="*/ 3743276 w 3853608"/>
              <a:gd name="connsiteY40" fmla="*/ 279660 h 1790000"/>
              <a:gd name="connsiteX41" fmla="*/ 3743631 w 3853608"/>
              <a:gd name="connsiteY41" fmla="*/ 281918 h 1790000"/>
              <a:gd name="connsiteX42" fmla="*/ 3743631 w 3853608"/>
              <a:gd name="connsiteY42" fmla="*/ 425680 h 1790000"/>
              <a:gd name="connsiteX43" fmla="*/ 3743631 w 3853608"/>
              <a:gd name="connsiteY43" fmla="*/ 1149351 h 1790000"/>
              <a:gd name="connsiteX44" fmla="*/ 3743629 w 3853608"/>
              <a:gd name="connsiteY44" fmla="*/ 1149351 h 1790000"/>
              <a:gd name="connsiteX45" fmla="*/ 3743629 w 3853608"/>
              <a:gd name="connsiteY45" fmla="*/ 1178707 h 1790000"/>
              <a:gd name="connsiteX46" fmla="*/ 3743275 w 3853608"/>
              <a:gd name="connsiteY46" fmla="*/ 1180461 h 1790000"/>
              <a:gd name="connsiteX47" fmla="*/ 3743631 w 3853608"/>
              <a:gd name="connsiteY47" fmla="*/ 1181317 h 1790000"/>
              <a:gd name="connsiteX48" fmla="*/ 3743631 w 3853608"/>
              <a:gd name="connsiteY48" fmla="*/ 1620634 h 1790000"/>
              <a:gd name="connsiteX49" fmla="*/ 3732740 w 3853608"/>
              <a:gd name="connsiteY49" fmla="*/ 1622832 h 1790000"/>
              <a:gd name="connsiteX50" fmla="*/ 3679603 w 3853608"/>
              <a:gd name="connsiteY50" fmla="*/ 1702998 h 1790000"/>
              <a:gd name="connsiteX51" fmla="*/ 3766606 w 3853608"/>
              <a:gd name="connsiteY51" fmla="*/ 1790000 h 1790000"/>
              <a:gd name="connsiteX52" fmla="*/ 3853608 w 3853608"/>
              <a:gd name="connsiteY52" fmla="*/ 1702998 h 179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853608" h="1790000">
                <a:moveTo>
                  <a:pt x="3800982" y="1702998"/>
                </a:moveTo>
                <a:cubicBezTo>
                  <a:pt x="3800982" y="1721982"/>
                  <a:pt x="3785590" y="1737372"/>
                  <a:pt x="3766606" y="1737372"/>
                </a:cubicBezTo>
                <a:cubicBezTo>
                  <a:pt x="3747621" y="1737372"/>
                  <a:pt x="3732231" y="1721982"/>
                  <a:pt x="3732231" y="1702998"/>
                </a:cubicBezTo>
                <a:cubicBezTo>
                  <a:pt x="3732231" y="1684013"/>
                  <a:pt x="3747621" y="1668623"/>
                  <a:pt x="3766606" y="1668623"/>
                </a:cubicBezTo>
                <a:cubicBezTo>
                  <a:pt x="3785590" y="1668623"/>
                  <a:pt x="3800982" y="1684013"/>
                  <a:pt x="3800982" y="1702998"/>
                </a:cubicBezTo>
                <a:close/>
                <a:moveTo>
                  <a:pt x="3853608" y="1702998"/>
                </a:moveTo>
                <a:cubicBezTo>
                  <a:pt x="3853608" y="1666960"/>
                  <a:pt x="3831698" y="1636040"/>
                  <a:pt x="3800471" y="1622832"/>
                </a:cubicBezTo>
                <a:lnTo>
                  <a:pt x="3795888" y="1621907"/>
                </a:lnTo>
                <a:lnTo>
                  <a:pt x="3795888" y="1277587"/>
                </a:lnTo>
                <a:lnTo>
                  <a:pt x="3795889" y="1277587"/>
                </a:lnTo>
                <a:lnTo>
                  <a:pt x="3795889" y="425680"/>
                </a:lnTo>
                <a:lnTo>
                  <a:pt x="3795889" y="197587"/>
                </a:lnTo>
                <a:lnTo>
                  <a:pt x="3795889" y="165919"/>
                </a:lnTo>
                <a:lnTo>
                  <a:pt x="3795889" y="104639"/>
                </a:lnTo>
                <a:cubicBezTo>
                  <a:pt x="3795889" y="46849"/>
                  <a:pt x="3749040" y="0"/>
                  <a:pt x="3691249" y="0"/>
                </a:cubicBezTo>
                <a:lnTo>
                  <a:pt x="3483144" y="0"/>
                </a:lnTo>
                <a:lnTo>
                  <a:pt x="3483144" y="1"/>
                </a:lnTo>
                <a:lnTo>
                  <a:pt x="2880000" y="1"/>
                </a:lnTo>
                <a:lnTo>
                  <a:pt x="2880000" y="0"/>
                </a:lnTo>
                <a:lnTo>
                  <a:pt x="2711810" y="0"/>
                </a:lnTo>
                <a:lnTo>
                  <a:pt x="2711810" y="1"/>
                </a:lnTo>
                <a:lnTo>
                  <a:pt x="2268707" y="1"/>
                </a:lnTo>
                <a:lnTo>
                  <a:pt x="1923678" y="1"/>
                </a:lnTo>
                <a:lnTo>
                  <a:pt x="599983" y="1"/>
                </a:lnTo>
                <a:lnTo>
                  <a:pt x="0" y="1"/>
                </a:lnTo>
                <a:lnTo>
                  <a:pt x="0" y="51853"/>
                </a:lnTo>
                <a:lnTo>
                  <a:pt x="1773417" y="51853"/>
                </a:lnTo>
                <a:lnTo>
                  <a:pt x="1773417" y="51852"/>
                </a:lnTo>
                <a:lnTo>
                  <a:pt x="1923678" y="51852"/>
                </a:lnTo>
                <a:lnTo>
                  <a:pt x="1923678" y="51853"/>
                </a:lnTo>
                <a:lnTo>
                  <a:pt x="2943507" y="51853"/>
                </a:lnTo>
                <a:lnTo>
                  <a:pt x="2943507" y="51852"/>
                </a:lnTo>
                <a:lnTo>
                  <a:pt x="3511576" y="51852"/>
                </a:lnTo>
                <a:lnTo>
                  <a:pt x="3687239" y="51852"/>
                </a:lnTo>
                <a:cubicBezTo>
                  <a:pt x="3718383" y="51852"/>
                  <a:pt x="3743630" y="77099"/>
                  <a:pt x="3743630" y="108243"/>
                </a:cubicBezTo>
                <a:lnTo>
                  <a:pt x="3743630" y="197587"/>
                </a:lnTo>
                <a:lnTo>
                  <a:pt x="3743630" y="202578"/>
                </a:lnTo>
                <a:lnTo>
                  <a:pt x="3743276" y="204332"/>
                </a:lnTo>
                <a:lnTo>
                  <a:pt x="3743630" y="205186"/>
                </a:lnTo>
                <a:lnTo>
                  <a:pt x="3743630" y="275032"/>
                </a:lnTo>
                <a:lnTo>
                  <a:pt x="3743276" y="279660"/>
                </a:lnTo>
                <a:lnTo>
                  <a:pt x="3743631" y="281918"/>
                </a:lnTo>
                <a:lnTo>
                  <a:pt x="3743631" y="425680"/>
                </a:lnTo>
                <a:lnTo>
                  <a:pt x="3743631" y="1149351"/>
                </a:lnTo>
                <a:lnTo>
                  <a:pt x="3743629" y="1149351"/>
                </a:lnTo>
                <a:lnTo>
                  <a:pt x="3743629" y="1178707"/>
                </a:lnTo>
                <a:lnTo>
                  <a:pt x="3743275" y="1180461"/>
                </a:lnTo>
                <a:lnTo>
                  <a:pt x="3743631" y="1181317"/>
                </a:lnTo>
                <a:lnTo>
                  <a:pt x="3743631" y="1620634"/>
                </a:lnTo>
                <a:lnTo>
                  <a:pt x="3732740" y="1622832"/>
                </a:lnTo>
                <a:cubicBezTo>
                  <a:pt x="3701514" y="1636040"/>
                  <a:pt x="3679603" y="1666960"/>
                  <a:pt x="3679603" y="1702998"/>
                </a:cubicBezTo>
                <a:cubicBezTo>
                  <a:pt x="3679603" y="1751048"/>
                  <a:pt x="3718555" y="1790000"/>
                  <a:pt x="3766606" y="1790000"/>
                </a:cubicBezTo>
                <a:cubicBezTo>
                  <a:pt x="3814657" y="1790000"/>
                  <a:pt x="3853608" y="1751048"/>
                  <a:pt x="3853608" y="1702998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6200000" flipV="1">
            <a:off x="3072497" y="4420902"/>
            <a:ext cx="5051827" cy="93161"/>
          </a:xfrm>
          <a:custGeom>
            <a:avLst/>
            <a:gdLst>
              <a:gd name="connsiteX0" fmla="*/ 3788870 w 3788870"/>
              <a:gd name="connsiteY0" fmla="*/ 69871 h 69871"/>
              <a:gd name="connsiteX1" fmla="*/ 3787666 w 3788870"/>
              <a:gd name="connsiteY1" fmla="*/ 63909 h 69871"/>
              <a:gd name="connsiteX2" fmla="*/ 3691249 w 3788870"/>
              <a:gd name="connsiteY2" fmla="*/ 0 h 69871"/>
              <a:gd name="connsiteX3" fmla="*/ 3483144 w 3788870"/>
              <a:gd name="connsiteY3" fmla="*/ 0 h 69871"/>
              <a:gd name="connsiteX4" fmla="*/ 3483144 w 3788870"/>
              <a:gd name="connsiteY4" fmla="*/ 1 h 69871"/>
              <a:gd name="connsiteX5" fmla="*/ 2880000 w 3788870"/>
              <a:gd name="connsiteY5" fmla="*/ 1 h 69871"/>
              <a:gd name="connsiteX6" fmla="*/ 2880000 w 3788870"/>
              <a:gd name="connsiteY6" fmla="*/ 0 h 69871"/>
              <a:gd name="connsiteX7" fmla="*/ 2711810 w 3788870"/>
              <a:gd name="connsiteY7" fmla="*/ 0 h 69871"/>
              <a:gd name="connsiteX8" fmla="*/ 2711810 w 3788870"/>
              <a:gd name="connsiteY8" fmla="*/ 1 h 69871"/>
              <a:gd name="connsiteX9" fmla="*/ 2268707 w 3788870"/>
              <a:gd name="connsiteY9" fmla="*/ 1 h 69871"/>
              <a:gd name="connsiteX10" fmla="*/ 1923678 w 3788870"/>
              <a:gd name="connsiteY10" fmla="*/ 1 h 69871"/>
              <a:gd name="connsiteX11" fmla="*/ 599983 w 3788870"/>
              <a:gd name="connsiteY11" fmla="*/ 1 h 69871"/>
              <a:gd name="connsiteX12" fmla="*/ 0 w 3788870"/>
              <a:gd name="connsiteY12" fmla="*/ 1 h 69871"/>
              <a:gd name="connsiteX13" fmla="*/ 0 w 3788870"/>
              <a:gd name="connsiteY13" fmla="*/ 51853 h 69871"/>
              <a:gd name="connsiteX14" fmla="*/ 1773417 w 3788870"/>
              <a:gd name="connsiteY14" fmla="*/ 51853 h 69871"/>
              <a:gd name="connsiteX15" fmla="*/ 1773417 w 3788870"/>
              <a:gd name="connsiteY15" fmla="*/ 51852 h 69871"/>
              <a:gd name="connsiteX16" fmla="*/ 1923678 w 3788870"/>
              <a:gd name="connsiteY16" fmla="*/ 51852 h 69871"/>
              <a:gd name="connsiteX17" fmla="*/ 1923678 w 3788870"/>
              <a:gd name="connsiteY17" fmla="*/ 51853 h 69871"/>
              <a:gd name="connsiteX18" fmla="*/ 2943507 w 3788870"/>
              <a:gd name="connsiteY18" fmla="*/ 51853 h 69871"/>
              <a:gd name="connsiteX19" fmla="*/ 2943507 w 3788870"/>
              <a:gd name="connsiteY19" fmla="*/ 51852 h 69871"/>
              <a:gd name="connsiteX20" fmla="*/ 3511576 w 3788870"/>
              <a:gd name="connsiteY20" fmla="*/ 51852 h 69871"/>
              <a:gd name="connsiteX21" fmla="*/ 3687239 w 3788870"/>
              <a:gd name="connsiteY21" fmla="*/ 51852 h 69871"/>
              <a:gd name="connsiteX22" fmla="*/ 3727114 w 3788870"/>
              <a:gd name="connsiteY22" fmla="*/ 68369 h 69871"/>
              <a:gd name="connsiteX23" fmla="*/ 3727736 w 3788870"/>
              <a:gd name="connsiteY23" fmla="*/ 69871 h 6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88870" h="69871">
                <a:moveTo>
                  <a:pt x="3788870" y="69871"/>
                </a:moveTo>
                <a:lnTo>
                  <a:pt x="3787666" y="63909"/>
                </a:lnTo>
                <a:cubicBezTo>
                  <a:pt x="3771781" y="26353"/>
                  <a:pt x="3734592" y="0"/>
                  <a:pt x="3691249" y="0"/>
                </a:cubicBezTo>
                <a:lnTo>
                  <a:pt x="3483144" y="0"/>
                </a:lnTo>
                <a:lnTo>
                  <a:pt x="3483144" y="1"/>
                </a:lnTo>
                <a:lnTo>
                  <a:pt x="2880000" y="1"/>
                </a:lnTo>
                <a:lnTo>
                  <a:pt x="2880000" y="0"/>
                </a:lnTo>
                <a:lnTo>
                  <a:pt x="2711810" y="0"/>
                </a:lnTo>
                <a:lnTo>
                  <a:pt x="2711810" y="1"/>
                </a:lnTo>
                <a:lnTo>
                  <a:pt x="2268707" y="1"/>
                </a:lnTo>
                <a:lnTo>
                  <a:pt x="1923678" y="1"/>
                </a:lnTo>
                <a:lnTo>
                  <a:pt x="599983" y="1"/>
                </a:lnTo>
                <a:lnTo>
                  <a:pt x="0" y="1"/>
                </a:lnTo>
                <a:lnTo>
                  <a:pt x="0" y="51853"/>
                </a:lnTo>
                <a:lnTo>
                  <a:pt x="1773417" y="51853"/>
                </a:lnTo>
                <a:lnTo>
                  <a:pt x="1773417" y="51852"/>
                </a:lnTo>
                <a:lnTo>
                  <a:pt x="1923678" y="51852"/>
                </a:lnTo>
                <a:lnTo>
                  <a:pt x="1923678" y="51853"/>
                </a:lnTo>
                <a:lnTo>
                  <a:pt x="2943507" y="51853"/>
                </a:lnTo>
                <a:lnTo>
                  <a:pt x="2943507" y="51852"/>
                </a:lnTo>
                <a:lnTo>
                  <a:pt x="3511576" y="51852"/>
                </a:lnTo>
                <a:lnTo>
                  <a:pt x="3687239" y="51852"/>
                </a:lnTo>
                <a:cubicBezTo>
                  <a:pt x="3702811" y="51852"/>
                  <a:pt x="3716909" y="58164"/>
                  <a:pt x="3727114" y="68369"/>
                </a:cubicBezTo>
                <a:lnTo>
                  <a:pt x="3727736" y="69871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rot="5400000" flipH="1" flipV="1">
            <a:off x="4062199" y="4421796"/>
            <a:ext cx="5051525" cy="91673"/>
          </a:xfrm>
          <a:custGeom>
            <a:avLst/>
            <a:gdLst>
              <a:gd name="connsiteX0" fmla="*/ 3788644 w 3788644"/>
              <a:gd name="connsiteY0" fmla="*/ 68755 h 68755"/>
              <a:gd name="connsiteX1" fmla="*/ 3727274 w 3788644"/>
              <a:gd name="connsiteY1" fmla="*/ 68755 h 68755"/>
              <a:gd name="connsiteX2" fmla="*/ 3727114 w 3788644"/>
              <a:gd name="connsiteY2" fmla="*/ 68369 h 68755"/>
              <a:gd name="connsiteX3" fmla="*/ 3687239 w 3788644"/>
              <a:gd name="connsiteY3" fmla="*/ 51852 h 68755"/>
              <a:gd name="connsiteX4" fmla="*/ 3511576 w 3788644"/>
              <a:gd name="connsiteY4" fmla="*/ 51852 h 68755"/>
              <a:gd name="connsiteX5" fmla="*/ 2943507 w 3788644"/>
              <a:gd name="connsiteY5" fmla="*/ 51852 h 68755"/>
              <a:gd name="connsiteX6" fmla="*/ 2943507 w 3788644"/>
              <a:gd name="connsiteY6" fmla="*/ 51853 h 68755"/>
              <a:gd name="connsiteX7" fmla="*/ 1923678 w 3788644"/>
              <a:gd name="connsiteY7" fmla="*/ 51853 h 68755"/>
              <a:gd name="connsiteX8" fmla="*/ 1923678 w 3788644"/>
              <a:gd name="connsiteY8" fmla="*/ 51852 h 68755"/>
              <a:gd name="connsiteX9" fmla="*/ 1773417 w 3788644"/>
              <a:gd name="connsiteY9" fmla="*/ 51852 h 68755"/>
              <a:gd name="connsiteX10" fmla="*/ 1773417 w 3788644"/>
              <a:gd name="connsiteY10" fmla="*/ 51853 h 68755"/>
              <a:gd name="connsiteX11" fmla="*/ 0 w 3788644"/>
              <a:gd name="connsiteY11" fmla="*/ 51853 h 68755"/>
              <a:gd name="connsiteX12" fmla="*/ 0 w 3788644"/>
              <a:gd name="connsiteY12" fmla="*/ 1 h 68755"/>
              <a:gd name="connsiteX13" fmla="*/ 599983 w 3788644"/>
              <a:gd name="connsiteY13" fmla="*/ 1 h 68755"/>
              <a:gd name="connsiteX14" fmla="*/ 1923678 w 3788644"/>
              <a:gd name="connsiteY14" fmla="*/ 1 h 68755"/>
              <a:gd name="connsiteX15" fmla="*/ 2268707 w 3788644"/>
              <a:gd name="connsiteY15" fmla="*/ 1 h 68755"/>
              <a:gd name="connsiteX16" fmla="*/ 2711810 w 3788644"/>
              <a:gd name="connsiteY16" fmla="*/ 1 h 68755"/>
              <a:gd name="connsiteX17" fmla="*/ 2711810 w 3788644"/>
              <a:gd name="connsiteY17" fmla="*/ 0 h 68755"/>
              <a:gd name="connsiteX18" fmla="*/ 2880000 w 3788644"/>
              <a:gd name="connsiteY18" fmla="*/ 0 h 68755"/>
              <a:gd name="connsiteX19" fmla="*/ 2880000 w 3788644"/>
              <a:gd name="connsiteY19" fmla="*/ 1 h 68755"/>
              <a:gd name="connsiteX20" fmla="*/ 3483144 w 3788644"/>
              <a:gd name="connsiteY20" fmla="*/ 1 h 68755"/>
              <a:gd name="connsiteX21" fmla="*/ 3483144 w 3788644"/>
              <a:gd name="connsiteY21" fmla="*/ 0 h 68755"/>
              <a:gd name="connsiteX22" fmla="*/ 3691249 w 3788644"/>
              <a:gd name="connsiteY22" fmla="*/ 0 h 68755"/>
              <a:gd name="connsiteX23" fmla="*/ 3787666 w 3788644"/>
              <a:gd name="connsiteY23" fmla="*/ 63909 h 68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88644" h="68755">
                <a:moveTo>
                  <a:pt x="3788644" y="68755"/>
                </a:moveTo>
                <a:lnTo>
                  <a:pt x="3727274" y="68755"/>
                </a:lnTo>
                <a:lnTo>
                  <a:pt x="3727114" y="68369"/>
                </a:lnTo>
                <a:cubicBezTo>
                  <a:pt x="3716909" y="58164"/>
                  <a:pt x="3702811" y="51852"/>
                  <a:pt x="3687239" y="51852"/>
                </a:cubicBezTo>
                <a:lnTo>
                  <a:pt x="3511576" y="51852"/>
                </a:lnTo>
                <a:lnTo>
                  <a:pt x="2943507" y="51852"/>
                </a:lnTo>
                <a:lnTo>
                  <a:pt x="2943507" y="51853"/>
                </a:lnTo>
                <a:lnTo>
                  <a:pt x="1923678" y="51853"/>
                </a:lnTo>
                <a:lnTo>
                  <a:pt x="1923678" y="51852"/>
                </a:lnTo>
                <a:lnTo>
                  <a:pt x="1773417" y="51852"/>
                </a:lnTo>
                <a:lnTo>
                  <a:pt x="1773417" y="51853"/>
                </a:lnTo>
                <a:lnTo>
                  <a:pt x="0" y="51853"/>
                </a:lnTo>
                <a:lnTo>
                  <a:pt x="0" y="1"/>
                </a:lnTo>
                <a:lnTo>
                  <a:pt x="599983" y="1"/>
                </a:lnTo>
                <a:lnTo>
                  <a:pt x="1923678" y="1"/>
                </a:lnTo>
                <a:lnTo>
                  <a:pt x="2268707" y="1"/>
                </a:lnTo>
                <a:lnTo>
                  <a:pt x="2711810" y="1"/>
                </a:lnTo>
                <a:lnTo>
                  <a:pt x="2711810" y="0"/>
                </a:lnTo>
                <a:lnTo>
                  <a:pt x="2880000" y="0"/>
                </a:lnTo>
                <a:lnTo>
                  <a:pt x="2880000" y="1"/>
                </a:lnTo>
                <a:lnTo>
                  <a:pt x="3483144" y="1"/>
                </a:lnTo>
                <a:lnTo>
                  <a:pt x="3483144" y="0"/>
                </a:lnTo>
                <a:lnTo>
                  <a:pt x="3691249" y="0"/>
                </a:lnTo>
                <a:cubicBezTo>
                  <a:pt x="3734592" y="0"/>
                  <a:pt x="3771781" y="26353"/>
                  <a:pt x="3787666" y="6390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本学期目标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93"/>
          <p:cNvSpPr>
            <a:spLocks noEditPoints="1"/>
          </p:cNvSpPr>
          <p:nvPr/>
        </p:nvSpPr>
        <p:spPr bwMode="auto">
          <a:xfrm>
            <a:off x="757926" y="1699648"/>
            <a:ext cx="350445" cy="46794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12"/>
          <p:cNvSpPr>
            <a:spLocks noEditPoints="1"/>
          </p:cNvSpPr>
          <p:nvPr/>
        </p:nvSpPr>
        <p:spPr bwMode="auto">
          <a:xfrm>
            <a:off x="10957234" y="1700913"/>
            <a:ext cx="467261" cy="467947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347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6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1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9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8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237599" y="2096852"/>
            <a:ext cx="2000250" cy="22974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99822" y="2096852"/>
            <a:ext cx="2000250" cy="2314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362045" y="2096852"/>
            <a:ext cx="2000250" cy="2268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924268" y="2096852"/>
            <a:ext cx="2000250" cy="22974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2085123" y="2528315"/>
            <a:ext cx="306503" cy="380940"/>
            <a:chOff x="1177" y="1818"/>
            <a:chExt cx="280" cy="348"/>
          </a:xfrm>
          <a:solidFill>
            <a:schemeClr val="bg1"/>
          </a:solidFill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1177" y="1818"/>
              <a:ext cx="47" cy="348"/>
            </a:xfrm>
            <a:custGeom>
              <a:avLst/>
              <a:gdLst>
                <a:gd name="T0" fmla="*/ 12 w 24"/>
                <a:gd name="T1" fmla="*/ 0 h 180"/>
                <a:gd name="T2" fmla="*/ 0 w 24"/>
                <a:gd name="T3" fmla="*/ 12 h 180"/>
                <a:gd name="T4" fmla="*/ 0 w 24"/>
                <a:gd name="T5" fmla="*/ 168 h 180"/>
                <a:gd name="T6" fmla="*/ 12 w 24"/>
                <a:gd name="T7" fmla="*/ 180 h 180"/>
                <a:gd name="T8" fmla="*/ 24 w 24"/>
                <a:gd name="T9" fmla="*/ 168 h 180"/>
                <a:gd name="T10" fmla="*/ 24 w 24"/>
                <a:gd name="T11" fmla="*/ 12 h 180"/>
                <a:gd name="T12" fmla="*/ 12 w 24"/>
                <a:gd name="T13" fmla="*/ 0 h 180"/>
                <a:gd name="T14" fmla="*/ 16 w 24"/>
                <a:gd name="T15" fmla="*/ 168 h 180"/>
                <a:gd name="T16" fmla="*/ 12 w 24"/>
                <a:gd name="T17" fmla="*/ 172 h 180"/>
                <a:gd name="T18" fmla="*/ 8 w 24"/>
                <a:gd name="T19" fmla="*/ 168 h 180"/>
                <a:gd name="T20" fmla="*/ 8 w 24"/>
                <a:gd name="T21" fmla="*/ 12 h 180"/>
                <a:gd name="T22" fmla="*/ 12 w 24"/>
                <a:gd name="T23" fmla="*/ 8 h 180"/>
                <a:gd name="T24" fmla="*/ 16 w 24"/>
                <a:gd name="T25" fmla="*/ 12 h 180"/>
                <a:gd name="T26" fmla="*/ 16 w 24"/>
                <a:gd name="T27" fmla="*/ 16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80">
                  <a:moveTo>
                    <a:pt x="12" y="0"/>
                  </a:moveTo>
                  <a:cubicBezTo>
                    <a:pt x="5" y="0"/>
                    <a:pt x="0" y="5"/>
                    <a:pt x="0" y="12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75"/>
                    <a:pt x="5" y="180"/>
                    <a:pt x="12" y="180"/>
                  </a:cubicBezTo>
                  <a:cubicBezTo>
                    <a:pt x="19" y="180"/>
                    <a:pt x="24" y="175"/>
                    <a:pt x="24" y="16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lose/>
                  <a:moveTo>
                    <a:pt x="16" y="168"/>
                  </a:moveTo>
                  <a:cubicBezTo>
                    <a:pt x="16" y="170"/>
                    <a:pt x="14" y="172"/>
                    <a:pt x="12" y="172"/>
                  </a:cubicBezTo>
                  <a:cubicBezTo>
                    <a:pt x="10" y="172"/>
                    <a:pt x="8" y="170"/>
                    <a:pt x="8" y="168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4" y="8"/>
                    <a:pt x="16" y="10"/>
                    <a:pt x="16" y="12"/>
                  </a:cubicBezTo>
                  <a:lnTo>
                    <a:pt x="16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1239" y="1818"/>
              <a:ext cx="218" cy="186"/>
            </a:xfrm>
            <a:custGeom>
              <a:avLst/>
              <a:gdLst>
                <a:gd name="T0" fmla="*/ 109 w 112"/>
                <a:gd name="T1" fmla="*/ 6 h 96"/>
                <a:gd name="T2" fmla="*/ 105 w 112"/>
                <a:gd name="T3" fmla="*/ 7 h 96"/>
                <a:gd name="T4" fmla="*/ 84 w 112"/>
                <a:gd name="T5" fmla="*/ 16 h 96"/>
                <a:gd name="T6" fmla="*/ 61 w 112"/>
                <a:gd name="T7" fmla="*/ 10 h 96"/>
                <a:gd name="T8" fmla="*/ 20 w 112"/>
                <a:gd name="T9" fmla="*/ 0 h 96"/>
                <a:gd name="T10" fmla="*/ 3 w 112"/>
                <a:gd name="T11" fmla="*/ 3 h 96"/>
                <a:gd name="T12" fmla="*/ 0 w 112"/>
                <a:gd name="T13" fmla="*/ 7 h 96"/>
                <a:gd name="T14" fmla="*/ 0 w 112"/>
                <a:gd name="T15" fmla="*/ 79 h 96"/>
                <a:gd name="T16" fmla="*/ 2 w 112"/>
                <a:gd name="T17" fmla="*/ 82 h 96"/>
                <a:gd name="T18" fmla="*/ 5 w 112"/>
                <a:gd name="T19" fmla="*/ 83 h 96"/>
                <a:gd name="T20" fmla="*/ 20 w 112"/>
                <a:gd name="T21" fmla="*/ 80 h 96"/>
                <a:gd name="T22" fmla="*/ 58 w 112"/>
                <a:gd name="T23" fmla="*/ 90 h 96"/>
                <a:gd name="T24" fmla="*/ 84 w 112"/>
                <a:gd name="T25" fmla="*/ 96 h 96"/>
                <a:gd name="T26" fmla="*/ 111 w 112"/>
                <a:gd name="T27" fmla="*/ 85 h 96"/>
                <a:gd name="T28" fmla="*/ 112 w 112"/>
                <a:gd name="T29" fmla="*/ 82 h 96"/>
                <a:gd name="T30" fmla="*/ 112 w 112"/>
                <a:gd name="T31" fmla="*/ 10 h 96"/>
                <a:gd name="T32" fmla="*/ 109 w 112"/>
                <a:gd name="T33" fmla="*/ 6 h 96"/>
                <a:gd name="T34" fmla="*/ 104 w 112"/>
                <a:gd name="T35" fmla="*/ 80 h 96"/>
                <a:gd name="T36" fmla="*/ 92 w 112"/>
                <a:gd name="T37" fmla="*/ 87 h 96"/>
                <a:gd name="T38" fmla="*/ 92 w 112"/>
                <a:gd name="T39" fmla="*/ 80 h 96"/>
                <a:gd name="T40" fmla="*/ 90 w 112"/>
                <a:gd name="T41" fmla="*/ 78 h 96"/>
                <a:gd name="T42" fmla="*/ 88 w 112"/>
                <a:gd name="T43" fmla="*/ 80 h 96"/>
                <a:gd name="T44" fmla="*/ 88 w 112"/>
                <a:gd name="T45" fmla="*/ 87 h 96"/>
                <a:gd name="T46" fmla="*/ 84 w 112"/>
                <a:gd name="T47" fmla="*/ 88 h 96"/>
                <a:gd name="T48" fmla="*/ 84 w 112"/>
                <a:gd name="T49" fmla="*/ 36 h 96"/>
                <a:gd name="T50" fmla="*/ 82 w 112"/>
                <a:gd name="T51" fmla="*/ 34 h 96"/>
                <a:gd name="T52" fmla="*/ 80 w 112"/>
                <a:gd name="T53" fmla="*/ 36 h 96"/>
                <a:gd name="T54" fmla="*/ 80 w 112"/>
                <a:gd name="T55" fmla="*/ 87 h 96"/>
                <a:gd name="T56" fmla="*/ 76 w 112"/>
                <a:gd name="T57" fmla="*/ 87 h 96"/>
                <a:gd name="T58" fmla="*/ 76 w 112"/>
                <a:gd name="T59" fmla="*/ 68 h 96"/>
                <a:gd name="T60" fmla="*/ 74 w 112"/>
                <a:gd name="T61" fmla="*/ 66 h 96"/>
                <a:gd name="T62" fmla="*/ 72 w 112"/>
                <a:gd name="T63" fmla="*/ 68 h 96"/>
                <a:gd name="T64" fmla="*/ 72 w 112"/>
                <a:gd name="T65" fmla="*/ 86 h 96"/>
                <a:gd name="T66" fmla="*/ 61 w 112"/>
                <a:gd name="T67" fmla="*/ 82 h 96"/>
                <a:gd name="T68" fmla="*/ 20 w 112"/>
                <a:gd name="T69" fmla="*/ 72 h 96"/>
                <a:gd name="T70" fmla="*/ 8 w 112"/>
                <a:gd name="T71" fmla="*/ 74 h 96"/>
                <a:gd name="T72" fmla="*/ 8 w 112"/>
                <a:gd name="T73" fmla="*/ 10 h 96"/>
                <a:gd name="T74" fmla="*/ 20 w 112"/>
                <a:gd name="T75" fmla="*/ 8 h 96"/>
                <a:gd name="T76" fmla="*/ 58 w 112"/>
                <a:gd name="T77" fmla="*/ 18 h 96"/>
                <a:gd name="T78" fmla="*/ 84 w 112"/>
                <a:gd name="T79" fmla="*/ 24 h 96"/>
                <a:gd name="T80" fmla="*/ 104 w 112"/>
                <a:gd name="T81" fmla="*/ 18 h 96"/>
                <a:gd name="T82" fmla="*/ 104 w 112"/>
                <a:gd name="T83" fmla="*/ 8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2" h="96">
                  <a:moveTo>
                    <a:pt x="109" y="6"/>
                  </a:moveTo>
                  <a:cubicBezTo>
                    <a:pt x="108" y="6"/>
                    <a:pt x="106" y="6"/>
                    <a:pt x="105" y="7"/>
                  </a:cubicBezTo>
                  <a:cubicBezTo>
                    <a:pt x="101" y="11"/>
                    <a:pt x="95" y="16"/>
                    <a:pt x="84" y="16"/>
                  </a:cubicBezTo>
                  <a:cubicBezTo>
                    <a:pt x="77" y="16"/>
                    <a:pt x="70" y="14"/>
                    <a:pt x="61" y="10"/>
                  </a:cubicBezTo>
                  <a:cubicBezTo>
                    <a:pt x="46" y="4"/>
                    <a:pt x="32" y="0"/>
                    <a:pt x="20" y="0"/>
                  </a:cubicBezTo>
                  <a:cubicBezTo>
                    <a:pt x="12" y="0"/>
                    <a:pt x="6" y="2"/>
                    <a:pt x="3" y="3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2"/>
                    <a:pt x="2" y="82"/>
                  </a:cubicBezTo>
                  <a:cubicBezTo>
                    <a:pt x="3" y="83"/>
                    <a:pt x="4" y="83"/>
                    <a:pt x="5" y="83"/>
                  </a:cubicBezTo>
                  <a:cubicBezTo>
                    <a:pt x="8" y="82"/>
                    <a:pt x="12" y="80"/>
                    <a:pt x="20" y="80"/>
                  </a:cubicBezTo>
                  <a:cubicBezTo>
                    <a:pt x="31" y="80"/>
                    <a:pt x="44" y="84"/>
                    <a:pt x="58" y="90"/>
                  </a:cubicBezTo>
                  <a:cubicBezTo>
                    <a:pt x="67" y="94"/>
                    <a:pt x="76" y="96"/>
                    <a:pt x="84" y="96"/>
                  </a:cubicBezTo>
                  <a:cubicBezTo>
                    <a:pt x="98" y="96"/>
                    <a:pt x="106" y="90"/>
                    <a:pt x="111" y="85"/>
                  </a:cubicBezTo>
                  <a:cubicBezTo>
                    <a:pt x="112" y="84"/>
                    <a:pt x="112" y="83"/>
                    <a:pt x="112" y="82"/>
                  </a:cubicBezTo>
                  <a:cubicBezTo>
                    <a:pt x="112" y="10"/>
                    <a:pt x="112" y="10"/>
                    <a:pt x="112" y="10"/>
                  </a:cubicBezTo>
                  <a:cubicBezTo>
                    <a:pt x="112" y="8"/>
                    <a:pt x="111" y="7"/>
                    <a:pt x="109" y="6"/>
                  </a:cubicBezTo>
                  <a:close/>
                  <a:moveTo>
                    <a:pt x="104" y="80"/>
                  </a:moveTo>
                  <a:cubicBezTo>
                    <a:pt x="101" y="83"/>
                    <a:pt x="97" y="85"/>
                    <a:pt x="92" y="87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2" y="79"/>
                    <a:pt x="91" y="78"/>
                    <a:pt x="90" y="78"/>
                  </a:cubicBezTo>
                  <a:cubicBezTo>
                    <a:pt x="89" y="78"/>
                    <a:pt x="88" y="79"/>
                    <a:pt x="88" y="80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87" y="88"/>
                    <a:pt x="85" y="88"/>
                    <a:pt x="84" y="88"/>
                  </a:cubicBezTo>
                  <a:cubicBezTo>
                    <a:pt x="84" y="36"/>
                    <a:pt x="84" y="36"/>
                    <a:pt x="84" y="36"/>
                  </a:cubicBezTo>
                  <a:cubicBezTo>
                    <a:pt x="84" y="35"/>
                    <a:pt x="83" y="34"/>
                    <a:pt x="82" y="34"/>
                  </a:cubicBezTo>
                  <a:cubicBezTo>
                    <a:pt x="81" y="34"/>
                    <a:pt x="80" y="35"/>
                    <a:pt x="80" y="36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79" y="87"/>
                    <a:pt x="77" y="87"/>
                    <a:pt x="76" y="87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67"/>
                    <a:pt x="75" y="66"/>
                    <a:pt x="74" y="66"/>
                  </a:cubicBezTo>
                  <a:cubicBezTo>
                    <a:pt x="73" y="66"/>
                    <a:pt x="72" y="67"/>
                    <a:pt x="72" y="68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69" y="85"/>
                    <a:pt x="65" y="84"/>
                    <a:pt x="61" y="82"/>
                  </a:cubicBezTo>
                  <a:cubicBezTo>
                    <a:pt x="46" y="76"/>
                    <a:pt x="32" y="72"/>
                    <a:pt x="20" y="72"/>
                  </a:cubicBezTo>
                  <a:cubicBezTo>
                    <a:pt x="15" y="72"/>
                    <a:pt x="11" y="73"/>
                    <a:pt x="8" y="74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11" y="9"/>
                    <a:pt x="15" y="8"/>
                    <a:pt x="20" y="8"/>
                  </a:cubicBezTo>
                  <a:cubicBezTo>
                    <a:pt x="31" y="8"/>
                    <a:pt x="44" y="12"/>
                    <a:pt x="58" y="18"/>
                  </a:cubicBezTo>
                  <a:cubicBezTo>
                    <a:pt x="67" y="22"/>
                    <a:pt x="76" y="24"/>
                    <a:pt x="84" y="24"/>
                  </a:cubicBezTo>
                  <a:cubicBezTo>
                    <a:pt x="93" y="24"/>
                    <a:pt x="99" y="21"/>
                    <a:pt x="104" y="18"/>
                  </a:cubicBezTo>
                  <a:lnTo>
                    <a:pt x="104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4644358" y="2521993"/>
            <a:ext cx="312480" cy="375881"/>
          </a:xfrm>
          <a:custGeom>
            <a:avLst/>
            <a:gdLst>
              <a:gd name="T0" fmla="*/ 142 w 142"/>
              <a:gd name="T1" fmla="*/ 1 h 172"/>
              <a:gd name="T2" fmla="*/ 141 w 142"/>
              <a:gd name="T3" fmla="*/ 0 h 172"/>
              <a:gd name="T4" fmla="*/ 141 w 142"/>
              <a:gd name="T5" fmla="*/ 0 h 172"/>
              <a:gd name="T6" fmla="*/ 140 w 142"/>
              <a:gd name="T7" fmla="*/ 0 h 172"/>
              <a:gd name="T8" fmla="*/ 139 w 142"/>
              <a:gd name="T9" fmla="*/ 0 h 172"/>
              <a:gd name="T10" fmla="*/ 138 w 142"/>
              <a:gd name="T11" fmla="*/ 0 h 172"/>
              <a:gd name="T12" fmla="*/ 137 w 142"/>
              <a:gd name="T13" fmla="*/ 0 h 172"/>
              <a:gd name="T14" fmla="*/ 1 w 142"/>
              <a:gd name="T15" fmla="*/ 104 h 172"/>
              <a:gd name="T16" fmla="*/ 2 w 142"/>
              <a:gd name="T17" fmla="*/ 105 h 172"/>
              <a:gd name="T18" fmla="*/ 4 w 142"/>
              <a:gd name="T19" fmla="*/ 106 h 172"/>
              <a:gd name="T20" fmla="*/ 54 w 142"/>
              <a:gd name="T21" fmla="*/ 136 h 172"/>
              <a:gd name="T22" fmla="*/ 54 w 142"/>
              <a:gd name="T23" fmla="*/ 137 h 172"/>
              <a:gd name="T24" fmla="*/ 55 w 142"/>
              <a:gd name="T25" fmla="*/ 137 h 172"/>
              <a:gd name="T26" fmla="*/ 55 w 142"/>
              <a:gd name="T27" fmla="*/ 138 h 172"/>
              <a:gd name="T28" fmla="*/ 55 w 142"/>
              <a:gd name="T29" fmla="*/ 138 h 172"/>
              <a:gd name="T30" fmla="*/ 57 w 142"/>
              <a:gd name="T31" fmla="*/ 139 h 172"/>
              <a:gd name="T32" fmla="*/ 57 w 142"/>
              <a:gd name="T33" fmla="*/ 139 h 172"/>
              <a:gd name="T34" fmla="*/ 58 w 142"/>
              <a:gd name="T35" fmla="*/ 139 h 172"/>
              <a:gd name="T36" fmla="*/ 108 w 142"/>
              <a:gd name="T37" fmla="*/ 170 h 172"/>
              <a:gd name="T38" fmla="*/ 109 w 142"/>
              <a:gd name="T39" fmla="*/ 171 h 172"/>
              <a:gd name="T40" fmla="*/ 110 w 142"/>
              <a:gd name="T41" fmla="*/ 172 h 172"/>
              <a:gd name="T42" fmla="*/ 142 w 142"/>
              <a:gd name="T43" fmla="*/ 3 h 172"/>
              <a:gd name="T44" fmla="*/ 142 w 142"/>
              <a:gd name="T45" fmla="*/ 2 h 172"/>
              <a:gd name="T46" fmla="*/ 16 w 142"/>
              <a:gd name="T47" fmla="*/ 97 h 172"/>
              <a:gd name="T48" fmla="*/ 50 w 142"/>
              <a:gd name="T49" fmla="*/ 91 h 172"/>
              <a:gd name="T50" fmla="*/ 16 w 142"/>
              <a:gd name="T51" fmla="*/ 97 h 172"/>
              <a:gd name="T52" fmla="*/ 123 w 142"/>
              <a:gd name="T53" fmla="*/ 23 h 172"/>
              <a:gd name="T54" fmla="*/ 53 w 142"/>
              <a:gd name="T55" fmla="*/ 94 h 172"/>
              <a:gd name="T56" fmla="*/ 128 w 142"/>
              <a:gd name="T57" fmla="*/ 27 h 172"/>
              <a:gd name="T58" fmla="*/ 97 w 142"/>
              <a:gd name="T59" fmla="*/ 121 h 172"/>
              <a:gd name="T60" fmla="*/ 110 w 142"/>
              <a:gd name="T61" fmla="*/ 154 h 172"/>
              <a:gd name="T62" fmla="*/ 131 w 142"/>
              <a:gd name="T63" fmla="*/ 30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2" h="172">
                <a:moveTo>
                  <a:pt x="142" y="2"/>
                </a:moveTo>
                <a:cubicBezTo>
                  <a:pt x="142" y="1"/>
                  <a:pt x="142" y="1"/>
                  <a:pt x="142" y="1"/>
                </a:cubicBezTo>
                <a:cubicBezTo>
                  <a:pt x="142" y="1"/>
                  <a:pt x="141" y="1"/>
                  <a:pt x="141" y="1"/>
                </a:cubicBezTo>
                <a:cubicBezTo>
                  <a:pt x="141" y="1"/>
                  <a:pt x="141" y="0"/>
                  <a:pt x="141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139" y="0"/>
                  <a:pt x="139" y="0"/>
                  <a:pt x="139" y="0"/>
                </a:cubicBezTo>
                <a:cubicBezTo>
                  <a:pt x="139" y="0"/>
                  <a:pt x="139" y="0"/>
                  <a:pt x="1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38" y="0"/>
                  <a:pt x="138" y="0"/>
                  <a:pt x="137" y="0"/>
                </a:cubicBezTo>
                <a:cubicBezTo>
                  <a:pt x="137" y="0"/>
                  <a:pt x="137" y="0"/>
                  <a:pt x="137" y="0"/>
                </a:cubicBezTo>
                <a:cubicBezTo>
                  <a:pt x="2" y="99"/>
                  <a:pt x="2" y="99"/>
                  <a:pt x="2" y="99"/>
                </a:cubicBezTo>
                <a:cubicBezTo>
                  <a:pt x="0" y="100"/>
                  <a:pt x="0" y="103"/>
                  <a:pt x="1" y="104"/>
                </a:cubicBezTo>
                <a:cubicBezTo>
                  <a:pt x="1" y="105"/>
                  <a:pt x="1" y="105"/>
                  <a:pt x="2" y="105"/>
                </a:cubicBezTo>
                <a:cubicBezTo>
                  <a:pt x="2" y="105"/>
                  <a:pt x="2" y="105"/>
                  <a:pt x="2" y="105"/>
                </a:cubicBezTo>
                <a:cubicBezTo>
                  <a:pt x="2" y="105"/>
                  <a:pt x="2" y="105"/>
                  <a:pt x="2" y="105"/>
                </a:cubicBezTo>
                <a:cubicBezTo>
                  <a:pt x="2" y="106"/>
                  <a:pt x="3" y="106"/>
                  <a:pt x="4" y="106"/>
                </a:cubicBezTo>
                <a:cubicBezTo>
                  <a:pt x="47" y="99"/>
                  <a:pt x="47" y="99"/>
                  <a:pt x="47" y="99"/>
                </a:cubicBezTo>
                <a:cubicBezTo>
                  <a:pt x="54" y="136"/>
                  <a:pt x="54" y="136"/>
                  <a:pt x="54" y="136"/>
                </a:cubicBezTo>
                <a:cubicBezTo>
                  <a:pt x="54" y="136"/>
                  <a:pt x="54" y="137"/>
                  <a:pt x="54" y="137"/>
                </a:cubicBezTo>
                <a:cubicBezTo>
                  <a:pt x="54" y="137"/>
                  <a:pt x="54" y="137"/>
                  <a:pt x="54" y="137"/>
                </a:cubicBezTo>
                <a:cubicBezTo>
                  <a:pt x="54" y="137"/>
                  <a:pt x="54" y="137"/>
                  <a:pt x="54" y="137"/>
                </a:cubicBezTo>
                <a:cubicBezTo>
                  <a:pt x="54" y="137"/>
                  <a:pt x="55" y="137"/>
                  <a:pt x="55" y="137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56" y="139"/>
                  <a:pt x="56" y="139"/>
                  <a:pt x="57" y="139"/>
                </a:cubicBezTo>
                <a:cubicBezTo>
                  <a:pt x="57" y="139"/>
                  <a:pt x="57" y="139"/>
                  <a:pt x="57" y="139"/>
                </a:cubicBezTo>
                <a:cubicBezTo>
                  <a:pt x="57" y="139"/>
                  <a:pt x="57" y="139"/>
                  <a:pt x="57" y="139"/>
                </a:cubicBezTo>
                <a:cubicBezTo>
                  <a:pt x="57" y="139"/>
                  <a:pt x="57" y="139"/>
                  <a:pt x="57" y="139"/>
                </a:cubicBezTo>
                <a:cubicBezTo>
                  <a:pt x="57" y="139"/>
                  <a:pt x="58" y="139"/>
                  <a:pt x="58" y="139"/>
                </a:cubicBezTo>
                <a:cubicBezTo>
                  <a:pt x="95" y="128"/>
                  <a:pt x="95" y="128"/>
                  <a:pt x="95" y="128"/>
                </a:cubicBezTo>
                <a:cubicBezTo>
                  <a:pt x="108" y="170"/>
                  <a:pt x="108" y="170"/>
                  <a:pt x="108" y="170"/>
                </a:cubicBezTo>
                <a:cubicBezTo>
                  <a:pt x="108" y="170"/>
                  <a:pt x="108" y="171"/>
                  <a:pt x="109" y="171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9" y="171"/>
                  <a:pt x="109" y="171"/>
                  <a:pt x="109" y="171"/>
                </a:cubicBezTo>
                <a:cubicBezTo>
                  <a:pt x="109" y="172"/>
                  <a:pt x="110" y="172"/>
                  <a:pt x="110" y="172"/>
                </a:cubicBezTo>
                <a:cubicBezTo>
                  <a:pt x="112" y="172"/>
                  <a:pt x="114" y="170"/>
                  <a:pt x="114" y="168"/>
                </a:cubicBezTo>
                <a:cubicBezTo>
                  <a:pt x="142" y="3"/>
                  <a:pt x="142" y="3"/>
                  <a:pt x="142" y="3"/>
                </a:cubicBezTo>
                <a:cubicBezTo>
                  <a:pt x="142" y="3"/>
                  <a:pt x="142" y="3"/>
                  <a:pt x="142" y="3"/>
                </a:cubicBezTo>
                <a:cubicBezTo>
                  <a:pt x="142" y="3"/>
                  <a:pt x="142" y="2"/>
                  <a:pt x="142" y="2"/>
                </a:cubicBezTo>
                <a:cubicBezTo>
                  <a:pt x="142" y="2"/>
                  <a:pt x="142" y="2"/>
                  <a:pt x="142" y="2"/>
                </a:cubicBezTo>
                <a:close/>
                <a:moveTo>
                  <a:pt x="16" y="97"/>
                </a:moveTo>
                <a:cubicBezTo>
                  <a:pt x="117" y="23"/>
                  <a:pt x="117" y="23"/>
                  <a:pt x="117" y="23"/>
                </a:cubicBezTo>
                <a:cubicBezTo>
                  <a:pt x="50" y="91"/>
                  <a:pt x="50" y="91"/>
                  <a:pt x="50" y="91"/>
                </a:cubicBezTo>
                <a:cubicBezTo>
                  <a:pt x="50" y="91"/>
                  <a:pt x="49" y="91"/>
                  <a:pt x="49" y="91"/>
                </a:cubicBezTo>
                <a:lnTo>
                  <a:pt x="16" y="97"/>
                </a:lnTo>
                <a:close/>
                <a:moveTo>
                  <a:pt x="53" y="94"/>
                </a:moveTo>
                <a:cubicBezTo>
                  <a:pt x="123" y="23"/>
                  <a:pt x="123" y="23"/>
                  <a:pt x="123" y="23"/>
                </a:cubicBezTo>
                <a:cubicBezTo>
                  <a:pt x="59" y="126"/>
                  <a:pt x="59" y="126"/>
                  <a:pt x="59" y="126"/>
                </a:cubicBezTo>
                <a:lnTo>
                  <a:pt x="53" y="94"/>
                </a:lnTo>
                <a:close/>
                <a:moveTo>
                  <a:pt x="64" y="130"/>
                </a:moveTo>
                <a:cubicBezTo>
                  <a:pt x="128" y="27"/>
                  <a:pt x="128" y="27"/>
                  <a:pt x="128" y="27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97" y="121"/>
                  <a:pt x="97" y="120"/>
                  <a:pt x="97" y="121"/>
                </a:cubicBezTo>
                <a:lnTo>
                  <a:pt x="64" y="130"/>
                </a:lnTo>
                <a:close/>
                <a:moveTo>
                  <a:pt x="110" y="154"/>
                </a:moveTo>
                <a:cubicBezTo>
                  <a:pt x="100" y="123"/>
                  <a:pt x="100" y="123"/>
                  <a:pt x="100" y="123"/>
                </a:cubicBezTo>
                <a:cubicBezTo>
                  <a:pt x="131" y="30"/>
                  <a:pt x="131" y="30"/>
                  <a:pt x="131" y="30"/>
                </a:cubicBezTo>
                <a:lnTo>
                  <a:pt x="110" y="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 bwMode="auto">
          <a:xfrm>
            <a:off x="7156900" y="2510614"/>
            <a:ext cx="411841" cy="398641"/>
            <a:chOff x="3683" y="2009"/>
            <a:chExt cx="312" cy="302"/>
          </a:xfrm>
          <a:solidFill>
            <a:schemeClr val="bg1"/>
          </a:solidFill>
        </p:grpSpPr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791" y="2108"/>
              <a:ext cx="105" cy="104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27 w 54"/>
                <a:gd name="T5" fmla="*/ 54 h 54"/>
                <a:gd name="T6" fmla="*/ 54 w 54"/>
                <a:gd name="T7" fmla="*/ 27 h 54"/>
                <a:gd name="T8" fmla="*/ 27 w 54"/>
                <a:gd name="T9" fmla="*/ 0 h 54"/>
                <a:gd name="T10" fmla="*/ 27 w 54"/>
                <a:gd name="T11" fmla="*/ 50 h 54"/>
                <a:gd name="T12" fmla="*/ 4 w 54"/>
                <a:gd name="T13" fmla="*/ 27 h 54"/>
                <a:gd name="T14" fmla="*/ 27 w 54"/>
                <a:gd name="T15" fmla="*/ 4 h 54"/>
                <a:gd name="T16" fmla="*/ 50 w 54"/>
                <a:gd name="T17" fmla="*/ 27 h 54"/>
                <a:gd name="T18" fmla="*/ 27 w 54"/>
                <a:gd name="T19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2"/>
                    <a:pt x="12" y="54"/>
                    <a:pt x="27" y="54"/>
                  </a:cubicBezTo>
                  <a:cubicBezTo>
                    <a:pt x="42" y="54"/>
                    <a:pt x="54" y="42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  <a:moveTo>
                    <a:pt x="27" y="50"/>
                  </a:moveTo>
                  <a:cubicBezTo>
                    <a:pt x="14" y="50"/>
                    <a:pt x="4" y="40"/>
                    <a:pt x="4" y="27"/>
                  </a:cubicBezTo>
                  <a:cubicBezTo>
                    <a:pt x="4" y="14"/>
                    <a:pt x="14" y="4"/>
                    <a:pt x="27" y="4"/>
                  </a:cubicBezTo>
                  <a:cubicBezTo>
                    <a:pt x="40" y="4"/>
                    <a:pt x="50" y="14"/>
                    <a:pt x="50" y="27"/>
                  </a:cubicBezTo>
                  <a:cubicBezTo>
                    <a:pt x="50" y="40"/>
                    <a:pt x="40" y="50"/>
                    <a:pt x="2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3683" y="2009"/>
              <a:ext cx="312" cy="302"/>
            </a:xfrm>
            <a:custGeom>
              <a:avLst/>
              <a:gdLst>
                <a:gd name="T0" fmla="*/ 154 w 161"/>
                <a:gd name="T1" fmla="*/ 62 h 156"/>
                <a:gd name="T2" fmla="*/ 145 w 161"/>
                <a:gd name="T3" fmla="*/ 37 h 156"/>
                <a:gd name="T4" fmla="*/ 122 w 161"/>
                <a:gd name="T5" fmla="*/ 16 h 156"/>
                <a:gd name="T6" fmla="*/ 98 w 161"/>
                <a:gd name="T7" fmla="*/ 6 h 156"/>
                <a:gd name="T8" fmla="*/ 66 w 161"/>
                <a:gd name="T9" fmla="*/ 5 h 156"/>
                <a:gd name="T10" fmla="*/ 52 w 161"/>
                <a:gd name="T11" fmla="*/ 25 h 156"/>
                <a:gd name="T12" fmla="*/ 17 w 161"/>
                <a:gd name="T13" fmla="*/ 30 h 156"/>
                <a:gd name="T14" fmla="*/ 29 w 161"/>
                <a:gd name="T15" fmla="*/ 48 h 156"/>
                <a:gd name="T16" fmla="*/ 6 w 161"/>
                <a:gd name="T17" fmla="*/ 62 h 156"/>
                <a:gd name="T18" fmla="*/ 5 w 161"/>
                <a:gd name="T19" fmla="*/ 94 h 156"/>
                <a:gd name="T20" fmla="*/ 29 w 161"/>
                <a:gd name="T21" fmla="*/ 108 h 156"/>
                <a:gd name="T22" fmla="*/ 17 w 161"/>
                <a:gd name="T23" fmla="*/ 125 h 156"/>
                <a:gd name="T24" fmla="*/ 41 w 161"/>
                <a:gd name="T25" fmla="*/ 141 h 156"/>
                <a:gd name="T26" fmla="*/ 66 w 161"/>
                <a:gd name="T27" fmla="*/ 150 h 156"/>
                <a:gd name="T28" fmla="*/ 95 w 161"/>
                <a:gd name="T29" fmla="*/ 154 h 156"/>
                <a:gd name="T30" fmla="*/ 111 w 161"/>
                <a:gd name="T31" fmla="*/ 130 h 156"/>
                <a:gd name="T32" fmla="*/ 127 w 161"/>
                <a:gd name="T33" fmla="*/ 141 h 156"/>
                <a:gd name="T34" fmla="*/ 144 w 161"/>
                <a:gd name="T35" fmla="*/ 117 h 156"/>
                <a:gd name="T36" fmla="*/ 155 w 161"/>
                <a:gd name="T37" fmla="*/ 94 h 156"/>
                <a:gd name="T38" fmla="*/ 161 w 161"/>
                <a:gd name="T39" fmla="*/ 78 h 156"/>
                <a:gd name="T40" fmla="*/ 114 w 161"/>
                <a:gd name="T41" fmla="*/ 122 h 156"/>
                <a:gd name="T42" fmla="*/ 111 w 161"/>
                <a:gd name="T43" fmla="*/ 121 h 156"/>
                <a:gd name="T44" fmla="*/ 93 w 161"/>
                <a:gd name="T45" fmla="*/ 129 h 156"/>
                <a:gd name="T46" fmla="*/ 90 w 161"/>
                <a:gd name="T47" fmla="*/ 147 h 156"/>
                <a:gd name="T48" fmla="*/ 71 w 161"/>
                <a:gd name="T49" fmla="*/ 129 h 156"/>
                <a:gd name="T50" fmla="*/ 52 w 161"/>
                <a:gd name="T51" fmla="*/ 122 h 156"/>
                <a:gd name="T52" fmla="*/ 49 w 161"/>
                <a:gd name="T53" fmla="*/ 122 h 156"/>
                <a:gd name="T54" fmla="*/ 37 w 161"/>
                <a:gd name="T55" fmla="*/ 112 h 156"/>
                <a:gd name="T56" fmla="*/ 38 w 161"/>
                <a:gd name="T57" fmla="*/ 109 h 156"/>
                <a:gd name="T58" fmla="*/ 38 w 161"/>
                <a:gd name="T59" fmla="*/ 107 h 156"/>
                <a:gd name="T60" fmla="*/ 9 w 161"/>
                <a:gd name="T61" fmla="*/ 86 h 156"/>
                <a:gd name="T62" fmla="*/ 26 w 161"/>
                <a:gd name="T63" fmla="*/ 70 h 156"/>
                <a:gd name="T64" fmla="*/ 38 w 161"/>
                <a:gd name="T65" fmla="*/ 49 h 156"/>
                <a:gd name="T66" fmla="*/ 38 w 161"/>
                <a:gd name="T67" fmla="*/ 46 h 156"/>
                <a:gd name="T68" fmla="*/ 25 w 161"/>
                <a:gd name="T69" fmla="*/ 33 h 156"/>
                <a:gd name="T70" fmla="*/ 50 w 161"/>
                <a:gd name="T71" fmla="*/ 34 h 156"/>
                <a:gd name="T72" fmla="*/ 50 w 161"/>
                <a:gd name="T73" fmla="*/ 34 h 156"/>
                <a:gd name="T74" fmla="*/ 53 w 161"/>
                <a:gd name="T75" fmla="*/ 34 h 156"/>
                <a:gd name="T76" fmla="*/ 74 w 161"/>
                <a:gd name="T77" fmla="*/ 8 h 156"/>
                <a:gd name="T78" fmla="*/ 90 w 161"/>
                <a:gd name="T79" fmla="*/ 23 h 156"/>
                <a:gd name="T80" fmla="*/ 110 w 161"/>
                <a:gd name="T81" fmla="*/ 35 h 156"/>
                <a:gd name="T82" fmla="*/ 112 w 161"/>
                <a:gd name="T83" fmla="*/ 34 h 156"/>
                <a:gd name="T84" fmla="*/ 115 w 161"/>
                <a:gd name="T85" fmla="*/ 34 h 156"/>
                <a:gd name="T86" fmla="*/ 126 w 161"/>
                <a:gd name="T87" fmla="*/ 46 h 156"/>
                <a:gd name="T88" fmla="*/ 125 w 161"/>
                <a:gd name="T89" fmla="*/ 49 h 156"/>
                <a:gd name="T90" fmla="*/ 132 w 161"/>
                <a:gd name="T91" fmla="*/ 67 h 156"/>
                <a:gd name="T92" fmla="*/ 138 w 161"/>
                <a:gd name="T93" fmla="*/ 70 h 156"/>
                <a:gd name="T94" fmla="*/ 138 w 161"/>
                <a:gd name="T95" fmla="*/ 86 h 156"/>
                <a:gd name="T96" fmla="*/ 125 w 161"/>
                <a:gd name="T97" fmla="*/ 105 h 156"/>
                <a:gd name="T98" fmla="*/ 125 w 161"/>
                <a:gd name="T99" fmla="*/ 108 h 156"/>
                <a:gd name="T100" fmla="*/ 126 w 161"/>
                <a:gd name="T101" fmla="*/ 11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1" h="156">
                  <a:moveTo>
                    <a:pt x="160" y="65"/>
                  </a:moveTo>
                  <a:cubicBezTo>
                    <a:pt x="160" y="63"/>
                    <a:pt x="158" y="62"/>
                    <a:pt x="155" y="62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155" y="62"/>
                    <a:pt x="154" y="62"/>
                    <a:pt x="154" y="62"/>
                  </a:cubicBezTo>
                  <a:cubicBezTo>
                    <a:pt x="139" y="62"/>
                    <a:pt x="139" y="62"/>
                    <a:pt x="139" y="62"/>
                  </a:cubicBezTo>
                  <a:cubicBezTo>
                    <a:pt x="138" y="57"/>
                    <a:pt x="136" y="53"/>
                    <a:pt x="134" y="4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4" y="38"/>
                    <a:pt x="145" y="38"/>
                    <a:pt x="145" y="37"/>
                  </a:cubicBezTo>
                  <a:cubicBezTo>
                    <a:pt x="146" y="36"/>
                    <a:pt x="147" y="33"/>
                    <a:pt x="145" y="32"/>
                  </a:cubicBezTo>
                  <a:cubicBezTo>
                    <a:pt x="140" y="25"/>
                    <a:pt x="134" y="19"/>
                    <a:pt x="127" y="15"/>
                  </a:cubicBezTo>
                  <a:cubicBezTo>
                    <a:pt x="126" y="13"/>
                    <a:pt x="122" y="14"/>
                    <a:pt x="122" y="16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11" y="26"/>
                    <a:pt x="111" y="26"/>
                    <a:pt x="111" y="26"/>
                  </a:cubicBezTo>
                  <a:cubicBezTo>
                    <a:pt x="107" y="24"/>
                    <a:pt x="103" y="22"/>
                    <a:pt x="98" y="21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4"/>
                    <a:pt x="97" y="2"/>
                    <a:pt x="95" y="1"/>
                  </a:cubicBezTo>
                  <a:cubicBezTo>
                    <a:pt x="86" y="0"/>
                    <a:pt x="78" y="0"/>
                    <a:pt x="69" y="1"/>
                  </a:cubicBezTo>
                  <a:cubicBezTo>
                    <a:pt x="67" y="1"/>
                    <a:pt x="66" y="3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1" y="21"/>
                    <a:pt x="57" y="23"/>
                    <a:pt x="52" y="2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9" y="13"/>
                    <a:pt x="37" y="12"/>
                    <a:pt x="35" y="13"/>
                  </a:cubicBezTo>
                  <a:cubicBezTo>
                    <a:pt x="28" y="18"/>
                    <a:pt x="22" y="24"/>
                    <a:pt x="17" y="30"/>
                  </a:cubicBezTo>
                  <a:cubicBezTo>
                    <a:pt x="15" y="32"/>
                    <a:pt x="16" y="35"/>
                    <a:pt x="17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7"/>
                    <a:pt x="18" y="3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7" y="52"/>
                    <a:pt x="25" y="57"/>
                    <a:pt x="23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3" y="62"/>
                    <a:pt x="1" y="63"/>
                    <a:pt x="1" y="65"/>
                  </a:cubicBezTo>
                  <a:cubicBezTo>
                    <a:pt x="0" y="69"/>
                    <a:pt x="0" y="74"/>
                    <a:pt x="0" y="78"/>
                  </a:cubicBezTo>
                  <a:cubicBezTo>
                    <a:pt x="0" y="82"/>
                    <a:pt x="0" y="86"/>
                    <a:pt x="1" y="91"/>
                  </a:cubicBezTo>
                  <a:cubicBezTo>
                    <a:pt x="1" y="93"/>
                    <a:pt x="3" y="94"/>
                    <a:pt x="5" y="94"/>
                  </a:cubicBezTo>
                  <a:cubicBezTo>
                    <a:pt x="5" y="94"/>
                    <a:pt x="6" y="94"/>
                    <a:pt x="6" y="94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5" y="99"/>
                    <a:pt x="27" y="104"/>
                    <a:pt x="29" y="108"/>
                  </a:cubicBezTo>
                  <a:cubicBezTo>
                    <a:pt x="18" y="119"/>
                    <a:pt x="18" y="119"/>
                    <a:pt x="18" y="119"/>
                  </a:cubicBezTo>
                  <a:cubicBezTo>
                    <a:pt x="18" y="119"/>
                    <a:pt x="18" y="119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6" y="121"/>
                    <a:pt x="16" y="124"/>
                    <a:pt x="17" y="125"/>
                  </a:cubicBezTo>
                  <a:cubicBezTo>
                    <a:pt x="22" y="132"/>
                    <a:pt x="29" y="138"/>
                    <a:pt x="36" y="142"/>
                  </a:cubicBezTo>
                  <a:cubicBezTo>
                    <a:pt x="36" y="143"/>
                    <a:pt x="37" y="143"/>
                    <a:pt x="38" y="143"/>
                  </a:cubicBezTo>
                  <a:cubicBezTo>
                    <a:pt x="39" y="143"/>
                    <a:pt x="40" y="142"/>
                    <a:pt x="41" y="142"/>
                  </a:cubicBezTo>
                  <a:cubicBezTo>
                    <a:pt x="41" y="141"/>
                    <a:pt x="41" y="141"/>
                    <a:pt x="41" y="141"/>
                  </a:cubicBezTo>
                  <a:cubicBezTo>
                    <a:pt x="52" y="131"/>
                    <a:pt x="52" y="131"/>
                    <a:pt x="52" y="131"/>
                  </a:cubicBezTo>
                  <a:cubicBezTo>
                    <a:pt x="57" y="133"/>
                    <a:pt x="61" y="135"/>
                    <a:pt x="66" y="136"/>
                  </a:cubicBezTo>
                  <a:cubicBezTo>
                    <a:pt x="66" y="150"/>
                    <a:pt x="66" y="150"/>
                    <a:pt x="66" y="150"/>
                  </a:cubicBezTo>
                  <a:cubicBezTo>
                    <a:pt x="66" y="150"/>
                    <a:pt x="66" y="150"/>
                    <a:pt x="66" y="150"/>
                  </a:cubicBezTo>
                  <a:cubicBezTo>
                    <a:pt x="66" y="150"/>
                    <a:pt x="66" y="150"/>
                    <a:pt x="66" y="150"/>
                  </a:cubicBezTo>
                  <a:cubicBezTo>
                    <a:pt x="66" y="152"/>
                    <a:pt x="67" y="154"/>
                    <a:pt x="69" y="155"/>
                  </a:cubicBezTo>
                  <a:cubicBezTo>
                    <a:pt x="73" y="155"/>
                    <a:pt x="77" y="156"/>
                    <a:pt x="80" y="156"/>
                  </a:cubicBezTo>
                  <a:cubicBezTo>
                    <a:pt x="85" y="156"/>
                    <a:pt x="90" y="155"/>
                    <a:pt x="95" y="154"/>
                  </a:cubicBezTo>
                  <a:cubicBezTo>
                    <a:pt x="97" y="154"/>
                    <a:pt x="98" y="152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3" y="134"/>
                    <a:pt x="107" y="132"/>
                    <a:pt x="111" y="13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21" y="140"/>
                    <a:pt x="122" y="140"/>
                    <a:pt x="122" y="140"/>
                  </a:cubicBezTo>
                  <a:cubicBezTo>
                    <a:pt x="122" y="141"/>
                    <a:pt x="124" y="142"/>
                    <a:pt x="125" y="142"/>
                  </a:cubicBezTo>
                  <a:cubicBezTo>
                    <a:pt x="126" y="142"/>
                    <a:pt x="126" y="142"/>
                    <a:pt x="127" y="141"/>
                  </a:cubicBezTo>
                  <a:cubicBezTo>
                    <a:pt x="134" y="136"/>
                    <a:pt x="140" y="130"/>
                    <a:pt x="145" y="124"/>
                  </a:cubicBezTo>
                  <a:cubicBezTo>
                    <a:pt x="147" y="122"/>
                    <a:pt x="146" y="119"/>
                    <a:pt x="145" y="118"/>
                  </a:cubicBezTo>
                  <a:cubicBezTo>
                    <a:pt x="145" y="118"/>
                    <a:pt x="144" y="118"/>
                    <a:pt x="144" y="118"/>
                  </a:cubicBezTo>
                  <a:cubicBezTo>
                    <a:pt x="144" y="118"/>
                    <a:pt x="144" y="117"/>
                    <a:pt x="144" y="117"/>
                  </a:cubicBezTo>
                  <a:cubicBezTo>
                    <a:pt x="134" y="107"/>
                    <a:pt x="134" y="107"/>
                    <a:pt x="134" y="107"/>
                  </a:cubicBezTo>
                  <a:cubicBezTo>
                    <a:pt x="136" y="103"/>
                    <a:pt x="138" y="99"/>
                    <a:pt x="139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5" y="94"/>
                    <a:pt x="155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4"/>
                    <a:pt x="156" y="94"/>
                    <a:pt x="156" y="94"/>
                  </a:cubicBezTo>
                  <a:cubicBezTo>
                    <a:pt x="158" y="94"/>
                    <a:pt x="160" y="93"/>
                    <a:pt x="160" y="91"/>
                  </a:cubicBezTo>
                  <a:cubicBezTo>
                    <a:pt x="161" y="86"/>
                    <a:pt x="161" y="82"/>
                    <a:pt x="161" y="78"/>
                  </a:cubicBezTo>
                  <a:cubicBezTo>
                    <a:pt x="161" y="74"/>
                    <a:pt x="161" y="69"/>
                    <a:pt x="160" y="65"/>
                  </a:cubicBezTo>
                  <a:close/>
                  <a:moveTo>
                    <a:pt x="125" y="133"/>
                  </a:moveTo>
                  <a:cubicBezTo>
                    <a:pt x="115" y="122"/>
                    <a:pt x="115" y="122"/>
                    <a:pt x="115" y="122"/>
                  </a:cubicBezTo>
                  <a:cubicBezTo>
                    <a:pt x="115" y="122"/>
                    <a:pt x="114" y="122"/>
                    <a:pt x="114" y="122"/>
                  </a:cubicBezTo>
                  <a:cubicBezTo>
                    <a:pt x="114" y="122"/>
                    <a:pt x="114" y="121"/>
                    <a:pt x="114" y="121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1"/>
                    <a:pt x="112" y="121"/>
                    <a:pt x="112" y="121"/>
                  </a:cubicBezTo>
                  <a:cubicBezTo>
                    <a:pt x="112" y="121"/>
                    <a:pt x="112" y="121"/>
                    <a:pt x="111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05" y="125"/>
                    <a:pt x="99" y="127"/>
                    <a:pt x="93" y="129"/>
                  </a:cubicBezTo>
                  <a:cubicBezTo>
                    <a:pt x="91" y="129"/>
                    <a:pt x="90" y="131"/>
                    <a:pt x="90" y="133"/>
                  </a:cubicBezTo>
                  <a:cubicBezTo>
                    <a:pt x="90" y="133"/>
                    <a:pt x="90" y="133"/>
                    <a:pt x="90" y="133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47"/>
                    <a:pt x="90" y="147"/>
                    <a:pt x="90" y="147"/>
                  </a:cubicBezTo>
                  <a:cubicBezTo>
                    <a:pt x="85" y="148"/>
                    <a:pt x="79" y="148"/>
                    <a:pt x="74" y="147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4" y="131"/>
                    <a:pt x="73" y="129"/>
                    <a:pt x="71" y="129"/>
                  </a:cubicBezTo>
                  <a:cubicBezTo>
                    <a:pt x="65" y="128"/>
                    <a:pt x="59" y="125"/>
                    <a:pt x="54" y="122"/>
                  </a:cubicBezTo>
                  <a:cubicBezTo>
                    <a:pt x="53" y="122"/>
                    <a:pt x="53" y="122"/>
                    <a:pt x="53" y="122"/>
                  </a:cubicBezTo>
                  <a:cubicBezTo>
                    <a:pt x="53" y="122"/>
                    <a:pt x="53" y="122"/>
                    <a:pt x="52" y="122"/>
                  </a:cubicBezTo>
                  <a:cubicBezTo>
                    <a:pt x="52" y="122"/>
                    <a:pt x="52" y="122"/>
                    <a:pt x="52" y="122"/>
                  </a:cubicBezTo>
                  <a:cubicBezTo>
                    <a:pt x="52" y="122"/>
                    <a:pt x="51" y="122"/>
                    <a:pt x="51" y="122"/>
                  </a:cubicBezTo>
                  <a:cubicBezTo>
                    <a:pt x="51" y="122"/>
                    <a:pt x="51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37" y="134"/>
                    <a:pt x="37" y="134"/>
                    <a:pt x="37" y="134"/>
                  </a:cubicBezTo>
                  <a:cubicBezTo>
                    <a:pt x="33" y="131"/>
                    <a:pt x="29" y="127"/>
                    <a:pt x="26" y="123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2"/>
                    <a:pt x="37" y="111"/>
                    <a:pt x="37" y="111"/>
                  </a:cubicBezTo>
                  <a:cubicBezTo>
                    <a:pt x="37" y="111"/>
                    <a:pt x="38" y="111"/>
                    <a:pt x="38" y="111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8" y="110"/>
                    <a:pt x="38" y="109"/>
                    <a:pt x="38" y="109"/>
                  </a:cubicBezTo>
                  <a:cubicBezTo>
                    <a:pt x="38" y="109"/>
                    <a:pt x="38" y="109"/>
                    <a:pt x="38" y="108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4" y="101"/>
                    <a:pt x="32" y="95"/>
                    <a:pt x="30" y="89"/>
                  </a:cubicBezTo>
                  <a:cubicBezTo>
                    <a:pt x="30" y="87"/>
                    <a:pt x="28" y="86"/>
                    <a:pt x="26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8" y="83"/>
                    <a:pt x="8" y="81"/>
                    <a:pt x="8" y="78"/>
                  </a:cubicBezTo>
                  <a:cubicBezTo>
                    <a:pt x="8" y="75"/>
                    <a:pt x="8" y="73"/>
                    <a:pt x="8" y="70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28" y="70"/>
                    <a:pt x="30" y="69"/>
                    <a:pt x="30" y="67"/>
                  </a:cubicBezTo>
                  <a:cubicBezTo>
                    <a:pt x="32" y="61"/>
                    <a:pt x="34" y="55"/>
                    <a:pt x="38" y="49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49"/>
                    <a:pt x="38" y="49"/>
                    <a:pt x="38" y="48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8" y="46"/>
                    <a:pt x="38" y="46"/>
                  </a:cubicBezTo>
                  <a:cubicBezTo>
                    <a:pt x="38" y="46"/>
                    <a:pt x="38" y="46"/>
                    <a:pt x="38" y="45"/>
                  </a:cubicBezTo>
                  <a:cubicBezTo>
                    <a:pt x="38" y="45"/>
                    <a:pt x="37" y="45"/>
                    <a:pt x="37" y="45"/>
                  </a:cubicBezTo>
                  <a:cubicBezTo>
                    <a:pt x="37" y="45"/>
                    <a:pt x="37" y="44"/>
                    <a:pt x="37" y="4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9" y="29"/>
                    <a:pt x="33" y="25"/>
                    <a:pt x="37" y="22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34"/>
                    <a:pt x="49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1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4"/>
                    <a:pt x="52" y="34"/>
                    <a:pt x="52" y="34"/>
                  </a:cubicBezTo>
                  <a:cubicBezTo>
                    <a:pt x="52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9" y="30"/>
                    <a:pt x="65" y="28"/>
                    <a:pt x="71" y="27"/>
                  </a:cubicBezTo>
                  <a:cubicBezTo>
                    <a:pt x="73" y="27"/>
                    <a:pt x="74" y="25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9" y="8"/>
                    <a:pt x="85" y="8"/>
                    <a:pt x="90" y="9"/>
                  </a:cubicBezTo>
                  <a:cubicBezTo>
                    <a:pt x="90" y="22"/>
                    <a:pt x="90" y="22"/>
                    <a:pt x="90" y="22"/>
                  </a:cubicBezTo>
                  <a:cubicBezTo>
                    <a:pt x="90" y="22"/>
                    <a:pt x="90" y="22"/>
                    <a:pt x="90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5"/>
                    <a:pt x="91" y="27"/>
                    <a:pt x="93" y="27"/>
                  </a:cubicBezTo>
                  <a:cubicBezTo>
                    <a:pt x="99" y="29"/>
                    <a:pt x="105" y="31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5"/>
                    <a:pt x="109" y="35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0" y="34"/>
                    <a:pt x="110" y="34"/>
                    <a:pt x="110" y="34"/>
                  </a:cubicBezTo>
                  <a:cubicBezTo>
                    <a:pt x="112" y="34"/>
                    <a:pt x="112" y="34"/>
                    <a:pt x="112" y="34"/>
                  </a:cubicBezTo>
                  <a:cubicBezTo>
                    <a:pt x="112" y="34"/>
                    <a:pt x="113" y="35"/>
                    <a:pt x="113" y="34"/>
                  </a:cubicBezTo>
                  <a:cubicBezTo>
                    <a:pt x="113" y="34"/>
                    <a:pt x="113" y="35"/>
                    <a:pt x="113" y="35"/>
                  </a:cubicBezTo>
                  <a:cubicBezTo>
                    <a:pt x="114" y="34"/>
                    <a:pt x="114" y="34"/>
                    <a:pt x="115" y="34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30" y="26"/>
                    <a:pt x="134" y="30"/>
                    <a:pt x="137" y="34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25" y="46"/>
                    <a:pt x="125" y="46"/>
                    <a:pt x="125" y="47"/>
                  </a:cubicBezTo>
                  <a:cubicBezTo>
                    <a:pt x="125" y="47"/>
                    <a:pt x="125" y="47"/>
                    <a:pt x="125" y="47"/>
                  </a:cubicBezTo>
                  <a:cubicBezTo>
                    <a:pt x="125" y="48"/>
                    <a:pt x="125" y="48"/>
                    <a:pt x="125" y="48"/>
                  </a:cubicBezTo>
                  <a:cubicBezTo>
                    <a:pt x="125" y="48"/>
                    <a:pt x="125" y="49"/>
                    <a:pt x="125" y="49"/>
                  </a:cubicBezTo>
                  <a:cubicBezTo>
                    <a:pt x="125" y="49"/>
                    <a:pt x="125" y="49"/>
                    <a:pt x="125" y="49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5" y="50"/>
                    <a:pt x="125" y="50"/>
                    <a:pt x="125" y="51"/>
                  </a:cubicBezTo>
                  <a:cubicBezTo>
                    <a:pt x="128" y="56"/>
                    <a:pt x="131" y="61"/>
                    <a:pt x="132" y="67"/>
                  </a:cubicBezTo>
                  <a:cubicBezTo>
                    <a:pt x="132" y="69"/>
                    <a:pt x="134" y="70"/>
                    <a:pt x="136" y="70"/>
                  </a:cubicBezTo>
                  <a:cubicBezTo>
                    <a:pt x="136" y="70"/>
                    <a:pt x="136" y="70"/>
                    <a:pt x="137" y="70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37" y="70"/>
                    <a:pt x="138" y="70"/>
                    <a:pt x="138" y="70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3" y="73"/>
                    <a:pt x="153" y="75"/>
                    <a:pt x="153" y="78"/>
                  </a:cubicBezTo>
                  <a:cubicBezTo>
                    <a:pt x="153" y="81"/>
                    <a:pt x="153" y="83"/>
                    <a:pt x="152" y="86"/>
                  </a:cubicBezTo>
                  <a:cubicBezTo>
                    <a:pt x="138" y="86"/>
                    <a:pt x="138" y="86"/>
                    <a:pt x="138" y="86"/>
                  </a:cubicBezTo>
                  <a:cubicBezTo>
                    <a:pt x="138" y="86"/>
                    <a:pt x="137" y="86"/>
                    <a:pt x="137" y="86"/>
                  </a:cubicBezTo>
                  <a:cubicBezTo>
                    <a:pt x="137" y="86"/>
                    <a:pt x="137" y="86"/>
                    <a:pt x="137" y="86"/>
                  </a:cubicBezTo>
                  <a:cubicBezTo>
                    <a:pt x="134" y="86"/>
                    <a:pt x="132" y="87"/>
                    <a:pt x="132" y="89"/>
                  </a:cubicBezTo>
                  <a:cubicBezTo>
                    <a:pt x="131" y="95"/>
                    <a:pt x="128" y="100"/>
                    <a:pt x="125" y="105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6"/>
                    <a:pt x="125" y="106"/>
                    <a:pt x="125" y="107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5" y="107"/>
                    <a:pt x="125" y="108"/>
                    <a:pt x="125" y="108"/>
                  </a:cubicBezTo>
                  <a:cubicBezTo>
                    <a:pt x="125" y="108"/>
                    <a:pt x="125" y="108"/>
                    <a:pt x="125" y="109"/>
                  </a:cubicBezTo>
                  <a:cubicBezTo>
                    <a:pt x="125" y="109"/>
                    <a:pt x="125" y="109"/>
                    <a:pt x="125" y="109"/>
                  </a:cubicBezTo>
                  <a:cubicBezTo>
                    <a:pt x="125" y="110"/>
                    <a:pt x="125" y="110"/>
                    <a:pt x="126" y="110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7" y="122"/>
                    <a:pt x="137" y="122"/>
                    <a:pt x="137" y="122"/>
                  </a:cubicBezTo>
                  <a:cubicBezTo>
                    <a:pt x="133" y="126"/>
                    <a:pt x="130" y="129"/>
                    <a:pt x="125" y="1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Freeform 19"/>
          <p:cNvSpPr>
            <a:spLocks noEditPoints="1"/>
          </p:cNvSpPr>
          <p:nvPr/>
        </p:nvSpPr>
        <p:spPr bwMode="auto">
          <a:xfrm>
            <a:off x="9709819" y="2510614"/>
            <a:ext cx="430450" cy="381219"/>
          </a:xfrm>
          <a:custGeom>
            <a:avLst/>
            <a:gdLst>
              <a:gd name="T0" fmla="*/ 132 w 176"/>
              <a:gd name="T1" fmla="*/ 28 h 156"/>
              <a:gd name="T2" fmla="*/ 108 w 176"/>
              <a:gd name="T3" fmla="*/ 0 h 156"/>
              <a:gd name="T4" fmla="*/ 48 w 176"/>
              <a:gd name="T5" fmla="*/ 18 h 156"/>
              <a:gd name="T6" fmla="*/ 28 w 176"/>
              <a:gd name="T7" fmla="*/ 28 h 156"/>
              <a:gd name="T8" fmla="*/ 24 w 176"/>
              <a:gd name="T9" fmla="*/ 28 h 156"/>
              <a:gd name="T10" fmla="*/ 0 w 176"/>
              <a:gd name="T11" fmla="*/ 56 h 156"/>
              <a:gd name="T12" fmla="*/ 22 w 176"/>
              <a:gd name="T13" fmla="*/ 155 h 156"/>
              <a:gd name="T14" fmla="*/ 25 w 176"/>
              <a:gd name="T15" fmla="*/ 156 h 156"/>
              <a:gd name="T16" fmla="*/ 148 w 176"/>
              <a:gd name="T17" fmla="*/ 156 h 156"/>
              <a:gd name="T18" fmla="*/ 176 w 176"/>
              <a:gd name="T19" fmla="*/ 56 h 156"/>
              <a:gd name="T20" fmla="*/ 168 w 176"/>
              <a:gd name="T21" fmla="*/ 56 h 156"/>
              <a:gd name="T22" fmla="*/ 104 w 176"/>
              <a:gd name="T23" fmla="*/ 72 h 156"/>
              <a:gd name="T24" fmla="*/ 102 w 176"/>
              <a:gd name="T25" fmla="*/ 60 h 156"/>
              <a:gd name="T26" fmla="*/ 76 w 176"/>
              <a:gd name="T27" fmla="*/ 62 h 156"/>
              <a:gd name="T28" fmla="*/ 40 w 176"/>
              <a:gd name="T29" fmla="*/ 72 h 156"/>
              <a:gd name="T30" fmla="*/ 148 w 176"/>
              <a:gd name="T31" fmla="*/ 36 h 156"/>
              <a:gd name="T32" fmla="*/ 94 w 176"/>
              <a:gd name="T33" fmla="*/ 76 h 156"/>
              <a:gd name="T34" fmla="*/ 84 w 176"/>
              <a:gd name="T35" fmla="*/ 78 h 156"/>
              <a:gd name="T36" fmla="*/ 80 w 176"/>
              <a:gd name="T37" fmla="*/ 84 h 156"/>
              <a:gd name="T38" fmla="*/ 100 w 176"/>
              <a:gd name="T39" fmla="*/ 64 h 156"/>
              <a:gd name="T40" fmla="*/ 96 w 176"/>
              <a:gd name="T41" fmla="*/ 84 h 156"/>
              <a:gd name="T42" fmla="*/ 94 w 176"/>
              <a:gd name="T43" fmla="*/ 76 h 156"/>
              <a:gd name="T44" fmla="*/ 92 w 176"/>
              <a:gd name="T45" fmla="*/ 88 h 156"/>
              <a:gd name="T46" fmla="*/ 88 w 176"/>
              <a:gd name="T47" fmla="*/ 80 h 156"/>
              <a:gd name="T48" fmla="*/ 56 w 176"/>
              <a:gd name="T49" fmla="*/ 18 h 156"/>
              <a:gd name="T50" fmla="*/ 108 w 176"/>
              <a:gd name="T51" fmla="*/ 8 h 156"/>
              <a:gd name="T52" fmla="*/ 124 w 176"/>
              <a:gd name="T53" fmla="*/ 28 h 156"/>
              <a:gd name="T54" fmla="*/ 56 w 176"/>
              <a:gd name="T55" fmla="*/ 18 h 156"/>
              <a:gd name="T56" fmla="*/ 36 w 176"/>
              <a:gd name="T57" fmla="*/ 72 h 156"/>
              <a:gd name="T58" fmla="*/ 28 w 176"/>
              <a:gd name="T59" fmla="*/ 36 h 156"/>
              <a:gd name="T60" fmla="*/ 20 w 176"/>
              <a:gd name="T61" fmla="*/ 38 h 156"/>
              <a:gd name="T62" fmla="*/ 8 w 176"/>
              <a:gd name="T63" fmla="*/ 72 h 156"/>
              <a:gd name="T64" fmla="*/ 20 w 176"/>
              <a:gd name="T65" fmla="*/ 38 h 156"/>
              <a:gd name="T66" fmla="*/ 8 w 176"/>
              <a:gd name="T67" fmla="*/ 76 h 156"/>
              <a:gd name="T68" fmla="*/ 20 w 176"/>
              <a:gd name="T69" fmla="*/ 146 h 156"/>
              <a:gd name="T70" fmla="*/ 28 w 176"/>
              <a:gd name="T71" fmla="*/ 76 h 156"/>
              <a:gd name="T72" fmla="*/ 36 w 176"/>
              <a:gd name="T73" fmla="*/ 148 h 156"/>
              <a:gd name="T74" fmla="*/ 28 w 176"/>
              <a:gd name="T75" fmla="*/ 76 h 156"/>
              <a:gd name="T76" fmla="*/ 40 w 176"/>
              <a:gd name="T77" fmla="*/ 148 h 156"/>
              <a:gd name="T78" fmla="*/ 76 w 176"/>
              <a:gd name="T79" fmla="*/ 76 h 156"/>
              <a:gd name="T80" fmla="*/ 78 w 176"/>
              <a:gd name="T81" fmla="*/ 88 h 156"/>
              <a:gd name="T82" fmla="*/ 84 w 176"/>
              <a:gd name="T83" fmla="*/ 90 h 156"/>
              <a:gd name="T84" fmla="*/ 94 w 176"/>
              <a:gd name="T85" fmla="*/ 92 h 156"/>
              <a:gd name="T86" fmla="*/ 96 w 176"/>
              <a:gd name="T87" fmla="*/ 88 h 156"/>
              <a:gd name="T88" fmla="*/ 104 w 176"/>
              <a:gd name="T89" fmla="*/ 86 h 156"/>
              <a:gd name="T90" fmla="*/ 168 w 176"/>
              <a:gd name="T91" fmla="*/ 76 h 156"/>
              <a:gd name="T92" fmla="*/ 148 w 176"/>
              <a:gd name="T93" fmla="*/ 14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6" h="156">
                <a:moveTo>
                  <a:pt x="148" y="28"/>
                </a:moveTo>
                <a:cubicBezTo>
                  <a:pt x="132" y="28"/>
                  <a:pt x="132" y="28"/>
                  <a:pt x="132" y="28"/>
                </a:cubicBezTo>
                <a:cubicBezTo>
                  <a:pt x="132" y="18"/>
                  <a:pt x="132" y="18"/>
                  <a:pt x="132" y="18"/>
                </a:cubicBezTo>
                <a:cubicBezTo>
                  <a:pt x="132" y="8"/>
                  <a:pt x="121" y="0"/>
                  <a:pt x="108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59" y="0"/>
                  <a:pt x="48" y="8"/>
                  <a:pt x="48" y="18"/>
                </a:cubicBezTo>
                <a:cubicBezTo>
                  <a:pt x="48" y="28"/>
                  <a:pt x="48" y="28"/>
                  <a:pt x="48" y="28"/>
                </a:cubicBezTo>
                <a:cubicBezTo>
                  <a:pt x="28" y="28"/>
                  <a:pt x="28" y="28"/>
                  <a:pt x="28" y="28"/>
                </a:cubicBezTo>
                <a:cubicBezTo>
                  <a:pt x="27" y="28"/>
                  <a:pt x="26" y="28"/>
                  <a:pt x="25" y="28"/>
                </a:cubicBezTo>
                <a:cubicBezTo>
                  <a:pt x="25" y="28"/>
                  <a:pt x="24" y="28"/>
                  <a:pt x="24" y="28"/>
                </a:cubicBezTo>
                <a:cubicBezTo>
                  <a:pt x="23" y="28"/>
                  <a:pt x="23" y="28"/>
                  <a:pt x="22" y="29"/>
                </a:cubicBezTo>
                <a:cubicBezTo>
                  <a:pt x="9" y="31"/>
                  <a:pt x="0" y="43"/>
                  <a:pt x="0" y="56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41"/>
                  <a:pt x="9" y="153"/>
                  <a:pt x="22" y="155"/>
                </a:cubicBezTo>
                <a:cubicBezTo>
                  <a:pt x="23" y="156"/>
                  <a:pt x="23" y="156"/>
                  <a:pt x="24" y="156"/>
                </a:cubicBezTo>
                <a:cubicBezTo>
                  <a:pt x="24" y="156"/>
                  <a:pt x="25" y="156"/>
                  <a:pt x="25" y="156"/>
                </a:cubicBezTo>
                <a:cubicBezTo>
                  <a:pt x="26" y="156"/>
                  <a:pt x="27" y="156"/>
                  <a:pt x="28" y="156"/>
                </a:cubicBezTo>
                <a:cubicBezTo>
                  <a:pt x="148" y="156"/>
                  <a:pt x="148" y="156"/>
                  <a:pt x="148" y="156"/>
                </a:cubicBezTo>
                <a:cubicBezTo>
                  <a:pt x="163" y="156"/>
                  <a:pt x="176" y="143"/>
                  <a:pt x="176" y="128"/>
                </a:cubicBezTo>
                <a:cubicBezTo>
                  <a:pt x="176" y="56"/>
                  <a:pt x="176" y="56"/>
                  <a:pt x="176" y="56"/>
                </a:cubicBezTo>
                <a:cubicBezTo>
                  <a:pt x="176" y="41"/>
                  <a:pt x="163" y="28"/>
                  <a:pt x="148" y="28"/>
                </a:cubicBezTo>
                <a:close/>
                <a:moveTo>
                  <a:pt x="168" y="56"/>
                </a:moveTo>
                <a:cubicBezTo>
                  <a:pt x="168" y="72"/>
                  <a:pt x="168" y="72"/>
                  <a:pt x="168" y="72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4" y="61"/>
                  <a:pt x="103" y="60"/>
                  <a:pt x="102" y="60"/>
                </a:cubicBezTo>
                <a:cubicBezTo>
                  <a:pt x="78" y="60"/>
                  <a:pt x="78" y="60"/>
                  <a:pt x="78" y="60"/>
                </a:cubicBezTo>
                <a:cubicBezTo>
                  <a:pt x="77" y="60"/>
                  <a:pt x="76" y="61"/>
                  <a:pt x="76" y="62"/>
                </a:cubicBezTo>
                <a:cubicBezTo>
                  <a:pt x="76" y="72"/>
                  <a:pt x="76" y="72"/>
                  <a:pt x="76" y="72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36"/>
                  <a:pt x="40" y="36"/>
                  <a:pt x="40" y="36"/>
                </a:cubicBezTo>
                <a:cubicBezTo>
                  <a:pt x="148" y="36"/>
                  <a:pt x="148" y="36"/>
                  <a:pt x="148" y="36"/>
                </a:cubicBezTo>
                <a:cubicBezTo>
                  <a:pt x="159" y="36"/>
                  <a:pt x="168" y="45"/>
                  <a:pt x="168" y="56"/>
                </a:cubicBezTo>
                <a:close/>
                <a:moveTo>
                  <a:pt x="94" y="76"/>
                </a:moveTo>
                <a:cubicBezTo>
                  <a:pt x="86" y="76"/>
                  <a:pt x="86" y="76"/>
                  <a:pt x="86" y="76"/>
                </a:cubicBezTo>
                <a:cubicBezTo>
                  <a:pt x="85" y="76"/>
                  <a:pt x="84" y="77"/>
                  <a:pt x="84" y="78"/>
                </a:cubicBezTo>
                <a:cubicBezTo>
                  <a:pt x="84" y="84"/>
                  <a:pt x="84" y="84"/>
                  <a:pt x="84" y="84"/>
                </a:cubicBezTo>
                <a:cubicBezTo>
                  <a:pt x="80" y="84"/>
                  <a:pt x="80" y="84"/>
                  <a:pt x="80" y="84"/>
                </a:cubicBezTo>
                <a:cubicBezTo>
                  <a:pt x="80" y="64"/>
                  <a:pt x="80" y="64"/>
                  <a:pt x="80" y="64"/>
                </a:cubicBezTo>
                <a:cubicBezTo>
                  <a:pt x="100" y="64"/>
                  <a:pt x="100" y="64"/>
                  <a:pt x="100" y="6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96" y="84"/>
                  <a:pt x="96" y="84"/>
                  <a:pt x="96" y="84"/>
                </a:cubicBezTo>
                <a:cubicBezTo>
                  <a:pt x="96" y="78"/>
                  <a:pt x="96" y="78"/>
                  <a:pt x="96" y="78"/>
                </a:cubicBezTo>
                <a:cubicBezTo>
                  <a:pt x="96" y="77"/>
                  <a:pt x="95" y="76"/>
                  <a:pt x="94" y="76"/>
                </a:cubicBezTo>
                <a:close/>
                <a:moveTo>
                  <a:pt x="92" y="80"/>
                </a:moveTo>
                <a:cubicBezTo>
                  <a:pt x="92" y="88"/>
                  <a:pt x="92" y="88"/>
                  <a:pt x="92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88" y="80"/>
                  <a:pt x="88" y="80"/>
                  <a:pt x="88" y="80"/>
                </a:cubicBezTo>
                <a:lnTo>
                  <a:pt x="92" y="80"/>
                </a:lnTo>
                <a:close/>
                <a:moveTo>
                  <a:pt x="56" y="18"/>
                </a:moveTo>
                <a:cubicBezTo>
                  <a:pt x="56" y="13"/>
                  <a:pt x="63" y="8"/>
                  <a:pt x="72" y="8"/>
                </a:cubicBezTo>
                <a:cubicBezTo>
                  <a:pt x="108" y="8"/>
                  <a:pt x="108" y="8"/>
                  <a:pt x="108" y="8"/>
                </a:cubicBezTo>
                <a:cubicBezTo>
                  <a:pt x="117" y="8"/>
                  <a:pt x="124" y="13"/>
                  <a:pt x="124" y="18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56" y="28"/>
                  <a:pt x="56" y="28"/>
                  <a:pt x="56" y="28"/>
                </a:cubicBezTo>
                <a:lnTo>
                  <a:pt x="56" y="18"/>
                </a:lnTo>
                <a:close/>
                <a:moveTo>
                  <a:pt x="36" y="36"/>
                </a:moveTo>
                <a:cubicBezTo>
                  <a:pt x="36" y="72"/>
                  <a:pt x="36" y="72"/>
                  <a:pt x="36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36"/>
                  <a:pt x="28" y="36"/>
                  <a:pt x="28" y="36"/>
                </a:cubicBezTo>
                <a:lnTo>
                  <a:pt x="36" y="36"/>
                </a:lnTo>
                <a:close/>
                <a:moveTo>
                  <a:pt x="20" y="38"/>
                </a:moveTo>
                <a:cubicBezTo>
                  <a:pt x="20" y="72"/>
                  <a:pt x="20" y="72"/>
                  <a:pt x="20" y="72"/>
                </a:cubicBezTo>
                <a:cubicBezTo>
                  <a:pt x="8" y="72"/>
                  <a:pt x="8" y="72"/>
                  <a:pt x="8" y="72"/>
                </a:cubicBezTo>
                <a:cubicBezTo>
                  <a:pt x="8" y="56"/>
                  <a:pt x="8" y="56"/>
                  <a:pt x="8" y="56"/>
                </a:cubicBezTo>
                <a:cubicBezTo>
                  <a:pt x="8" y="48"/>
                  <a:pt x="13" y="41"/>
                  <a:pt x="20" y="38"/>
                </a:cubicBezTo>
                <a:close/>
                <a:moveTo>
                  <a:pt x="8" y="128"/>
                </a:moveTo>
                <a:cubicBezTo>
                  <a:pt x="8" y="76"/>
                  <a:pt x="8" y="76"/>
                  <a:pt x="8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146"/>
                  <a:pt x="20" y="146"/>
                  <a:pt x="20" y="146"/>
                </a:cubicBezTo>
                <a:cubicBezTo>
                  <a:pt x="13" y="143"/>
                  <a:pt x="8" y="136"/>
                  <a:pt x="8" y="128"/>
                </a:cubicBezTo>
                <a:close/>
                <a:moveTo>
                  <a:pt x="28" y="76"/>
                </a:moveTo>
                <a:cubicBezTo>
                  <a:pt x="36" y="76"/>
                  <a:pt x="36" y="76"/>
                  <a:pt x="36" y="76"/>
                </a:cubicBezTo>
                <a:cubicBezTo>
                  <a:pt x="36" y="148"/>
                  <a:pt x="36" y="148"/>
                  <a:pt x="36" y="148"/>
                </a:cubicBezTo>
                <a:cubicBezTo>
                  <a:pt x="28" y="148"/>
                  <a:pt x="28" y="148"/>
                  <a:pt x="28" y="148"/>
                </a:cubicBezTo>
                <a:lnTo>
                  <a:pt x="28" y="76"/>
                </a:lnTo>
                <a:close/>
                <a:moveTo>
                  <a:pt x="148" y="148"/>
                </a:moveTo>
                <a:cubicBezTo>
                  <a:pt x="40" y="148"/>
                  <a:pt x="40" y="148"/>
                  <a:pt x="40" y="148"/>
                </a:cubicBezTo>
                <a:cubicBezTo>
                  <a:pt x="40" y="76"/>
                  <a:pt x="40" y="76"/>
                  <a:pt x="40" y="76"/>
                </a:cubicBezTo>
                <a:cubicBezTo>
                  <a:pt x="76" y="76"/>
                  <a:pt x="76" y="76"/>
                  <a:pt x="76" y="76"/>
                </a:cubicBezTo>
                <a:cubicBezTo>
                  <a:pt x="76" y="86"/>
                  <a:pt x="76" y="86"/>
                  <a:pt x="76" y="86"/>
                </a:cubicBezTo>
                <a:cubicBezTo>
                  <a:pt x="76" y="87"/>
                  <a:pt x="77" y="88"/>
                  <a:pt x="78" y="8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1"/>
                  <a:pt x="85" y="92"/>
                  <a:pt x="86" y="92"/>
                </a:cubicBezTo>
                <a:cubicBezTo>
                  <a:pt x="94" y="92"/>
                  <a:pt x="94" y="92"/>
                  <a:pt x="94" y="92"/>
                </a:cubicBezTo>
                <a:cubicBezTo>
                  <a:pt x="95" y="92"/>
                  <a:pt x="96" y="91"/>
                  <a:pt x="96" y="90"/>
                </a:cubicBezTo>
                <a:cubicBezTo>
                  <a:pt x="96" y="88"/>
                  <a:pt x="96" y="88"/>
                  <a:pt x="96" y="88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3" y="88"/>
                  <a:pt x="104" y="87"/>
                  <a:pt x="104" y="86"/>
                </a:cubicBezTo>
                <a:cubicBezTo>
                  <a:pt x="104" y="76"/>
                  <a:pt x="104" y="76"/>
                  <a:pt x="104" y="76"/>
                </a:cubicBezTo>
                <a:cubicBezTo>
                  <a:pt x="168" y="76"/>
                  <a:pt x="168" y="76"/>
                  <a:pt x="168" y="76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68" y="139"/>
                  <a:pt x="159" y="148"/>
                  <a:pt x="148" y="1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237600" y="3217093"/>
            <a:ext cx="2000249" cy="94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+mj-ea"/>
                <a:cs typeface="Open Sans" pitchFamily="34" charset="0"/>
              </a:rPr>
              <a:t>添加</a:t>
            </a:r>
            <a:endParaRPr lang="en-US" altLang="zh-CN" sz="2400" dirty="0" smtClean="0">
              <a:solidFill>
                <a:schemeClr val="bg1"/>
              </a:solidFill>
              <a:latin typeface="+mj-ea"/>
              <a:cs typeface="Open Sans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+mj-ea"/>
                <a:cs typeface="Open Sans" pitchFamily="34" charset="0"/>
              </a:rPr>
              <a:t>关键字</a:t>
            </a:r>
            <a:endParaRPr lang="en-US" altLang="zh-CN" sz="2400" dirty="0">
              <a:solidFill>
                <a:schemeClr val="bg1"/>
              </a:solidFill>
              <a:latin typeface="+mj-ea"/>
              <a:cs typeface="Open Sans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97869" y="3217093"/>
            <a:ext cx="2002854" cy="94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latin typeface="+mj-ea"/>
                <a:cs typeface="Open Sans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添加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关键字</a:t>
            </a:r>
            <a:endParaRPr lang="en-US" altLang="zh-CN" dirty="0"/>
          </a:p>
        </p:txBody>
      </p:sp>
      <p:sp>
        <p:nvSpPr>
          <p:cNvPr id="19" name="文本框 18"/>
          <p:cNvSpPr txBox="1"/>
          <p:nvPr/>
        </p:nvSpPr>
        <p:spPr>
          <a:xfrm>
            <a:off x="6360743" y="3217093"/>
            <a:ext cx="2002854" cy="94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latin typeface="+mj-ea"/>
                <a:cs typeface="Open Sans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添加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关键字</a:t>
            </a:r>
            <a:endParaRPr lang="en-US" altLang="zh-CN" dirty="0"/>
          </a:p>
        </p:txBody>
      </p:sp>
      <p:sp>
        <p:nvSpPr>
          <p:cNvPr id="20" name="文本框 19"/>
          <p:cNvSpPr txBox="1"/>
          <p:nvPr/>
        </p:nvSpPr>
        <p:spPr>
          <a:xfrm>
            <a:off x="8923617" y="3217093"/>
            <a:ext cx="2001552" cy="943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latin typeface="+mj-ea"/>
                <a:cs typeface="Open Sans" pitchFamily="34" charset="0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添加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关键字</a:t>
            </a:r>
            <a:endParaRPr lang="en-US" altLang="zh-CN" dirty="0"/>
          </a:p>
        </p:txBody>
      </p:sp>
      <p:sp>
        <p:nvSpPr>
          <p:cNvPr id="21" name="文本框 20"/>
          <p:cNvSpPr txBox="1"/>
          <p:nvPr/>
        </p:nvSpPr>
        <p:spPr>
          <a:xfrm>
            <a:off x="1161546" y="4865326"/>
            <a:ext cx="990300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右键点击图片选择设置图片格式可直接替换图片。您可以点击文字框输入您的描述说明，或者通过复制粘贴，在此录入您的综合描述说明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92917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 animBg="1"/>
      <p:bldP spid="16" grpId="0" animBg="1"/>
      <p:bldP spid="17" grpId="0"/>
      <p:bldP spid="18" grpId="0"/>
      <p:bldP spid="19" grpId="0"/>
      <p:bldP spid="20" grpId="0"/>
      <p:bldP spid="21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32"/>
          <p:cNvSpPr/>
          <p:nvPr/>
        </p:nvSpPr>
        <p:spPr>
          <a:xfrm>
            <a:off x="791451" y="2199151"/>
            <a:ext cx="3710615" cy="371061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44"/>
          <p:cNvGrpSpPr/>
          <p:nvPr/>
        </p:nvGrpSpPr>
        <p:grpSpPr>
          <a:xfrm>
            <a:off x="1266669" y="2561108"/>
            <a:ext cx="2642216" cy="2946456"/>
            <a:chOff x="3557587" y="2728912"/>
            <a:chExt cx="1792288" cy="1998663"/>
          </a:xfrm>
          <a:effectLst>
            <a:outerShdw blurRad="127000" dist="50800" dir="2400000" algn="tl" rotWithShape="0">
              <a:prstClr val="black">
                <a:alpha val="55000"/>
              </a:prstClr>
            </a:outerShdw>
          </a:effectLst>
        </p:grpSpPr>
        <p:sp>
          <p:nvSpPr>
            <p:cNvPr id="9" name="Freeform 3254"/>
            <p:cNvSpPr>
              <a:spLocks/>
            </p:cNvSpPr>
            <p:nvPr/>
          </p:nvSpPr>
          <p:spPr bwMode="auto">
            <a:xfrm>
              <a:off x="4060825" y="3489325"/>
              <a:ext cx="803275" cy="354013"/>
            </a:xfrm>
            <a:custGeom>
              <a:avLst/>
              <a:gdLst/>
              <a:ahLst/>
              <a:cxnLst>
                <a:cxn ang="0">
                  <a:pos x="2" y="446"/>
                </a:cxn>
                <a:cxn ang="0">
                  <a:pos x="1012" y="6"/>
                </a:cxn>
                <a:cxn ang="0">
                  <a:pos x="1008" y="0"/>
                </a:cxn>
                <a:cxn ang="0">
                  <a:pos x="0" y="441"/>
                </a:cxn>
                <a:cxn ang="0">
                  <a:pos x="2" y="446"/>
                </a:cxn>
              </a:cxnLst>
              <a:rect l="0" t="0" r="r" b="b"/>
              <a:pathLst>
                <a:path w="1012" h="446">
                  <a:moveTo>
                    <a:pt x="2" y="446"/>
                  </a:moveTo>
                  <a:lnTo>
                    <a:pt x="1012" y="6"/>
                  </a:lnTo>
                  <a:lnTo>
                    <a:pt x="1008" y="0"/>
                  </a:lnTo>
                  <a:lnTo>
                    <a:pt x="0" y="441"/>
                  </a:lnTo>
                  <a:lnTo>
                    <a:pt x="2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3255"/>
            <p:cNvSpPr>
              <a:spLocks/>
            </p:cNvSpPr>
            <p:nvPr/>
          </p:nvSpPr>
          <p:spPr bwMode="auto">
            <a:xfrm>
              <a:off x="4060825" y="3489325"/>
              <a:ext cx="803275" cy="354013"/>
            </a:xfrm>
            <a:custGeom>
              <a:avLst/>
              <a:gdLst/>
              <a:ahLst/>
              <a:cxnLst>
                <a:cxn ang="0">
                  <a:pos x="2" y="446"/>
                </a:cxn>
                <a:cxn ang="0">
                  <a:pos x="1012" y="6"/>
                </a:cxn>
                <a:cxn ang="0">
                  <a:pos x="1008" y="0"/>
                </a:cxn>
                <a:cxn ang="0">
                  <a:pos x="0" y="441"/>
                </a:cxn>
                <a:cxn ang="0">
                  <a:pos x="2" y="446"/>
                </a:cxn>
              </a:cxnLst>
              <a:rect l="0" t="0" r="r" b="b"/>
              <a:pathLst>
                <a:path w="1012" h="446">
                  <a:moveTo>
                    <a:pt x="2" y="446"/>
                  </a:moveTo>
                  <a:lnTo>
                    <a:pt x="1012" y="6"/>
                  </a:lnTo>
                  <a:lnTo>
                    <a:pt x="1008" y="0"/>
                  </a:lnTo>
                  <a:lnTo>
                    <a:pt x="0" y="441"/>
                  </a:lnTo>
                  <a:lnTo>
                    <a:pt x="2" y="44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3256"/>
            <p:cNvSpPr>
              <a:spLocks/>
            </p:cNvSpPr>
            <p:nvPr/>
          </p:nvSpPr>
          <p:spPr bwMode="auto">
            <a:xfrm>
              <a:off x="4090987" y="3562350"/>
              <a:ext cx="803275" cy="354013"/>
            </a:xfrm>
            <a:custGeom>
              <a:avLst/>
              <a:gdLst/>
              <a:ahLst/>
              <a:cxnLst>
                <a:cxn ang="0">
                  <a:pos x="1" y="446"/>
                </a:cxn>
                <a:cxn ang="0">
                  <a:pos x="1011" y="5"/>
                </a:cxn>
                <a:cxn ang="0">
                  <a:pos x="1008" y="0"/>
                </a:cxn>
                <a:cxn ang="0">
                  <a:pos x="0" y="439"/>
                </a:cxn>
                <a:cxn ang="0">
                  <a:pos x="1" y="446"/>
                </a:cxn>
              </a:cxnLst>
              <a:rect l="0" t="0" r="r" b="b"/>
              <a:pathLst>
                <a:path w="1011" h="446">
                  <a:moveTo>
                    <a:pt x="1" y="446"/>
                  </a:moveTo>
                  <a:lnTo>
                    <a:pt x="1011" y="5"/>
                  </a:lnTo>
                  <a:lnTo>
                    <a:pt x="1008" y="0"/>
                  </a:lnTo>
                  <a:lnTo>
                    <a:pt x="0" y="439"/>
                  </a:lnTo>
                  <a:lnTo>
                    <a:pt x="1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3257"/>
            <p:cNvSpPr>
              <a:spLocks/>
            </p:cNvSpPr>
            <p:nvPr/>
          </p:nvSpPr>
          <p:spPr bwMode="auto">
            <a:xfrm>
              <a:off x="4090987" y="3562350"/>
              <a:ext cx="803275" cy="354013"/>
            </a:xfrm>
            <a:custGeom>
              <a:avLst/>
              <a:gdLst/>
              <a:ahLst/>
              <a:cxnLst>
                <a:cxn ang="0">
                  <a:pos x="1" y="446"/>
                </a:cxn>
                <a:cxn ang="0">
                  <a:pos x="1011" y="5"/>
                </a:cxn>
                <a:cxn ang="0">
                  <a:pos x="1008" y="0"/>
                </a:cxn>
                <a:cxn ang="0">
                  <a:pos x="0" y="439"/>
                </a:cxn>
                <a:cxn ang="0">
                  <a:pos x="1" y="446"/>
                </a:cxn>
              </a:cxnLst>
              <a:rect l="0" t="0" r="r" b="b"/>
              <a:pathLst>
                <a:path w="1011" h="446">
                  <a:moveTo>
                    <a:pt x="1" y="446"/>
                  </a:moveTo>
                  <a:lnTo>
                    <a:pt x="1011" y="5"/>
                  </a:lnTo>
                  <a:lnTo>
                    <a:pt x="1008" y="0"/>
                  </a:lnTo>
                  <a:lnTo>
                    <a:pt x="0" y="439"/>
                  </a:lnTo>
                  <a:lnTo>
                    <a:pt x="1" y="44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3258"/>
            <p:cNvSpPr>
              <a:spLocks/>
            </p:cNvSpPr>
            <p:nvPr/>
          </p:nvSpPr>
          <p:spPr bwMode="auto">
            <a:xfrm>
              <a:off x="4121150" y="3638550"/>
              <a:ext cx="803275" cy="354013"/>
            </a:xfrm>
            <a:custGeom>
              <a:avLst/>
              <a:gdLst/>
              <a:ahLst/>
              <a:cxnLst>
                <a:cxn ang="0">
                  <a:pos x="3" y="446"/>
                </a:cxn>
                <a:cxn ang="0">
                  <a:pos x="1011" y="5"/>
                </a:cxn>
                <a:cxn ang="0">
                  <a:pos x="1008" y="0"/>
                </a:cxn>
                <a:cxn ang="0">
                  <a:pos x="0" y="439"/>
                </a:cxn>
                <a:cxn ang="0">
                  <a:pos x="3" y="446"/>
                </a:cxn>
              </a:cxnLst>
              <a:rect l="0" t="0" r="r" b="b"/>
              <a:pathLst>
                <a:path w="1011" h="446">
                  <a:moveTo>
                    <a:pt x="3" y="446"/>
                  </a:moveTo>
                  <a:lnTo>
                    <a:pt x="1011" y="5"/>
                  </a:lnTo>
                  <a:lnTo>
                    <a:pt x="1008" y="0"/>
                  </a:lnTo>
                  <a:lnTo>
                    <a:pt x="0" y="439"/>
                  </a:lnTo>
                  <a:lnTo>
                    <a:pt x="3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3259"/>
            <p:cNvSpPr>
              <a:spLocks/>
            </p:cNvSpPr>
            <p:nvPr/>
          </p:nvSpPr>
          <p:spPr bwMode="auto">
            <a:xfrm>
              <a:off x="4121150" y="3638550"/>
              <a:ext cx="803275" cy="354013"/>
            </a:xfrm>
            <a:custGeom>
              <a:avLst/>
              <a:gdLst/>
              <a:ahLst/>
              <a:cxnLst>
                <a:cxn ang="0">
                  <a:pos x="3" y="446"/>
                </a:cxn>
                <a:cxn ang="0">
                  <a:pos x="1011" y="5"/>
                </a:cxn>
                <a:cxn ang="0">
                  <a:pos x="1008" y="0"/>
                </a:cxn>
                <a:cxn ang="0">
                  <a:pos x="0" y="439"/>
                </a:cxn>
                <a:cxn ang="0">
                  <a:pos x="3" y="446"/>
                </a:cxn>
              </a:cxnLst>
              <a:rect l="0" t="0" r="r" b="b"/>
              <a:pathLst>
                <a:path w="1011" h="446">
                  <a:moveTo>
                    <a:pt x="3" y="446"/>
                  </a:moveTo>
                  <a:lnTo>
                    <a:pt x="1011" y="5"/>
                  </a:lnTo>
                  <a:lnTo>
                    <a:pt x="1008" y="0"/>
                  </a:lnTo>
                  <a:lnTo>
                    <a:pt x="0" y="439"/>
                  </a:lnTo>
                  <a:lnTo>
                    <a:pt x="3" y="44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3260"/>
            <p:cNvSpPr>
              <a:spLocks/>
            </p:cNvSpPr>
            <p:nvPr/>
          </p:nvSpPr>
          <p:spPr bwMode="auto">
            <a:xfrm>
              <a:off x="4152900" y="3714750"/>
              <a:ext cx="803275" cy="354013"/>
            </a:xfrm>
            <a:custGeom>
              <a:avLst/>
              <a:gdLst/>
              <a:ahLst/>
              <a:cxnLst>
                <a:cxn ang="0">
                  <a:pos x="3" y="446"/>
                </a:cxn>
                <a:cxn ang="0">
                  <a:pos x="1011" y="7"/>
                </a:cxn>
                <a:cxn ang="0">
                  <a:pos x="1010" y="0"/>
                </a:cxn>
                <a:cxn ang="0">
                  <a:pos x="0" y="442"/>
                </a:cxn>
                <a:cxn ang="0">
                  <a:pos x="3" y="446"/>
                </a:cxn>
              </a:cxnLst>
              <a:rect l="0" t="0" r="r" b="b"/>
              <a:pathLst>
                <a:path w="1011" h="446">
                  <a:moveTo>
                    <a:pt x="3" y="446"/>
                  </a:moveTo>
                  <a:lnTo>
                    <a:pt x="1011" y="7"/>
                  </a:lnTo>
                  <a:lnTo>
                    <a:pt x="1010" y="0"/>
                  </a:lnTo>
                  <a:lnTo>
                    <a:pt x="0" y="442"/>
                  </a:lnTo>
                  <a:lnTo>
                    <a:pt x="3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3261"/>
            <p:cNvSpPr>
              <a:spLocks/>
            </p:cNvSpPr>
            <p:nvPr/>
          </p:nvSpPr>
          <p:spPr bwMode="auto">
            <a:xfrm>
              <a:off x="4152900" y="3714750"/>
              <a:ext cx="803275" cy="354013"/>
            </a:xfrm>
            <a:custGeom>
              <a:avLst/>
              <a:gdLst/>
              <a:ahLst/>
              <a:cxnLst>
                <a:cxn ang="0">
                  <a:pos x="3" y="446"/>
                </a:cxn>
                <a:cxn ang="0">
                  <a:pos x="1011" y="7"/>
                </a:cxn>
                <a:cxn ang="0">
                  <a:pos x="1010" y="0"/>
                </a:cxn>
                <a:cxn ang="0">
                  <a:pos x="0" y="442"/>
                </a:cxn>
                <a:cxn ang="0">
                  <a:pos x="3" y="446"/>
                </a:cxn>
              </a:cxnLst>
              <a:rect l="0" t="0" r="r" b="b"/>
              <a:pathLst>
                <a:path w="1011" h="446">
                  <a:moveTo>
                    <a:pt x="3" y="446"/>
                  </a:moveTo>
                  <a:lnTo>
                    <a:pt x="1011" y="7"/>
                  </a:lnTo>
                  <a:lnTo>
                    <a:pt x="1010" y="0"/>
                  </a:lnTo>
                  <a:lnTo>
                    <a:pt x="0" y="442"/>
                  </a:lnTo>
                  <a:lnTo>
                    <a:pt x="3" y="44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3262"/>
            <p:cNvSpPr>
              <a:spLocks/>
            </p:cNvSpPr>
            <p:nvPr/>
          </p:nvSpPr>
          <p:spPr bwMode="auto">
            <a:xfrm>
              <a:off x="4183062" y="3786187"/>
              <a:ext cx="801688" cy="354013"/>
            </a:xfrm>
            <a:custGeom>
              <a:avLst/>
              <a:gdLst/>
              <a:ahLst/>
              <a:cxnLst>
                <a:cxn ang="0">
                  <a:pos x="2" y="447"/>
                </a:cxn>
                <a:cxn ang="0">
                  <a:pos x="1012" y="5"/>
                </a:cxn>
                <a:cxn ang="0">
                  <a:pos x="1008" y="0"/>
                </a:cxn>
                <a:cxn ang="0">
                  <a:pos x="0" y="440"/>
                </a:cxn>
                <a:cxn ang="0">
                  <a:pos x="2" y="447"/>
                </a:cxn>
              </a:cxnLst>
              <a:rect l="0" t="0" r="r" b="b"/>
              <a:pathLst>
                <a:path w="1012" h="447">
                  <a:moveTo>
                    <a:pt x="2" y="447"/>
                  </a:moveTo>
                  <a:lnTo>
                    <a:pt x="1012" y="5"/>
                  </a:lnTo>
                  <a:lnTo>
                    <a:pt x="1008" y="0"/>
                  </a:lnTo>
                  <a:lnTo>
                    <a:pt x="0" y="440"/>
                  </a:lnTo>
                  <a:lnTo>
                    <a:pt x="2" y="4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3263"/>
            <p:cNvSpPr>
              <a:spLocks/>
            </p:cNvSpPr>
            <p:nvPr/>
          </p:nvSpPr>
          <p:spPr bwMode="auto">
            <a:xfrm>
              <a:off x="4183062" y="3786187"/>
              <a:ext cx="801688" cy="354013"/>
            </a:xfrm>
            <a:custGeom>
              <a:avLst/>
              <a:gdLst/>
              <a:ahLst/>
              <a:cxnLst>
                <a:cxn ang="0">
                  <a:pos x="2" y="447"/>
                </a:cxn>
                <a:cxn ang="0">
                  <a:pos x="1012" y="5"/>
                </a:cxn>
                <a:cxn ang="0">
                  <a:pos x="1008" y="0"/>
                </a:cxn>
                <a:cxn ang="0">
                  <a:pos x="0" y="440"/>
                </a:cxn>
                <a:cxn ang="0">
                  <a:pos x="2" y="447"/>
                </a:cxn>
              </a:cxnLst>
              <a:rect l="0" t="0" r="r" b="b"/>
              <a:pathLst>
                <a:path w="1012" h="447">
                  <a:moveTo>
                    <a:pt x="2" y="447"/>
                  </a:moveTo>
                  <a:lnTo>
                    <a:pt x="1012" y="5"/>
                  </a:lnTo>
                  <a:lnTo>
                    <a:pt x="1008" y="0"/>
                  </a:lnTo>
                  <a:lnTo>
                    <a:pt x="0" y="440"/>
                  </a:lnTo>
                  <a:lnTo>
                    <a:pt x="2" y="447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264"/>
            <p:cNvSpPr>
              <a:spLocks/>
            </p:cNvSpPr>
            <p:nvPr/>
          </p:nvSpPr>
          <p:spPr bwMode="auto">
            <a:xfrm>
              <a:off x="4213225" y="3860800"/>
              <a:ext cx="803275" cy="355600"/>
            </a:xfrm>
            <a:custGeom>
              <a:avLst/>
              <a:gdLst/>
              <a:ahLst/>
              <a:cxnLst>
                <a:cxn ang="0">
                  <a:pos x="4" y="448"/>
                </a:cxn>
                <a:cxn ang="0">
                  <a:pos x="1012" y="6"/>
                </a:cxn>
                <a:cxn ang="0">
                  <a:pos x="1009" y="0"/>
                </a:cxn>
                <a:cxn ang="0">
                  <a:pos x="0" y="441"/>
                </a:cxn>
                <a:cxn ang="0">
                  <a:pos x="4" y="448"/>
                </a:cxn>
              </a:cxnLst>
              <a:rect l="0" t="0" r="r" b="b"/>
              <a:pathLst>
                <a:path w="1012" h="448">
                  <a:moveTo>
                    <a:pt x="4" y="448"/>
                  </a:moveTo>
                  <a:lnTo>
                    <a:pt x="1012" y="6"/>
                  </a:lnTo>
                  <a:lnTo>
                    <a:pt x="1009" y="0"/>
                  </a:lnTo>
                  <a:lnTo>
                    <a:pt x="0" y="441"/>
                  </a:lnTo>
                  <a:lnTo>
                    <a:pt x="4" y="4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265"/>
            <p:cNvSpPr>
              <a:spLocks/>
            </p:cNvSpPr>
            <p:nvPr/>
          </p:nvSpPr>
          <p:spPr bwMode="auto">
            <a:xfrm>
              <a:off x="4213225" y="3860800"/>
              <a:ext cx="803275" cy="355600"/>
            </a:xfrm>
            <a:custGeom>
              <a:avLst/>
              <a:gdLst/>
              <a:ahLst/>
              <a:cxnLst>
                <a:cxn ang="0">
                  <a:pos x="4" y="448"/>
                </a:cxn>
                <a:cxn ang="0">
                  <a:pos x="1012" y="6"/>
                </a:cxn>
                <a:cxn ang="0">
                  <a:pos x="1009" y="0"/>
                </a:cxn>
                <a:cxn ang="0">
                  <a:pos x="0" y="441"/>
                </a:cxn>
                <a:cxn ang="0">
                  <a:pos x="4" y="448"/>
                </a:cxn>
              </a:cxnLst>
              <a:rect l="0" t="0" r="r" b="b"/>
              <a:pathLst>
                <a:path w="1012" h="448">
                  <a:moveTo>
                    <a:pt x="4" y="448"/>
                  </a:moveTo>
                  <a:lnTo>
                    <a:pt x="1012" y="6"/>
                  </a:lnTo>
                  <a:lnTo>
                    <a:pt x="1009" y="0"/>
                  </a:lnTo>
                  <a:lnTo>
                    <a:pt x="0" y="441"/>
                  </a:lnTo>
                  <a:lnTo>
                    <a:pt x="4" y="44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266"/>
            <p:cNvSpPr>
              <a:spLocks/>
            </p:cNvSpPr>
            <p:nvPr/>
          </p:nvSpPr>
          <p:spPr bwMode="auto">
            <a:xfrm>
              <a:off x="4244975" y="3937000"/>
              <a:ext cx="801688" cy="355600"/>
            </a:xfrm>
            <a:custGeom>
              <a:avLst/>
              <a:gdLst/>
              <a:ahLst/>
              <a:cxnLst>
                <a:cxn ang="0">
                  <a:pos x="4" y="446"/>
                </a:cxn>
                <a:cxn ang="0">
                  <a:pos x="1012" y="6"/>
                </a:cxn>
                <a:cxn ang="0">
                  <a:pos x="1010" y="0"/>
                </a:cxn>
                <a:cxn ang="0">
                  <a:pos x="0" y="441"/>
                </a:cxn>
                <a:cxn ang="0">
                  <a:pos x="4" y="446"/>
                </a:cxn>
              </a:cxnLst>
              <a:rect l="0" t="0" r="r" b="b"/>
              <a:pathLst>
                <a:path w="1012" h="446">
                  <a:moveTo>
                    <a:pt x="4" y="446"/>
                  </a:moveTo>
                  <a:lnTo>
                    <a:pt x="1012" y="6"/>
                  </a:lnTo>
                  <a:lnTo>
                    <a:pt x="1010" y="0"/>
                  </a:lnTo>
                  <a:lnTo>
                    <a:pt x="0" y="441"/>
                  </a:lnTo>
                  <a:lnTo>
                    <a:pt x="4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267"/>
            <p:cNvSpPr>
              <a:spLocks/>
            </p:cNvSpPr>
            <p:nvPr/>
          </p:nvSpPr>
          <p:spPr bwMode="auto">
            <a:xfrm>
              <a:off x="4244975" y="3937000"/>
              <a:ext cx="801688" cy="355600"/>
            </a:xfrm>
            <a:custGeom>
              <a:avLst/>
              <a:gdLst/>
              <a:ahLst/>
              <a:cxnLst>
                <a:cxn ang="0">
                  <a:pos x="4" y="446"/>
                </a:cxn>
                <a:cxn ang="0">
                  <a:pos x="1012" y="6"/>
                </a:cxn>
                <a:cxn ang="0">
                  <a:pos x="1010" y="0"/>
                </a:cxn>
                <a:cxn ang="0">
                  <a:pos x="0" y="441"/>
                </a:cxn>
                <a:cxn ang="0">
                  <a:pos x="4" y="446"/>
                </a:cxn>
              </a:cxnLst>
              <a:rect l="0" t="0" r="r" b="b"/>
              <a:pathLst>
                <a:path w="1012" h="446">
                  <a:moveTo>
                    <a:pt x="4" y="446"/>
                  </a:moveTo>
                  <a:lnTo>
                    <a:pt x="1012" y="6"/>
                  </a:lnTo>
                  <a:lnTo>
                    <a:pt x="1010" y="0"/>
                  </a:lnTo>
                  <a:lnTo>
                    <a:pt x="0" y="441"/>
                  </a:lnTo>
                  <a:lnTo>
                    <a:pt x="4" y="44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3268"/>
            <p:cNvSpPr>
              <a:spLocks/>
            </p:cNvSpPr>
            <p:nvPr/>
          </p:nvSpPr>
          <p:spPr bwMode="auto">
            <a:xfrm>
              <a:off x="4273550" y="4011612"/>
              <a:ext cx="803275" cy="354013"/>
            </a:xfrm>
            <a:custGeom>
              <a:avLst/>
              <a:gdLst/>
              <a:ahLst/>
              <a:cxnLst>
                <a:cxn ang="0">
                  <a:pos x="3" y="446"/>
                </a:cxn>
                <a:cxn ang="0">
                  <a:pos x="1011" y="5"/>
                </a:cxn>
                <a:cxn ang="0">
                  <a:pos x="1010" y="0"/>
                </a:cxn>
                <a:cxn ang="0">
                  <a:pos x="0" y="439"/>
                </a:cxn>
                <a:cxn ang="0">
                  <a:pos x="3" y="446"/>
                </a:cxn>
              </a:cxnLst>
              <a:rect l="0" t="0" r="r" b="b"/>
              <a:pathLst>
                <a:path w="1011" h="446">
                  <a:moveTo>
                    <a:pt x="3" y="446"/>
                  </a:moveTo>
                  <a:lnTo>
                    <a:pt x="1011" y="5"/>
                  </a:lnTo>
                  <a:lnTo>
                    <a:pt x="1010" y="0"/>
                  </a:lnTo>
                  <a:lnTo>
                    <a:pt x="0" y="439"/>
                  </a:lnTo>
                  <a:lnTo>
                    <a:pt x="3" y="4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3269"/>
            <p:cNvSpPr>
              <a:spLocks/>
            </p:cNvSpPr>
            <p:nvPr/>
          </p:nvSpPr>
          <p:spPr bwMode="auto">
            <a:xfrm>
              <a:off x="4273550" y="4011612"/>
              <a:ext cx="803275" cy="354013"/>
            </a:xfrm>
            <a:custGeom>
              <a:avLst/>
              <a:gdLst/>
              <a:ahLst/>
              <a:cxnLst>
                <a:cxn ang="0">
                  <a:pos x="3" y="446"/>
                </a:cxn>
                <a:cxn ang="0">
                  <a:pos x="1011" y="5"/>
                </a:cxn>
                <a:cxn ang="0">
                  <a:pos x="1010" y="0"/>
                </a:cxn>
                <a:cxn ang="0">
                  <a:pos x="0" y="439"/>
                </a:cxn>
                <a:cxn ang="0">
                  <a:pos x="3" y="446"/>
                </a:cxn>
              </a:cxnLst>
              <a:rect l="0" t="0" r="r" b="b"/>
              <a:pathLst>
                <a:path w="1011" h="446">
                  <a:moveTo>
                    <a:pt x="3" y="446"/>
                  </a:moveTo>
                  <a:lnTo>
                    <a:pt x="1011" y="5"/>
                  </a:lnTo>
                  <a:lnTo>
                    <a:pt x="1010" y="0"/>
                  </a:lnTo>
                  <a:lnTo>
                    <a:pt x="0" y="439"/>
                  </a:lnTo>
                  <a:lnTo>
                    <a:pt x="3" y="44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3273"/>
            <p:cNvSpPr>
              <a:spLocks noEditPoints="1"/>
            </p:cNvSpPr>
            <p:nvPr/>
          </p:nvSpPr>
          <p:spPr bwMode="auto">
            <a:xfrm>
              <a:off x="3557587" y="2728912"/>
              <a:ext cx="1122363" cy="1998663"/>
            </a:xfrm>
            <a:custGeom>
              <a:avLst/>
              <a:gdLst/>
              <a:ahLst/>
              <a:cxnLst>
                <a:cxn ang="0">
                  <a:pos x="617" y="241"/>
                </a:cxn>
                <a:cxn ang="0">
                  <a:pos x="617" y="241"/>
                </a:cxn>
                <a:cxn ang="0">
                  <a:pos x="605" y="241"/>
                </a:cxn>
                <a:cxn ang="0">
                  <a:pos x="591" y="235"/>
                </a:cxn>
                <a:cxn ang="0">
                  <a:pos x="583" y="223"/>
                </a:cxn>
                <a:cxn ang="0">
                  <a:pos x="581" y="217"/>
                </a:cxn>
                <a:cxn ang="0">
                  <a:pos x="583" y="202"/>
                </a:cxn>
                <a:cxn ang="0">
                  <a:pos x="586" y="196"/>
                </a:cxn>
                <a:cxn ang="0">
                  <a:pos x="596" y="181"/>
                </a:cxn>
                <a:cxn ang="0">
                  <a:pos x="602" y="178"/>
                </a:cxn>
                <a:cxn ang="0">
                  <a:pos x="612" y="171"/>
                </a:cxn>
                <a:cxn ang="0">
                  <a:pos x="630" y="166"/>
                </a:cxn>
                <a:cxn ang="0">
                  <a:pos x="635" y="166"/>
                </a:cxn>
                <a:cxn ang="0">
                  <a:pos x="648" y="168"/>
                </a:cxn>
                <a:cxn ang="0">
                  <a:pos x="654" y="171"/>
                </a:cxn>
                <a:cxn ang="0">
                  <a:pos x="666" y="179"/>
                </a:cxn>
                <a:cxn ang="0">
                  <a:pos x="669" y="186"/>
                </a:cxn>
                <a:cxn ang="0">
                  <a:pos x="671" y="199"/>
                </a:cxn>
                <a:cxn ang="0">
                  <a:pos x="667" y="214"/>
                </a:cxn>
                <a:cxn ang="0">
                  <a:pos x="659" y="223"/>
                </a:cxn>
                <a:cxn ang="0">
                  <a:pos x="658" y="225"/>
                </a:cxn>
                <a:cxn ang="0">
                  <a:pos x="656" y="228"/>
                </a:cxn>
                <a:cxn ang="0">
                  <a:pos x="658" y="235"/>
                </a:cxn>
                <a:cxn ang="0">
                  <a:pos x="646" y="310"/>
                </a:cxn>
                <a:cxn ang="0">
                  <a:pos x="627" y="249"/>
                </a:cxn>
                <a:cxn ang="0">
                  <a:pos x="623" y="243"/>
                </a:cxn>
                <a:cxn ang="0">
                  <a:pos x="618" y="241"/>
                </a:cxn>
                <a:cxn ang="0">
                  <a:pos x="618" y="241"/>
                </a:cxn>
                <a:cxn ang="0">
                  <a:pos x="617" y="241"/>
                </a:cxn>
                <a:cxn ang="0">
                  <a:pos x="804" y="261"/>
                </a:cxn>
                <a:cxn ang="0">
                  <a:pos x="697" y="287"/>
                </a:cxn>
                <a:cxn ang="0">
                  <a:pos x="666" y="233"/>
                </a:cxn>
                <a:cxn ang="0">
                  <a:pos x="664" y="230"/>
                </a:cxn>
                <a:cxn ang="0">
                  <a:pos x="666" y="228"/>
                </a:cxn>
                <a:cxn ang="0">
                  <a:pos x="679" y="207"/>
                </a:cxn>
                <a:cxn ang="0">
                  <a:pos x="679" y="189"/>
                </a:cxn>
                <a:cxn ang="0">
                  <a:pos x="677" y="183"/>
                </a:cxn>
                <a:cxn ang="0">
                  <a:pos x="669" y="173"/>
                </a:cxn>
                <a:cxn ang="0">
                  <a:pos x="648" y="160"/>
                </a:cxn>
                <a:cxn ang="0">
                  <a:pos x="635" y="158"/>
                </a:cxn>
                <a:cxn ang="0">
                  <a:pos x="620" y="161"/>
                </a:cxn>
                <a:cxn ang="0">
                  <a:pos x="609" y="165"/>
                </a:cxn>
                <a:cxn ang="0">
                  <a:pos x="597" y="171"/>
                </a:cxn>
                <a:cxn ang="0">
                  <a:pos x="584" y="183"/>
                </a:cxn>
                <a:cxn ang="0">
                  <a:pos x="576" y="196"/>
                </a:cxn>
                <a:cxn ang="0">
                  <a:pos x="573" y="210"/>
                </a:cxn>
                <a:cxn ang="0">
                  <a:pos x="576" y="227"/>
                </a:cxn>
                <a:cxn ang="0">
                  <a:pos x="579" y="232"/>
                </a:cxn>
                <a:cxn ang="0">
                  <a:pos x="592" y="243"/>
                </a:cxn>
                <a:cxn ang="0">
                  <a:pos x="617" y="249"/>
                </a:cxn>
                <a:cxn ang="0">
                  <a:pos x="617" y="249"/>
                </a:cxn>
                <a:cxn ang="0">
                  <a:pos x="617" y="249"/>
                </a:cxn>
                <a:cxn ang="0">
                  <a:pos x="618" y="249"/>
                </a:cxn>
                <a:cxn ang="0">
                  <a:pos x="638" y="313"/>
                </a:cxn>
                <a:cxn ang="0">
                  <a:pos x="544" y="373"/>
                </a:cxn>
                <a:cxn ang="0">
                  <a:pos x="825" y="2518"/>
                </a:cxn>
                <a:cxn ang="0">
                  <a:pos x="22" y="608"/>
                </a:cxn>
                <a:cxn ang="0">
                  <a:pos x="1408" y="0"/>
                </a:cxn>
              </a:cxnLst>
              <a:rect l="0" t="0" r="r" b="b"/>
              <a:pathLst>
                <a:path w="1413" h="2518">
                  <a:moveTo>
                    <a:pt x="617" y="241"/>
                  </a:moveTo>
                  <a:lnTo>
                    <a:pt x="617" y="241"/>
                  </a:lnTo>
                  <a:lnTo>
                    <a:pt x="617" y="241"/>
                  </a:lnTo>
                  <a:lnTo>
                    <a:pt x="617" y="241"/>
                  </a:lnTo>
                  <a:lnTo>
                    <a:pt x="605" y="241"/>
                  </a:lnTo>
                  <a:lnTo>
                    <a:pt x="605" y="241"/>
                  </a:lnTo>
                  <a:lnTo>
                    <a:pt x="597" y="238"/>
                  </a:lnTo>
                  <a:lnTo>
                    <a:pt x="591" y="235"/>
                  </a:lnTo>
                  <a:lnTo>
                    <a:pt x="586" y="228"/>
                  </a:lnTo>
                  <a:lnTo>
                    <a:pt x="583" y="223"/>
                  </a:lnTo>
                  <a:lnTo>
                    <a:pt x="583" y="223"/>
                  </a:lnTo>
                  <a:lnTo>
                    <a:pt x="581" y="217"/>
                  </a:lnTo>
                  <a:lnTo>
                    <a:pt x="581" y="209"/>
                  </a:lnTo>
                  <a:lnTo>
                    <a:pt x="583" y="202"/>
                  </a:lnTo>
                  <a:lnTo>
                    <a:pt x="586" y="196"/>
                  </a:lnTo>
                  <a:lnTo>
                    <a:pt x="586" y="196"/>
                  </a:lnTo>
                  <a:lnTo>
                    <a:pt x="589" y="188"/>
                  </a:lnTo>
                  <a:lnTo>
                    <a:pt x="596" y="181"/>
                  </a:lnTo>
                  <a:lnTo>
                    <a:pt x="596" y="181"/>
                  </a:lnTo>
                  <a:lnTo>
                    <a:pt x="602" y="178"/>
                  </a:lnTo>
                  <a:lnTo>
                    <a:pt x="612" y="171"/>
                  </a:lnTo>
                  <a:lnTo>
                    <a:pt x="612" y="171"/>
                  </a:lnTo>
                  <a:lnTo>
                    <a:pt x="623" y="168"/>
                  </a:lnTo>
                  <a:lnTo>
                    <a:pt x="630" y="166"/>
                  </a:lnTo>
                  <a:lnTo>
                    <a:pt x="630" y="166"/>
                  </a:lnTo>
                  <a:lnTo>
                    <a:pt x="635" y="166"/>
                  </a:lnTo>
                  <a:lnTo>
                    <a:pt x="635" y="166"/>
                  </a:lnTo>
                  <a:lnTo>
                    <a:pt x="648" y="168"/>
                  </a:lnTo>
                  <a:lnTo>
                    <a:pt x="648" y="168"/>
                  </a:lnTo>
                  <a:lnTo>
                    <a:pt x="654" y="171"/>
                  </a:lnTo>
                  <a:lnTo>
                    <a:pt x="661" y="175"/>
                  </a:lnTo>
                  <a:lnTo>
                    <a:pt x="666" y="179"/>
                  </a:lnTo>
                  <a:lnTo>
                    <a:pt x="669" y="186"/>
                  </a:lnTo>
                  <a:lnTo>
                    <a:pt x="669" y="186"/>
                  </a:lnTo>
                  <a:lnTo>
                    <a:pt x="671" y="192"/>
                  </a:lnTo>
                  <a:lnTo>
                    <a:pt x="671" y="199"/>
                  </a:lnTo>
                  <a:lnTo>
                    <a:pt x="671" y="207"/>
                  </a:lnTo>
                  <a:lnTo>
                    <a:pt x="667" y="214"/>
                  </a:lnTo>
                  <a:lnTo>
                    <a:pt x="667" y="214"/>
                  </a:lnTo>
                  <a:lnTo>
                    <a:pt x="659" y="223"/>
                  </a:lnTo>
                  <a:lnTo>
                    <a:pt x="659" y="223"/>
                  </a:lnTo>
                  <a:lnTo>
                    <a:pt x="658" y="225"/>
                  </a:lnTo>
                  <a:lnTo>
                    <a:pt x="656" y="228"/>
                  </a:lnTo>
                  <a:lnTo>
                    <a:pt x="656" y="228"/>
                  </a:lnTo>
                  <a:lnTo>
                    <a:pt x="658" y="233"/>
                  </a:lnTo>
                  <a:lnTo>
                    <a:pt x="658" y="235"/>
                  </a:lnTo>
                  <a:lnTo>
                    <a:pt x="689" y="290"/>
                  </a:lnTo>
                  <a:lnTo>
                    <a:pt x="646" y="310"/>
                  </a:lnTo>
                  <a:lnTo>
                    <a:pt x="627" y="249"/>
                  </a:lnTo>
                  <a:lnTo>
                    <a:pt x="627" y="249"/>
                  </a:lnTo>
                  <a:lnTo>
                    <a:pt x="627" y="246"/>
                  </a:lnTo>
                  <a:lnTo>
                    <a:pt x="623" y="243"/>
                  </a:lnTo>
                  <a:lnTo>
                    <a:pt x="623" y="243"/>
                  </a:lnTo>
                  <a:lnTo>
                    <a:pt x="618" y="241"/>
                  </a:lnTo>
                  <a:lnTo>
                    <a:pt x="618" y="241"/>
                  </a:lnTo>
                  <a:lnTo>
                    <a:pt x="618" y="241"/>
                  </a:lnTo>
                  <a:lnTo>
                    <a:pt x="618" y="241"/>
                  </a:lnTo>
                  <a:lnTo>
                    <a:pt x="617" y="241"/>
                  </a:lnTo>
                  <a:close/>
                  <a:moveTo>
                    <a:pt x="1408" y="0"/>
                  </a:moveTo>
                  <a:lnTo>
                    <a:pt x="804" y="261"/>
                  </a:lnTo>
                  <a:lnTo>
                    <a:pt x="796" y="245"/>
                  </a:lnTo>
                  <a:lnTo>
                    <a:pt x="697" y="287"/>
                  </a:lnTo>
                  <a:lnTo>
                    <a:pt x="666" y="233"/>
                  </a:lnTo>
                  <a:lnTo>
                    <a:pt x="666" y="233"/>
                  </a:lnTo>
                  <a:lnTo>
                    <a:pt x="664" y="230"/>
                  </a:lnTo>
                  <a:lnTo>
                    <a:pt x="664" y="230"/>
                  </a:lnTo>
                  <a:lnTo>
                    <a:pt x="666" y="228"/>
                  </a:lnTo>
                  <a:lnTo>
                    <a:pt x="666" y="228"/>
                  </a:lnTo>
                  <a:lnTo>
                    <a:pt x="674" y="218"/>
                  </a:lnTo>
                  <a:lnTo>
                    <a:pt x="679" y="207"/>
                  </a:lnTo>
                  <a:lnTo>
                    <a:pt x="679" y="194"/>
                  </a:lnTo>
                  <a:lnTo>
                    <a:pt x="679" y="189"/>
                  </a:lnTo>
                  <a:lnTo>
                    <a:pt x="677" y="183"/>
                  </a:lnTo>
                  <a:lnTo>
                    <a:pt x="677" y="183"/>
                  </a:lnTo>
                  <a:lnTo>
                    <a:pt x="674" y="178"/>
                  </a:lnTo>
                  <a:lnTo>
                    <a:pt x="669" y="173"/>
                  </a:lnTo>
                  <a:lnTo>
                    <a:pt x="661" y="165"/>
                  </a:lnTo>
                  <a:lnTo>
                    <a:pt x="648" y="160"/>
                  </a:lnTo>
                  <a:lnTo>
                    <a:pt x="635" y="158"/>
                  </a:lnTo>
                  <a:lnTo>
                    <a:pt x="635" y="158"/>
                  </a:lnTo>
                  <a:lnTo>
                    <a:pt x="620" y="161"/>
                  </a:lnTo>
                  <a:lnTo>
                    <a:pt x="620" y="161"/>
                  </a:lnTo>
                  <a:lnTo>
                    <a:pt x="609" y="165"/>
                  </a:lnTo>
                  <a:lnTo>
                    <a:pt x="609" y="165"/>
                  </a:lnTo>
                  <a:lnTo>
                    <a:pt x="597" y="171"/>
                  </a:lnTo>
                  <a:lnTo>
                    <a:pt x="597" y="171"/>
                  </a:lnTo>
                  <a:lnTo>
                    <a:pt x="591" y="176"/>
                  </a:lnTo>
                  <a:lnTo>
                    <a:pt x="584" y="183"/>
                  </a:lnTo>
                  <a:lnTo>
                    <a:pt x="579" y="189"/>
                  </a:lnTo>
                  <a:lnTo>
                    <a:pt x="576" y="196"/>
                  </a:lnTo>
                  <a:lnTo>
                    <a:pt x="575" y="204"/>
                  </a:lnTo>
                  <a:lnTo>
                    <a:pt x="573" y="210"/>
                  </a:lnTo>
                  <a:lnTo>
                    <a:pt x="573" y="218"/>
                  </a:lnTo>
                  <a:lnTo>
                    <a:pt x="576" y="227"/>
                  </a:lnTo>
                  <a:lnTo>
                    <a:pt x="576" y="227"/>
                  </a:lnTo>
                  <a:lnTo>
                    <a:pt x="579" y="232"/>
                  </a:lnTo>
                  <a:lnTo>
                    <a:pt x="583" y="236"/>
                  </a:lnTo>
                  <a:lnTo>
                    <a:pt x="592" y="243"/>
                  </a:lnTo>
                  <a:lnTo>
                    <a:pt x="604" y="248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8" y="249"/>
                  </a:lnTo>
                  <a:lnTo>
                    <a:pt x="620" y="253"/>
                  </a:lnTo>
                  <a:lnTo>
                    <a:pt x="638" y="313"/>
                  </a:lnTo>
                  <a:lnTo>
                    <a:pt x="537" y="357"/>
                  </a:lnTo>
                  <a:lnTo>
                    <a:pt x="544" y="373"/>
                  </a:lnTo>
                  <a:lnTo>
                    <a:pt x="0" y="608"/>
                  </a:lnTo>
                  <a:lnTo>
                    <a:pt x="825" y="2518"/>
                  </a:lnTo>
                  <a:lnTo>
                    <a:pt x="843" y="2510"/>
                  </a:lnTo>
                  <a:lnTo>
                    <a:pt x="22" y="608"/>
                  </a:lnTo>
                  <a:lnTo>
                    <a:pt x="1413" y="8"/>
                  </a:lnTo>
                  <a:lnTo>
                    <a:pt x="1408" y="0"/>
                  </a:lnTo>
                  <a:close/>
                </a:path>
              </a:pathLst>
            </a:custGeom>
            <a:solidFill>
              <a:srgbClr val="ADADA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3274"/>
            <p:cNvSpPr>
              <a:spLocks/>
            </p:cNvSpPr>
            <p:nvPr/>
          </p:nvSpPr>
          <p:spPr bwMode="auto">
            <a:xfrm>
              <a:off x="4019550" y="2860675"/>
              <a:ext cx="85725" cy="114300"/>
            </a:xfrm>
            <a:custGeom>
              <a:avLst/>
              <a:gdLst/>
              <a:ahLst/>
              <a:cxnLst>
                <a:cxn ang="0">
                  <a:pos x="36" y="75"/>
                </a:cxn>
                <a:cxn ang="0">
                  <a:pos x="36" y="75"/>
                </a:cxn>
                <a:cxn ang="0">
                  <a:pos x="36" y="75"/>
                </a:cxn>
                <a:cxn ang="0">
                  <a:pos x="36" y="75"/>
                </a:cxn>
                <a:cxn ang="0">
                  <a:pos x="24" y="75"/>
                </a:cxn>
                <a:cxn ang="0">
                  <a:pos x="24" y="75"/>
                </a:cxn>
                <a:cxn ang="0">
                  <a:pos x="16" y="72"/>
                </a:cxn>
                <a:cxn ang="0">
                  <a:pos x="10" y="69"/>
                </a:cxn>
                <a:cxn ang="0">
                  <a:pos x="5" y="62"/>
                </a:cxn>
                <a:cxn ang="0">
                  <a:pos x="2" y="57"/>
                </a:cxn>
                <a:cxn ang="0">
                  <a:pos x="2" y="57"/>
                </a:cxn>
                <a:cxn ang="0">
                  <a:pos x="0" y="51"/>
                </a:cxn>
                <a:cxn ang="0">
                  <a:pos x="0" y="43"/>
                </a:cxn>
                <a:cxn ang="0">
                  <a:pos x="2" y="36"/>
                </a:cxn>
                <a:cxn ang="0">
                  <a:pos x="5" y="30"/>
                </a:cxn>
                <a:cxn ang="0">
                  <a:pos x="5" y="30"/>
                </a:cxn>
                <a:cxn ang="0">
                  <a:pos x="8" y="22"/>
                </a:cxn>
                <a:cxn ang="0">
                  <a:pos x="15" y="15"/>
                </a:cxn>
                <a:cxn ang="0">
                  <a:pos x="15" y="15"/>
                </a:cxn>
                <a:cxn ang="0">
                  <a:pos x="21" y="12"/>
                </a:cxn>
                <a:cxn ang="0">
                  <a:pos x="31" y="5"/>
                </a:cxn>
                <a:cxn ang="0">
                  <a:pos x="31" y="5"/>
                </a:cxn>
                <a:cxn ang="0">
                  <a:pos x="42" y="2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54" y="0"/>
                </a:cxn>
                <a:cxn ang="0">
                  <a:pos x="54" y="0"/>
                </a:cxn>
                <a:cxn ang="0">
                  <a:pos x="67" y="2"/>
                </a:cxn>
                <a:cxn ang="0">
                  <a:pos x="67" y="2"/>
                </a:cxn>
                <a:cxn ang="0">
                  <a:pos x="73" y="5"/>
                </a:cxn>
                <a:cxn ang="0">
                  <a:pos x="80" y="9"/>
                </a:cxn>
                <a:cxn ang="0">
                  <a:pos x="85" y="13"/>
                </a:cxn>
                <a:cxn ang="0">
                  <a:pos x="88" y="20"/>
                </a:cxn>
                <a:cxn ang="0">
                  <a:pos x="88" y="20"/>
                </a:cxn>
                <a:cxn ang="0">
                  <a:pos x="90" y="26"/>
                </a:cxn>
                <a:cxn ang="0">
                  <a:pos x="90" y="33"/>
                </a:cxn>
                <a:cxn ang="0">
                  <a:pos x="90" y="41"/>
                </a:cxn>
                <a:cxn ang="0">
                  <a:pos x="86" y="48"/>
                </a:cxn>
                <a:cxn ang="0">
                  <a:pos x="86" y="48"/>
                </a:cxn>
                <a:cxn ang="0">
                  <a:pos x="78" y="57"/>
                </a:cxn>
                <a:cxn ang="0">
                  <a:pos x="78" y="57"/>
                </a:cxn>
                <a:cxn ang="0">
                  <a:pos x="77" y="59"/>
                </a:cxn>
                <a:cxn ang="0">
                  <a:pos x="75" y="62"/>
                </a:cxn>
                <a:cxn ang="0">
                  <a:pos x="75" y="62"/>
                </a:cxn>
                <a:cxn ang="0">
                  <a:pos x="77" y="67"/>
                </a:cxn>
                <a:cxn ang="0">
                  <a:pos x="77" y="69"/>
                </a:cxn>
                <a:cxn ang="0">
                  <a:pos x="108" y="124"/>
                </a:cxn>
                <a:cxn ang="0">
                  <a:pos x="65" y="144"/>
                </a:cxn>
                <a:cxn ang="0">
                  <a:pos x="46" y="83"/>
                </a:cxn>
                <a:cxn ang="0">
                  <a:pos x="46" y="83"/>
                </a:cxn>
                <a:cxn ang="0">
                  <a:pos x="46" y="80"/>
                </a:cxn>
                <a:cxn ang="0">
                  <a:pos x="42" y="77"/>
                </a:cxn>
                <a:cxn ang="0">
                  <a:pos x="42" y="77"/>
                </a:cxn>
                <a:cxn ang="0">
                  <a:pos x="37" y="75"/>
                </a:cxn>
                <a:cxn ang="0">
                  <a:pos x="37" y="75"/>
                </a:cxn>
                <a:cxn ang="0">
                  <a:pos x="37" y="75"/>
                </a:cxn>
                <a:cxn ang="0">
                  <a:pos x="37" y="75"/>
                </a:cxn>
                <a:cxn ang="0">
                  <a:pos x="36" y="75"/>
                </a:cxn>
              </a:cxnLst>
              <a:rect l="0" t="0" r="r" b="b"/>
              <a:pathLst>
                <a:path w="108" h="144">
                  <a:moveTo>
                    <a:pt x="36" y="75"/>
                  </a:moveTo>
                  <a:lnTo>
                    <a:pt x="36" y="75"/>
                  </a:lnTo>
                  <a:lnTo>
                    <a:pt x="36" y="75"/>
                  </a:lnTo>
                  <a:lnTo>
                    <a:pt x="36" y="75"/>
                  </a:lnTo>
                  <a:lnTo>
                    <a:pt x="24" y="75"/>
                  </a:lnTo>
                  <a:lnTo>
                    <a:pt x="24" y="75"/>
                  </a:lnTo>
                  <a:lnTo>
                    <a:pt x="16" y="72"/>
                  </a:lnTo>
                  <a:lnTo>
                    <a:pt x="10" y="69"/>
                  </a:lnTo>
                  <a:lnTo>
                    <a:pt x="5" y="62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0" y="51"/>
                  </a:lnTo>
                  <a:lnTo>
                    <a:pt x="0" y="43"/>
                  </a:lnTo>
                  <a:lnTo>
                    <a:pt x="2" y="36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22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21" y="12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42" y="2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67" y="2"/>
                  </a:lnTo>
                  <a:lnTo>
                    <a:pt x="67" y="2"/>
                  </a:lnTo>
                  <a:lnTo>
                    <a:pt x="73" y="5"/>
                  </a:lnTo>
                  <a:lnTo>
                    <a:pt x="80" y="9"/>
                  </a:lnTo>
                  <a:lnTo>
                    <a:pt x="85" y="13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90" y="26"/>
                  </a:lnTo>
                  <a:lnTo>
                    <a:pt x="90" y="33"/>
                  </a:lnTo>
                  <a:lnTo>
                    <a:pt x="90" y="41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78" y="57"/>
                  </a:lnTo>
                  <a:lnTo>
                    <a:pt x="78" y="57"/>
                  </a:lnTo>
                  <a:lnTo>
                    <a:pt x="77" y="59"/>
                  </a:lnTo>
                  <a:lnTo>
                    <a:pt x="75" y="62"/>
                  </a:lnTo>
                  <a:lnTo>
                    <a:pt x="75" y="62"/>
                  </a:lnTo>
                  <a:lnTo>
                    <a:pt x="77" y="67"/>
                  </a:lnTo>
                  <a:lnTo>
                    <a:pt x="77" y="69"/>
                  </a:lnTo>
                  <a:lnTo>
                    <a:pt x="108" y="124"/>
                  </a:lnTo>
                  <a:lnTo>
                    <a:pt x="65" y="144"/>
                  </a:lnTo>
                  <a:lnTo>
                    <a:pt x="46" y="83"/>
                  </a:lnTo>
                  <a:lnTo>
                    <a:pt x="46" y="83"/>
                  </a:lnTo>
                  <a:lnTo>
                    <a:pt x="46" y="80"/>
                  </a:lnTo>
                  <a:lnTo>
                    <a:pt x="42" y="77"/>
                  </a:lnTo>
                  <a:lnTo>
                    <a:pt x="42" y="77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6" y="7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3275"/>
            <p:cNvSpPr>
              <a:spLocks/>
            </p:cNvSpPr>
            <p:nvPr/>
          </p:nvSpPr>
          <p:spPr bwMode="auto">
            <a:xfrm>
              <a:off x="3557587" y="2728912"/>
              <a:ext cx="1122363" cy="1998663"/>
            </a:xfrm>
            <a:custGeom>
              <a:avLst/>
              <a:gdLst/>
              <a:ahLst/>
              <a:cxnLst>
                <a:cxn ang="0">
                  <a:pos x="1408" y="0"/>
                </a:cxn>
                <a:cxn ang="0">
                  <a:pos x="804" y="261"/>
                </a:cxn>
                <a:cxn ang="0">
                  <a:pos x="796" y="245"/>
                </a:cxn>
                <a:cxn ang="0">
                  <a:pos x="697" y="287"/>
                </a:cxn>
                <a:cxn ang="0">
                  <a:pos x="666" y="233"/>
                </a:cxn>
                <a:cxn ang="0">
                  <a:pos x="666" y="233"/>
                </a:cxn>
                <a:cxn ang="0">
                  <a:pos x="664" y="230"/>
                </a:cxn>
                <a:cxn ang="0">
                  <a:pos x="664" y="230"/>
                </a:cxn>
                <a:cxn ang="0">
                  <a:pos x="666" y="228"/>
                </a:cxn>
                <a:cxn ang="0">
                  <a:pos x="666" y="228"/>
                </a:cxn>
                <a:cxn ang="0">
                  <a:pos x="674" y="218"/>
                </a:cxn>
                <a:cxn ang="0">
                  <a:pos x="679" y="207"/>
                </a:cxn>
                <a:cxn ang="0">
                  <a:pos x="679" y="194"/>
                </a:cxn>
                <a:cxn ang="0">
                  <a:pos x="679" y="189"/>
                </a:cxn>
                <a:cxn ang="0">
                  <a:pos x="677" y="183"/>
                </a:cxn>
                <a:cxn ang="0">
                  <a:pos x="677" y="183"/>
                </a:cxn>
                <a:cxn ang="0">
                  <a:pos x="674" y="178"/>
                </a:cxn>
                <a:cxn ang="0">
                  <a:pos x="669" y="173"/>
                </a:cxn>
                <a:cxn ang="0">
                  <a:pos x="661" y="165"/>
                </a:cxn>
                <a:cxn ang="0">
                  <a:pos x="648" y="160"/>
                </a:cxn>
                <a:cxn ang="0">
                  <a:pos x="635" y="158"/>
                </a:cxn>
                <a:cxn ang="0">
                  <a:pos x="635" y="158"/>
                </a:cxn>
                <a:cxn ang="0">
                  <a:pos x="620" y="161"/>
                </a:cxn>
                <a:cxn ang="0">
                  <a:pos x="620" y="161"/>
                </a:cxn>
                <a:cxn ang="0">
                  <a:pos x="609" y="165"/>
                </a:cxn>
                <a:cxn ang="0">
                  <a:pos x="609" y="165"/>
                </a:cxn>
                <a:cxn ang="0">
                  <a:pos x="597" y="171"/>
                </a:cxn>
                <a:cxn ang="0">
                  <a:pos x="597" y="171"/>
                </a:cxn>
                <a:cxn ang="0">
                  <a:pos x="591" y="176"/>
                </a:cxn>
                <a:cxn ang="0">
                  <a:pos x="584" y="183"/>
                </a:cxn>
                <a:cxn ang="0">
                  <a:pos x="579" y="189"/>
                </a:cxn>
                <a:cxn ang="0">
                  <a:pos x="576" y="196"/>
                </a:cxn>
                <a:cxn ang="0">
                  <a:pos x="575" y="204"/>
                </a:cxn>
                <a:cxn ang="0">
                  <a:pos x="573" y="210"/>
                </a:cxn>
                <a:cxn ang="0">
                  <a:pos x="573" y="218"/>
                </a:cxn>
                <a:cxn ang="0">
                  <a:pos x="576" y="227"/>
                </a:cxn>
                <a:cxn ang="0">
                  <a:pos x="576" y="227"/>
                </a:cxn>
                <a:cxn ang="0">
                  <a:pos x="579" y="232"/>
                </a:cxn>
                <a:cxn ang="0">
                  <a:pos x="583" y="236"/>
                </a:cxn>
                <a:cxn ang="0">
                  <a:pos x="592" y="243"/>
                </a:cxn>
                <a:cxn ang="0">
                  <a:pos x="604" y="248"/>
                </a:cxn>
                <a:cxn ang="0">
                  <a:pos x="617" y="249"/>
                </a:cxn>
                <a:cxn ang="0">
                  <a:pos x="617" y="249"/>
                </a:cxn>
                <a:cxn ang="0">
                  <a:pos x="617" y="249"/>
                </a:cxn>
                <a:cxn ang="0">
                  <a:pos x="617" y="249"/>
                </a:cxn>
                <a:cxn ang="0">
                  <a:pos x="617" y="249"/>
                </a:cxn>
                <a:cxn ang="0">
                  <a:pos x="617" y="249"/>
                </a:cxn>
                <a:cxn ang="0">
                  <a:pos x="618" y="249"/>
                </a:cxn>
                <a:cxn ang="0">
                  <a:pos x="620" y="253"/>
                </a:cxn>
                <a:cxn ang="0">
                  <a:pos x="638" y="313"/>
                </a:cxn>
                <a:cxn ang="0">
                  <a:pos x="537" y="357"/>
                </a:cxn>
                <a:cxn ang="0">
                  <a:pos x="544" y="373"/>
                </a:cxn>
                <a:cxn ang="0">
                  <a:pos x="0" y="608"/>
                </a:cxn>
                <a:cxn ang="0">
                  <a:pos x="825" y="2518"/>
                </a:cxn>
                <a:cxn ang="0">
                  <a:pos x="843" y="2510"/>
                </a:cxn>
                <a:cxn ang="0">
                  <a:pos x="22" y="608"/>
                </a:cxn>
                <a:cxn ang="0">
                  <a:pos x="1413" y="8"/>
                </a:cxn>
                <a:cxn ang="0">
                  <a:pos x="1408" y="0"/>
                </a:cxn>
              </a:cxnLst>
              <a:rect l="0" t="0" r="r" b="b"/>
              <a:pathLst>
                <a:path w="1413" h="2518">
                  <a:moveTo>
                    <a:pt x="1408" y="0"/>
                  </a:moveTo>
                  <a:lnTo>
                    <a:pt x="804" y="261"/>
                  </a:lnTo>
                  <a:lnTo>
                    <a:pt x="796" y="245"/>
                  </a:lnTo>
                  <a:lnTo>
                    <a:pt x="697" y="287"/>
                  </a:lnTo>
                  <a:lnTo>
                    <a:pt x="666" y="233"/>
                  </a:lnTo>
                  <a:lnTo>
                    <a:pt x="666" y="233"/>
                  </a:lnTo>
                  <a:lnTo>
                    <a:pt x="664" y="230"/>
                  </a:lnTo>
                  <a:lnTo>
                    <a:pt x="664" y="230"/>
                  </a:lnTo>
                  <a:lnTo>
                    <a:pt x="666" y="228"/>
                  </a:lnTo>
                  <a:lnTo>
                    <a:pt x="666" y="228"/>
                  </a:lnTo>
                  <a:lnTo>
                    <a:pt x="674" y="218"/>
                  </a:lnTo>
                  <a:lnTo>
                    <a:pt x="679" y="207"/>
                  </a:lnTo>
                  <a:lnTo>
                    <a:pt x="679" y="194"/>
                  </a:lnTo>
                  <a:lnTo>
                    <a:pt x="679" y="189"/>
                  </a:lnTo>
                  <a:lnTo>
                    <a:pt x="677" y="183"/>
                  </a:lnTo>
                  <a:lnTo>
                    <a:pt x="677" y="183"/>
                  </a:lnTo>
                  <a:lnTo>
                    <a:pt x="674" y="178"/>
                  </a:lnTo>
                  <a:lnTo>
                    <a:pt x="669" y="173"/>
                  </a:lnTo>
                  <a:lnTo>
                    <a:pt x="661" y="165"/>
                  </a:lnTo>
                  <a:lnTo>
                    <a:pt x="648" y="160"/>
                  </a:lnTo>
                  <a:lnTo>
                    <a:pt x="635" y="158"/>
                  </a:lnTo>
                  <a:lnTo>
                    <a:pt x="635" y="158"/>
                  </a:lnTo>
                  <a:lnTo>
                    <a:pt x="620" y="161"/>
                  </a:lnTo>
                  <a:lnTo>
                    <a:pt x="620" y="161"/>
                  </a:lnTo>
                  <a:lnTo>
                    <a:pt x="609" y="165"/>
                  </a:lnTo>
                  <a:lnTo>
                    <a:pt x="609" y="165"/>
                  </a:lnTo>
                  <a:lnTo>
                    <a:pt x="597" y="171"/>
                  </a:lnTo>
                  <a:lnTo>
                    <a:pt x="597" y="171"/>
                  </a:lnTo>
                  <a:lnTo>
                    <a:pt x="591" y="176"/>
                  </a:lnTo>
                  <a:lnTo>
                    <a:pt x="584" y="183"/>
                  </a:lnTo>
                  <a:lnTo>
                    <a:pt x="579" y="189"/>
                  </a:lnTo>
                  <a:lnTo>
                    <a:pt x="576" y="196"/>
                  </a:lnTo>
                  <a:lnTo>
                    <a:pt x="575" y="204"/>
                  </a:lnTo>
                  <a:lnTo>
                    <a:pt x="573" y="210"/>
                  </a:lnTo>
                  <a:lnTo>
                    <a:pt x="573" y="218"/>
                  </a:lnTo>
                  <a:lnTo>
                    <a:pt x="576" y="227"/>
                  </a:lnTo>
                  <a:lnTo>
                    <a:pt x="576" y="227"/>
                  </a:lnTo>
                  <a:lnTo>
                    <a:pt x="579" y="232"/>
                  </a:lnTo>
                  <a:lnTo>
                    <a:pt x="583" y="236"/>
                  </a:lnTo>
                  <a:lnTo>
                    <a:pt x="592" y="243"/>
                  </a:lnTo>
                  <a:lnTo>
                    <a:pt x="604" y="248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7" y="249"/>
                  </a:lnTo>
                  <a:lnTo>
                    <a:pt x="618" y="249"/>
                  </a:lnTo>
                  <a:lnTo>
                    <a:pt x="620" y="253"/>
                  </a:lnTo>
                  <a:lnTo>
                    <a:pt x="638" y="313"/>
                  </a:lnTo>
                  <a:lnTo>
                    <a:pt x="537" y="357"/>
                  </a:lnTo>
                  <a:lnTo>
                    <a:pt x="544" y="373"/>
                  </a:lnTo>
                  <a:lnTo>
                    <a:pt x="0" y="608"/>
                  </a:lnTo>
                  <a:lnTo>
                    <a:pt x="825" y="2518"/>
                  </a:lnTo>
                  <a:lnTo>
                    <a:pt x="843" y="2510"/>
                  </a:lnTo>
                  <a:lnTo>
                    <a:pt x="22" y="608"/>
                  </a:lnTo>
                  <a:lnTo>
                    <a:pt x="1413" y="8"/>
                  </a:lnTo>
                  <a:lnTo>
                    <a:pt x="140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3276"/>
            <p:cNvSpPr>
              <a:spLocks/>
            </p:cNvSpPr>
            <p:nvPr/>
          </p:nvSpPr>
          <p:spPr bwMode="auto">
            <a:xfrm>
              <a:off x="3576637" y="2728912"/>
              <a:ext cx="1773238" cy="1998663"/>
            </a:xfrm>
            <a:custGeom>
              <a:avLst/>
              <a:gdLst/>
              <a:ahLst/>
              <a:cxnLst>
                <a:cxn ang="0">
                  <a:pos x="826" y="2518"/>
                </a:cxn>
                <a:cxn ang="0">
                  <a:pos x="2235" y="1911"/>
                </a:cxn>
                <a:cxn ang="0">
                  <a:pos x="1409" y="0"/>
                </a:cxn>
                <a:cxn ang="0">
                  <a:pos x="0" y="608"/>
                </a:cxn>
                <a:cxn ang="0">
                  <a:pos x="826" y="2518"/>
                </a:cxn>
              </a:cxnLst>
              <a:rect l="0" t="0" r="r" b="b"/>
              <a:pathLst>
                <a:path w="2235" h="2518">
                  <a:moveTo>
                    <a:pt x="826" y="2518"/>
                  </a:moveTo>
                  <a:lnTo>
                    <a:pt x="2235" y="1911"/>
                  </a:lnTo>
                  <a:lnTo>
                    <a:pt x="1409" y="0"/>
                  </a:lnTo>
                  <a:lnTo>
                    <a:pt x="0" y="608"/>
                  </a:lnTo>
                  <a:lnTo>
                    <a:pt x="826" y="25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3277"/>
            <p:cNvSpPr>
              <a:spLocks/>
            </p:cNvSpPr>
            <p:nvPr/>
          </p:nvSpPr>
          <p:spPr bwMode="auto">
            <a:xfrm>
              <a:off x="3576637" y="2728912"/>
              <a:ext cx="1773238" cy="1998663"/>
            </a:xfrm>
            <a:custGeom>
              <a:avLst/>
              <a:gdLst/>
              <a:ahLst/>
              <a:cxnLst>
                <a:cxn ang="0">
                  <a:pos x="826" y="2518"/>
                </a:cxn>
                <a:cxn ang="0">
                  <a:pos x="2235" y="1911"/>
                </a:cxn>
                <a:cxn ang="0">
                  <a:pos x="1409" y="0"/>
                </a:cxn>
                <a:cxn ang="0">
                  <a:pos x="0" y="608"/>
                </a:cxn>
                <a:cxn ang="0">
                  <a:pos x="826" y="2518"/>
                </a:cxn>
              </a:cxnLst>
              <a:rect l="0" t="0" r="r" b="b"/>
              <a:pathLst>
                <a:path w="2235" h="2518">
                  <a:moveTo>
                    <a:pt x="826" y="2518"/>
                  </a:moveTo>
                  <a:lnTo>
                    <a:pt x="2235" y="1911"/>
                  </a:lnTo>
                  <a:lnTo>
                    <a:pt x="1409" y="0"/>
                  </a:lnTo>
                  <a:lnTo>
                    <a:pt x="0" y="608"/>
                  </a:lnTo>
                  <a:lnTo>
                    <a:pt x="826" y="25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278"/>
            <p:cNvSpPr>
              <a:spLocks/>
            </p:cNvSpPr>
            <p:nvPr/>
          </p:nvSpPr>
          <p:spPr bwMode="auto">
            <a:xfrm>
              <a:off x="3657600" y="2800350"/>
              <a:ext cx="1601788" cy="1827213"/>
            </a:xfrm>
            <a:custGeom>
              <a:avLst/>
              <a:gdLst/>
              <a:ahLst/>
              <a:cxnLst>
                <a:cxn ang="0">
                  <a:pos x="2018" y="1754"/>
                </a:cxn>
                <a:cxn ang="0">
                  <a:pos x="772" y="2303"/>
                </a:cxn>
                <a:cxn ang="0">
                  <a:pos x="0" y="549"/>
                </a:cxn>
                <a:cxn ang="0">
                  <a:pos x="1246" y="0"/>
                </a:cxn>
                <a:cxn ang="0">
                  <a:pos x="2018" y="1754"/>
                </a:cxn>
              </a:cxnLst>
              <a:rect l="0" t="0" r="r" b="b"/>
              <a:pathLst>
                <a:path w="2018" h="2303">
                  <a:moveTo>
                    <a:pt x="2018" y="1754"/>
                  </a:moveTo>
                  <a:lnTo>
                    <a:pt x="772" y="2303"/>
                  </a:lnTo>
                  <a:lnTo>
                    <a:pt x="0" y="549"/>
                  </a:lnTo>
                  <a:lnTo>
                    <a:pt x="1246" y="0"/>
                  </a:lnTo>
                  <a:lnTo>
                    <a:pt x="2018" y="175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279"/>
            <p:cNvSpPr>
              <a:spLocks/>
            </p:cNvSpPr>
            <p:nvPr/>
          </p:nvSpPr>
          <p:spPr bwMode="auto">
            <a:xfrm>
              <a:off x="3657600" y="2800350"/>
              <a:ext cx="1601788" cy="1827213"/>
            </a:xfrm>
            <a:custGeom>
              <a:avLst/>
              <a:gdLst/>
              <a:ahLst/>
              <a:cxnLst>
                <a:cxn ang="0">
                  <a:pos x="2018" y="1754"/>
                </a:cxn>
                <a:cxn ang="0">
                  <a:pos x="772" y="2303"/>
                </a:cxn>
                <a:cxn ang="0">
                  <a:pos x="0" y="549"/>
                </a:cxn>
                <a:cxn ang="0">
                  <a:pos x="1246" y="0"/>
                </a:cxn>
                <a:cxn ang="0">
                  <a:pos x="2018" y="1754"/>
                </a:cxn>
              </a:cxnLst>
              <a:rect l="0" t="0" r="r" b="b"/>
              <a:pathLst>
                <a:path w="2018" h="2303">
                  <a:moveTo>
                    <a:pt x="2018" y="1754"/>
                  </a:moveTo>
                  <a:lnTo>
                    <a:pt x="772" y="2303"/>
                  </a:lnTo>
                  <a:lnTo>
                    <a:pt x="0" y="549"/>
                  </a:lnTo>
                  <a:lnTo>
                    <a:pt x="1246" y="0"/>
                  </a:lnTo>
                  <a:lnTo>
                    <a:pt x="2018" y="175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280"/>
            <p:cNvSpPr>
              <a:spLocks/>
            </p:cNvSpPr>
            <p:nvPr/>
          </p:nvSpPr>
          <p:spPr bwMode="auto">
            <a:xfrm>
              <a:off x="4002087" y="2922587"/>
              <a:ext cx="252413" cy="196850"/>
            </a:xfrm>
            <a:custGeom>
              <a:avLst/>
              <a:gdLst/>
              <a:ahLst/>
              <a:cxnLst>
                <a:cxn ang="0">
                  <a:pos x="259" y="0"/>
                </a:cxn>
                <a:cxn ang="0">
                  <a:pos x="317" y="135"/>
                </a:cxn>
                <a:cxn ang="0">
                  <a:pos x="226" y="174"/>
                </a:cxn>
                <a:cxn ang="0">
                  <a:pos x="226" y="174"/>
                </a:cxn>
                <a:cxn ang="0">
                  <a:pos x="223" y="175"/>
                </a:cxn>
                <a:cxn ang="0">
                  <a:pos x="221" y="179"/>
                </a:cxn>
                <a:cxn ang="0">
                  <a:pos x="221" y="184"/>
                </a:cxn>
                <a:cxn ang="0">
                  <a:pos x="221" y="190"/>
                </a:cxn>
                <a:cxn ang="0">
                  <a:pos x="220" y="192"/>
                </a:cxn>
                <a:cxn ang="0">
                  <a:pos x="216" y="193"/>
                </a:cxn>
                <a:cxn ang="0">
                  <a:pos x="171" y="215"/>
                </a:cxn>
                <a:cxn ang="0">
                  <a:pos x="171" y="215"/>
                </a:cxn>
                <a:cxn ang="0">
                  <a:pos x="166" y="215"/>
                </a:cxn>
                <a:cxn ang="0">
                  <a:pos x="164" y="215"/>
                </a:cxn>
                <a:cxn ang="0">
                  <a:pos x="159" y="211"/>
                </a:cxn>
                <a:cxn ang="0">
                  <a:pos x="155" y="208"/>
                </a:cxn>
                <a:cxn ang="0">
                  <a:pos x="151" y="206"/>
                </a:cxn>
                <a:cxn ang="0">
                  <a:pos x="148" y="208"/>
                </a:cxn>
                <a:cxn ang="0">
                  <a:pos x="58" y="247"/>
                </a:cxn>
                <a:cxn ang="0">
                  <a:pos x="0" y="112"/>
                </a:cxn>
                <a:cxn ang="0">
                  <a:pos x="259" y="0"/>
                </a:cxn>
              </a:cxnLst>
              <a:rect l="0" t="0" r="r" b="b"/>
              <a:pathLst>
                <a:path w="317" h="247">
                  <a:moveTo>
                    <a:pt x="259" y="0"/>
                  </a:moveTo>
                  <a:lnTo>
                    <a:pt x="317" y="135"/>
                  </a:lnTo>
                  <a:lnTo>
                    <a:pt x="226" y="174"/>
                  </a:lnTo>
                  <a:lnTo>
                    <a:pt x="226" y="174"/>
                  </a:lnTo>
                  <a:lnTo>
                    <a:pt x="223" y="175"/>
                  </a:lnTo>
                  <a:lnTo>
                    <a:pt x="221" y="179"/>
                  </a:lnTo>
                  <a:lnTo>
                    <a:pt x="221" y="184"/>
                  </a:lnTo>
                  <a:lnTo>
                    <a:pt x="221" y="190"/>
                  </a:lnTo>
                  <a:lnTo>
                    <a:pt x="220" y="192"/>
                  </a:lnTo>
                  <a:lnTo>
                    <a:pt x="216" y="193"/>
                  </a:lnTo>
                  <a:lnTo>
                    <a:pt x="171" y="215"/>
                  </a:lnTo>
                  <a:lnTo>
                    <a:pt x="171" y="215"/>
                  </a:lnTo>
                  <a:lnTo>
                    <a:pt x="166" y="215"/>
                  </a:lnTo>
                  <a:lnTo>
                    <a:pt x="164" y="215"/>
                  </a:lnTo>
                  <a:lnTo>
                    <a:pt x="159" y="211"/>
                  </a:lnTo>
                  <a:lnTo>
                    <a:pt x="155" y="208"/>
                  </a:lnTo>
                  <a:lnTo>
                    <a:pt x="151" y="206"/>
                  </a:lnTo>
                  <a:lnTo>
                    <a:pt x="148" y="208"/>
                  </a:lnTo>
                  <a:lnTo>
                    <a:pt x="58" y="247"/>
                  </a:lnTo>
                  <a:lnTo>
                    <a:pt x="0" y="112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33333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281"/>
            <p:cNvSpPr>
              <a:spLocks/>
            </p:cNvSpPr>
            <p:nvPr/>
          </p:nvSpPr>
          <p:spPr bwMode="auto">
            <a:xfrm>
              <a:off x="4138612" y="3071812"/>
              <a:ext cx="36513" cy="22225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23" y="1"/>
                </a:cxn>
                <a:cxn ang="0">
                  <a:pos x="23" y="1"/>
                </a:cxn>
                <a:cxn ang="0">
                  <a:pos x="26" y="0"/>
                </a:cxn>
                <a:cxn ang="0">
                  <a:pos x="29" y="1"/>
                </a:cxn>
                <a:cxn ang="0">
                  <a:pos x="34" y="5"/>
                </a:cxn>
                <a:cxn ang="0">
                  <a:pos x="39" y="8"/>
                </a:cxn>
                <a:cxn ang="0">
                  <a:pos x="41" y="8"/>
                </a:cxn>
                <a:cxn ang="0">
                  <a:pos x="45" y="6"/>
                </a:cxn>
                <a:cxn ang="0">
                  <a:pos x="0" y="28"/>
                </a:cxn>
                <a:cxn ang="0">
                  <a:pos x="0" y="28"/>
                </a:cxn>
                <a:cxn ang="0">
                  <a:pos x="3" y="24"/>
                </a:cxn>
                <a:cxn ang="0">
                  <a:pos x="5" y="23"/>
                </a:cxn>
                <a:cxn ang="0">
                  <a:pos x="5" y="16"/>
                </a:cxn>
                <a:cxn ang="0">
                  <a:pos x="5" y="11"/>
                </a:cxn>
                <a:cxn ang="0">
                  <a:pos x="6" y="8"/>
                </a:cxn>
                <a:cxn ang="0">
                  <a:pos x="10" y="6"/>
                </a:cxn>
                <a:cxn ang="0">
                  <a:pos x="10" y="6"/>
                </a:cxn>
              </a:cxnLst>
              <a:rect l="0" t="0" r="r" b="b"/>
              <a:pathLst>
                <a:path w="45" h="28">
                  <a:moveTo>
                    <a:pt x="10" y="6"/>
                  </a:moveTo>
                  <a:lnTo>
                    <a:pt x="23" y="1"/>
                  </a:lnTo>
                  <a:lnTo>
                    <a:pt x="23" y="1"/>
                  </a:lnTo>
                  <a:lnTo>
                    <a:pt x="26" y="0"/>
                  </a:lnTo>
                  <a:lnTo>
                    <a:pt x="29" y="1"/>
                  </a:lnTo>
                  <a:lnTo>
                    <a:pt x="34" y="5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5" y="6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3" y="24"/>
                  </a:lnTo>
                  <a:lnTo>
                    <a:pt x="5" y="23"/>
                  </a:lnTo>
                  <a:lnTo>
                    <a:pt x="5" y="16"/>
                  </a:lnTo>
                  <a:lnTo>
                    <a:pt x="5" y="11"/>
                  </a:lnTo>
                  <a:lnTo>
                    <a:pt x="6" y="8"/>
                  </a:lnTo>
                  <a:lnTo>
                    <a:pt x="10" y="6"/>
                  </a:lnTo>
                  <a:lnTo>
                    <a:pt x="10" y="6"/>
                  </a:lnTo>
                  <a:close/>
                </a:path>
              </a:pathLst>
            </a:custGeom>
            <a:solidFill>
              <a:srgbClr val="4D4D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282"/>
            <p:cNvSpPr>
              <a:spLocks/>
            </p:cNvSpPr>
            <p:nvPr/>
          </p:nvSpPr>
          <p:spPr bwMode="auto">
            <a:xfrm>
              <a:off x="4030662" y="2854325"/>
              <a:ext cx="163513" cy="246063"/>
            </a:xfrm>
            <a:custGeom>
              <a:avLst/>
              <a:gdLst/>
              <a:ahLst/>
              <a:cxnLst>
                <a:cxn ang="0">
                  <a:pos x="110" y="298"/>
                </a:cxn>
                <a:cxn ang="0">
                  <a:pos x="45" y="95"/>
                </a:cxn>
                <a:cxn ang="0">
                  <a:pos x="45" y="91"/>
                </a:cxn>
                <a:cxn ang="0">
                  <a:pos x="44" y="91"/>
                </a:cxn>
                <a:cxn ang="0">
                  <a:pos x="18" y="85"/>
                </a:cxn>
                <a:cxn ang="0">
                  <a:pos x="5" y="74"/>
                </a:cxn>
                <a:cxn ang="0">
                  <a:pos x="1" y="69"/>
                </a:cxn>
                <a:cxn ang="0">
                  <a:pos x="0" y="52"/>
                </a:cxn>
                <a:cxn ang="0">
                  <a:pos x="3" y="38"/>
                </a:cxn>
                <a:cxn ang="0">
                  <a:pos x="11" y="25"/>
                </a:cxn>
                <a:cxn ang="0">
                  <a:pos x="24" y="13"/>
                </a:cxn>
                <a:cxn ang="0">
                  <a:pos x="36" y="7"/>
                </a:cxn>
                <a:cxn ang="0">
                  <a:pos x="47" y="3"/>
                </a:cxn>
                <a:cxn ang="0">
                  <a:pos x="55" y="2"/>
                </a:cxn>
                <a:cxn ang="0">
                  <a:pos x="73" y="2"/>
                </a:cxn>
                <a:cxn ang="0">
                  <a:pos x="88" y="8"/>
                </a:cxn>
                <a:cxn ang="0">
                  <a:pos x="99" y="18"/>
                </a:cxn>
                <a:cxn ang="0">
                  <a:pos x="102" y="25"/>
                </a:cxn>
                <a:cxn ang="0">
                  <a:pos x="106" y="36"/>
                </a:cxn>
                <a:cxn ang="0">
                  <a:pos x="99" y="60"/>
                </a:cxn>
                <a:cxn ang="0">
                  <a:pos x="91" y="70"/>
                </a:cxn>
                <a:cxn ang="0">
                  <a:pos x="91" y="72"/>
                </a:cxn>
                <a:cxn ang="0">
                  <a:pos x="197" y="259"/>
                </a:cxn>
                <a:cxn ang="0">
                  <a:pos x="197" y="261"/>
                </a:cxn>
                <a:cxn ang="0">
                  <a:pos x="198" y="264"/>
                </a:cxn>
                <a:cxn ang="0">
                  <a:pos x="205" y="271"/>
                </a:cxn>
                <a:cxn ang="0">
                  <a:pos x="200" y="271"/>
                </a:cxn>
                <a:cxn ang="0">
                  <a:pos x="194" y="269"/>
                </a:cxn>
                <a:cxn ang="0">
                  <a:pos x="84" y="77"/>
                </a:cxn>
                <a:cxn ang="0">
                  <a:pos x="83" y="75"/>
                </a:cxn>
                <a:cxn ang="0">
                  <a:pos x="83" y="70"/>
                </a:cxn>
                <a:cxn ang="0">
                  <a:pos x="86" y="65"/>
                </a:cxn>
                <a:cxn ang="0">
                  <a:pos x="93" y="56"/>
                </a:cxn>
                <a:cxn ang="0">
                  <a:pos x="96" y="49"/>
                </a:cxn>
                <a:cxn ang="0">
                  <a:pos x="97" y="34"/>
                </a:cxn>
                <a:cxn ang="0">
                  <a:pos x="96" y="28"/>
                </a:cxn>
                <a:cxn ang="0">
                  <a:pos x="88" y="17"/>
                </a:cxn>
                <a:cxn ang="0">
                  <a:pos x="73" y="10"/>
                </a:cxn>
                <a:cxn ang="0">
                  <a:pos x="65" y="8"/>
                </a:cxn>
                <a:cxn ang="0">
                  <a:pos x="57" y="8"/>
                </a:cxn>
                <a:cxn ang="0">
                  <a:pos x="39" y="13"/>
                </a:cxn>
                <a:cxn ang="0">
                  <a:pos x="27" y="20"/>
                </a:cxn>
                <a:cxn ang="0">
                  <a:pos x="22" y="23"/>
                </a:cxn>
                <a:cxn ang="0">
                  <a:pos x="11" y="38"/>
                </a:cxn>
                <a:cxn ang="0">
                  <a:pos x="8" y="44"/>
                </a:cxn>
                <a:cxn ang="0">
                  <a:pos x="8" y="59"/>
                </a:cxn>
                <a:cxn ang="0">
                  <a:pos x="9" y="65"/>
                </a:cxn>
                <a:cxn ang="0">
                  <a:pos x="18" y="77"/>
                </a:cxn>
                <a:cxn ang="0">
                  <a:pos x="31" y="83"/>
                </a:cxn>
                <a:cxn ang="0">
                  <a:pos x="42" y="83"/>
                </a:cxn>
                <a:cxn ang="0">
                  <a:pos x="45" y="83"/>
                </a:cxn>
                <a:cxn ang="0">
                  <a:pos x="49" y="85"/>
                </a:cxn>
                <a:cxn ang="0">
                  <a:pos x="53" y="91"/>
                </a:cxn>
                <a:cxn ang="0">
                  <a:pos x="117" y="297"/>
                </a:cxn>
                <a:cxn ang="0">
                  <a:pos x="117" y="305"/>
                </a:cxn>
                <a:cxn ang="0">
                  <a:pos x="110" y="310"/>
                </a:cxn>
                <a:cxn ang="0">
                  <a:pos x="107" y="303"/>
                </a:cxn>
                <a:cxn ang="0">
                  <a:pos x="110" y="302"/>
                </a:cxn>
                <a:cxn ang="0">
                  <a:pos x="110" y="298"/>
                </a:cxn>
              </a:cxnLst>
              <a:rect l="0" t="0" r="r" b="b"/>
              <a:pathLst>
                <a:path w="205" h="310">
                  <a:moveTo>
                    <a:pt x="110" y="298"/>
                  </a:moveTo>
                  <a:lnTo>
                    <a:pt x="110" y="298"/>
                  </a:lnTo>
                  <a:lnTo>
                    <a:pt x="109" y="298"/>
                  </a:lnTo>
                  <a:lnTo>
                    <a:pt x="45" y="95"/>
                  </a:lnTo>
                  <a:lnTo>
                    <a:pt x="45" y="91"/>
                  </a:lnTo>
                  <a:lnTo>
                    <a:pt x="45" y="91"/>
                  </a:lnTo>
                  <a:lnTo>
                    <a:pt x="44" y="91"/>
                  </a:lnTo>
                  <a:lnTo>
                    <a:pt x="44" y="91"/>
                  </a:lnTo>
                  <a:lnTo>
                    <a:pt x="31" y="90"/>
                  </a:lnTo>
                  <a:lnTo>
                    <a:pt x="18" y="85"/>
                  </a:lnTo>
                  <a:lnTo>
                    <a:pt x="9" y="78"/>
                  </a:lnTo>
                  <a:lnTo>
                    <a:pt x="5" y="74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0" y="60"/>
                  </a:lnTo>
                  <a:lnTo>
                    <a:pt x="0" y="52"/>
                  </a:lnTo>
                  <a:lnTo>
                    <a:pt x="0" y="46"/>
                  </a:lnTo>
                  <a:lnTo>
                    <a:pt x="3" y="38"/>
                  </a:lnTo>
                  <a:lnTo>
                    <a:pt x="6" y="31"/>
                  </a:lnTo>
                  <a:lnTo>
                    <a:pt x="11" y="25"/>
                  </a:lnTo>
                  <a:lnTo>
                    <a:pt x="18" y="18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5" y="2"/>
                  </a:lnTo>
                  <a:lnTo>
                    <a:pt x="65" y="0"/>
                  </a:lnTo>
                  <a:lnTo>
                    <a:pt x="73" y="2"/>
                  </a:lnTo>
                  <a:lnTo>
                    <a:pt x="79" y="3"/>
                  </a:lnTo>
                  <a:lnTo>
                    <a:pt x="88" y="8"/>
                  </a:lnTo>
                  <a:lnTo>
                    <a:pt x="94" y="12"/>
                  </a:lnTo>
                  <a:lnTo>
                    <a:pt x="99" y="18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4" y="31"/>
                  </a:lnTo>
                  <a:lnTo>
                    <a:pt x="106" y="36"/>
                  </a:lnTo>
                  <a:lnTo>
                    <a:pt x="104" y="49"/>
                  </a:lnTo>
                  <a:lnTo>
                    <a:pt x="99" y="60"/>
                  </a:lnTo>
                  <a:lnTo>
                    <a:pt x="91" y="70"/>
                  </a:lnTo>
                  <a:lnTo>
                    <a:pt x="91" y="70"/>
                  </a:lnTo>
                  <a:lnTo>
                    <a:pt x="91" y="72"/>
                  </a:lnTo>
                  <a:lnTo>
                    <a:pt x="91" y="72"/>
                  </a:lnTo>
                  <a:lnTo>
                    <a:pt x="91" y="75"/>
                  </a:lnTo>
                  <a:lnTo>
                    <a:pt x="197" y="259"/>
                  </a:lnTo>
                  <a:lnTo>
                    <a:pt x="197" y="261"/>
                  </a:lnTo>
                  <a:lnTo>
                    <a:pt x="197" y="261"/>
                  </a:lnTo>
                  <a:lnTo>
                    <a:pt x="198" y="264"/>
                  </a:lnTo>
                  <a:lnTo>
                    <a:pt x="198" y="264"/>
                  </a:lnTo>
                  <a:lnTo>
                    <a:pt x="202" y="262"/>
                  </a:lnTo>
                  <a:lnTo>
                    <a:pt x="205" y="271"/>
                  </a:lnTo>
                  <a:lnTo>
                    <a:pt x="205" y="271"/>
                  </a:lnTo>
                  <a:lnTo>
                    <a:pt x="200" y="271"/>
                  </a:lnTo>
                  <a:lnTo>
                    <a:pt x="197" y="271"/>
                  </a:lnTo>
                  <a:lnTo>
                    <a:pt x="194" y="269"/>
                  </a:lnTo>
                  <a:lnTo>
                    <a:pt x="190" y="266"/>
                  </a:lnTo>
                  <a:lnTo>
                    <a:pt x="84" y="77"/>
                  </a:lnTo>
                  <a:lnTo>
                    <a:pt x="84" y="77"/>
                  </a:lnTo>
                  <a:lnTo>
                    <a:pt x="83" y="75"/>
                  </a:lnTo>
                  <a:lnTo>
                    <a:pt x="83" y="70"/>
                  </a:lnTo>
                  <a:lnTo>
                    <a:pt x="83" y="70"/>
                  </a:lnTo>
                  <a:lnTo>
                    <a:pt x="84" y="67"/>
                  </a:lnTo>
                  <a:lnTo>
                    <a:pt x="86" y="65"/>
                  </a:lnTo>
                  <a:lnTo>
                    <a:pt x="86" y="65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96" y="49"/>
                  </a:lnTo>
                  <a:lnTo>
                    <a:pt x="97" y="41"/>
                  </a:lnTo>
                  <a:lnTo>
                    <a:pt x="97" y="34"/>
                  </a:lnTo>
                  <a:lnTo>
                    <a:pt x="96" y="28"/>
                  </a:lnTo>
                  <a:lnTo>
                    <a:pt x="96" y="28"/>
                  </a:lnTo>
                  <a:lnTo>
                    <a:pt x="93" y="21"/>
                  </a:lnTo>
                  <a:lnTo>
                    <a:pt x="88" y="17"/>
                  </a:lnTo>
                  <a:lnTo>
                    <a:pt x="81" y="13"/>
                  </a:lnTo>
                  <a:lnTo>
                    <a:pt x="73" y="10"/>
                  </a:lnTo>
                  <a:lnTo>
                    <a:pt x="73" y="10"/>
                  </a:lnTo>
                  <a:lnTo>
                    <a:pt x="65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49" y="10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27" y="20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16" y="30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8" y="44"/>
                  </a:lnTo>
                  <a:lnTo>
                    <a:pt x="6" y="51"/>
                  </a:lnTo>
                  <a:lnTo>
                    <a:pt x="8" y="59"/>
                  </a:lnTo>
                  <a:lnTo>
                    <a:pt x="9" y="65"/>
                  </a:lnTo>
                  <a:lnTo>
                    <a:pt x="9" y="65"/>
                  </a:lnTo>
                  <a:lnTo>
                    <a:pt x="13" y="70"/>
                  </a:lnTo>
                  <a:lnTo>
                    <a:pt x="18" y="77"/>
                  </a:lnTo>
                  <a:lnTo>
                    <a:pt x="24" y="80"/>
                  </a:lnTo>
                  <a:lnTo>
                    <a:pt x="31" y="83"/>
                  </a:lnTo>
                  <a:lnTo>
                    <a:pt x="31" y="83"/>
                  </a:lnTo>
                  <a:lnTo>
                    <a:pt x="42" y="83"/>
                  </a:lnTo>
                  <a:lnTo>
                    <a:pt x="42" y="83"/>
                  </a:lnTo>
                  <a:lnTo>
                    <a:pt x="45" y="83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52" y="88"/>
                  </a:lnTo>
                  <a:lnTo>
                    <a:pt x="53" y="91"/>
                  </a:lnTo>
                  <a:lnTo>
                    <a:pt x="117" y="297"/>
                  </a:lnTo>
                  <a:lnTo>
                    <a:pt x="117" y="297"/>
                  </a:lnTo>
                  <a:lnTo>
                    <a:pt x="119" y="302"/>
                  </a:lnTo>
                  <a:lnTo>
                    <a:pt x="117" y="305"/>
                  </a:lnTo>
                  <a:lnTo>
                    <a:pt x="115" y="308"/>
                  </a:lnTo>
                  <a:lnTo>
                    <a:pt x="110" y="310"/>
                  </a:lnTo>
                  <a:lnTo>
                    <a:pt x="107" y="303"/>
                  </a:lnTo>
                  <a:lnTo>
                    <a:pt x="107" y="303"/>
                  </a:lnTo>
                  <a:lnTo>
                    <a:pt x="110" y="302"/>
                  </a:lnTo>
                  <a:lnTo>
                    <a:pt x="110" y="302"/>
                  </a:lnTo>
                  <a:lnTo>
                    <a:pt x="110" y="298"/>
                  </a:lnTo>
                  <a:lnTo>
                    <a:pt x="110" y="298"/>
                  </a:lnTo>
                  <a:close/>
                </a:path>
              </a:pathLst>
            </a:custGeom>
            <a:solidFill>
              <a:srgbClr val="FBB03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83"/>
            <p:cNvSpPr>
              <a:spLocks/>
            </p:cNvSpPr>
            <p:nvPr/>
          </p:nvSpPr>
          <p:spPr bwMode="auto">
            <a:xfrm>
              <a:off x="4184650" y="3024187"/>
              <a:ext cx="76200" cy="44450"/>
            </a:xfrm>
            <a:custGeom>
              <a:avLst/>
              <a:gdLst/>
              <a:ahLst/>
              <a:cxnLst>
                <a:cxn ang="0">
                  <a:pos x="11" y="57"/>
                </a:cxn>
                <a:cxn ang="0">
                  <a:pos x="11" y="57"/>
                </a:cxn>
                <a:cxn ang="0">
                  <a:pos x="94" y="21"/>
                </a:cxn>
                <a:cxn ang="0">
                  <a:pos x="94" y="21"/>
                </a:cxn>
                <a:cxn ang="0">
                  <a:pos x="96" y="14"/>
                </a:cxn>
                <a:cxn ang="0">
                  <a:pos x="96" y="8"/>
                </a:cxn>
                <a:cxn ang="0">
                  <a:pos x="91" y="3"/>
                </a:cxn>
                <a:cxn ang="0">
                  <a:pos x="86" y="0"/>
                </a:cxn>
                <a:cxn ang="0">
                  <a:pos x="86" y="0"/>
                </a:cxn>
                <a:cxn ang="0">
                  <a:pos x="1" y="37"/>
                </a:cxn>
                <a:cxn ang="0">
                  <a:pos x="1" y="37"/>
                </a:cxn>
                <a:cxn ang="0">
                  <a:pos x="0" y="42"/>
                </a:cxn>
                <a:cxn ang="0">
                  <a:pos x="1" y="48"/>
                </a:cxn>
                <a:cxn ang="0">
                  <a:pos x="4" y="53"/>
                </a:cxn>
                <a:cxn ang="0">
                  <a:pos x="11" y="57"/>
                </a:cxn>
                <a:cxn ang="0">
                  <a:pos x="11" y="57"/>
                </a:cxn>
              </a:cxnLst>
              <a:rect l="0" t="0" r="r" b="b"/>
              <a:pathLst>
                <a:path w="96" h="57">
                  <a:moveTo>
                    <a:pt x="11" y="57"/>
                  </a:moveTo>
                  <a:lnTo>
                    <a:pt x="11" y="57"/>
                  </a:lnTo>
                  <a:lnTo>
                    <a:pt x="94" y="21"/>
                  </a:lnTo>
                  <a:lnTo>
                    <a:pt x="94" y="21"/>
                  </a:lnTo>
                  <a:lnTo>
                    <a:pt x="96" y="14"/>
                  </a:lnTo>
                  <a:lnTo>
                    <a:pt x="96" y="8"/>
                  </a:lnTo>
                  <a:lnTo>
                    <a:pt x="91" y="3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42"/>
                  </a:lnTo>
                  <a:lnTo>
                    <a:pt x="1" y="48"/>
                  </a:lnTo>
                  <a:lnTo>
                    <a:pt x="4" y="53"/>
                  </a:lnTo>
                  <a:lnTo>
                    <a:pt x="11" y="57"/>
                  </a:lnTo>
                  <a:lnTo>
                    <a:pt x="11" y="57"/>
                  </a:lnTo>
                  <a:close/>
                </a:path>
              </a:pathLst>
            </a:custGeom>
            <a:solidFill>
              <a:srgbClr val="4D4D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84"/>
            <p:cNvSpPr>
              <a:spLocks/>
            </p:cNvSpPr>
            <p:nvPr/>
          </p:nvSpPr>
          <p:spPr bwMode="auto">
            <a:xfrm>
              <a:off x="4043362" y="3086100"/>
              <a:ext cx="77788" cy="44450"/>
            </a:xfrm>
            <a:custGeom>
              <a:avLst/>
              <a:gdLst/>
              <a:ahLst/>
              <a:cxnLst>
                <a:cxn ang="0">
                  <a:pos x="96" y="19"/>
                </a:cxn>
                <a:cxn ang="0">
                  <a:pos x="96" y="19"/>
                </a:cxn>
                <a:cxn ang="0">
                  <a:pos x="12" y="55"/>
                </a:cxn>
                <a:cxn ang="0">
                  <a:pos x="12" y="55"/>
                </a:cxn>
                <a:cxn ang="0">
                  <a:pos x="5" y="53"/>
                </a:cxn>
                <a:cxn ang="0">
                  <a:pos x="2" y="47"/>
                </a:cxn>
                <a:cxn ang="0">
                  <a:pos x="0" y="42"/>
                </a:cxn>
                <a:cxn ang="0">
                  <a:pos x="2" y="36"/>
                </a:cxn>
                <a:cxn ang="0">
                  <a:pos x="2" y="36"/>
                </a:cxn>
                <a:cxn ang="0">
                  <a:pos x="87" y="0"/>
                </a:cxn>
                <a:cxn ang="0">
                  <a:pos x="87" y="0"/>
                </a:cxn>
                <a:cxn ang="0">
                  <a:pos x="93" y="3"/>
                </a:cxn>
                <a:cxn ang="0">
                  <a:pos x="96" y="8"/>
                </a:cxn>
                <a:cxn ang="0">
                  <a:pos x="98" y="13"/>
                </a:cxn>
                <a:cxn ang="0">
                  <a:pos x="96" y="19"/>
                </a:cxn>
                <a:cxn ang="0">
                  <a:pos x="96" y="19"/>
                </a:cxn>
              </a:cxnLst>
              <a:rect l="0" t="0" r="r" b="b"/>
              <a:pathLst>
                <a:path w="98" h="55">
                  <a:moveTo>
                    <a:pt x="96" y="19"/>
                  </a:moveTo>
                  <a:lnTo>
                    <a:pt x="96" y="19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5" y="53"/>
                  </a:lnTo>
                  <a:lnTo>
                    <a:pt x="2" y="47"/>
                  </a:lnTo>
                  <a:lnTo>
                    <a:pt x="0" y="42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93" y="3"/>
                  </a:lnTo>
                  <a:lnTo>
                    <a:pt x="96" y="8"/>
                  </a:lnTo>
                  <a:lnTo>
                    <a:pt x="98" y="13"/>
                  </a:lnTo>
                  <a:lnTo>
                    <a:pt x="96" y="19"/>
                  </a:lnTo>
                  <a:lnTo>
                    <a:pt x="96" y="19"/>
                  </a:lnTo>
                  <a:close/>
                </a:path>
              </a:pathLst>
            </a:custGeom>
            <a:solidFill>
              <a:srgbClr val="4D4D4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85"/>
            <p:cNvSpPr>
              <a:spLocks/>
            </p:cNvSpPr>
            <p:nvPr/>
          </p:nvSpPr>
          <p:spPr bwMode="auto">
            <a:xfrm>
              <a:off x="3941762" y="3259137"/>
              <a:ext cx="749300" cy="317500"/>
            </a:xfrm>
            <a:custGeom>
              <a:avLst/>
              <a:gdLst/>
              <a:ahLst/>
              <a:cxnLst>
                <a:cxn ang="0">
                  <a:pos x="945" y="11"/>
                </a:cxn>
                <a:cxn ang="0">
                  <a:pos x="5" y="401"/>
                </a:cxn>
                <a:cxn ang="0">
                  <a:pos x="0" y="389"/>
                </a:cxn>
                <a:cxn ang="0">
                  <a:pos x="940" y="0"/>
                </a:cxn>
                <a:cxn ang="0">
                  <a:pos x="945" y="11"/>
                </a:cxn>
              </a:cxnLst>
              <a:rect l="0" t="0" r="r" b="b"/>
              <a:pathLst>
                <a:path w="945" h="401">
                  <a:moveTo>
                    <a:pt x="945" y="11"/>
                  </a:moveTo>
                  <a:lnTo>
                    <a:pt x="5" y="401"/>
                  </a:lnTo>
                  <a:lnTo>
                    <a:pt x="0" y="389"/>
                  </a:lnTo>
                  <a:lnTo>
                    <a:pt x="940" y="0"/>
                  </a:lnTo>
                  <a:lnTo>
                    <a:pt x="945" y="11"/>
                  </a:lnTo>
                  <a:close/>
                </a:path>
              </a:pathLst>
            </a:custGeom>
            <a:solidFill>
              <a:srgbClr val="87653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286"/>
            <p:cNvSpPr>
              <a:spLocks/>
            </p:cNvSpPr>
            <p:nvPr/>
          </p:nvSpPr>
          <p:spPr bwMode="auto">
            <a:xfrm>
              <a:off x="3975100" y="3538537"/>
              <a:ext cx="28575" cy="30163"/>
            </a:xfrm>
            <a:custGeom>
              <a:avLst/>
              <a:gdLst/>
              <a:ahLst/>
              <a:cxnLst>
                <a:cxn ang="0">
                  <a:pos x="18" y="37"/>
                </a:cxn>
                <a:cxn ang="0">
                  <a:pos x="18" y="37"/>
                </a:cxn>
                <a:cxn ang="0">
                  <a:pos x="13" y="37"/>
                </a:cxn>
                <a:cxn ang="0">
                  <a:pos x="8" y="34"/>
                </a:cxn>
                <a:cxn ang="0">
                  <a:pos x="5" y="31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1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1" y="1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3" y="6"/>
                </a:cxn>
                <a:cxn ang="0">
                  <a:pos x="36" y="11"/>
                </a:cxn>
                <a:cxn ang="0">
                  <a:pos x="36" y="11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1" y="32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8" y="37"/>
                </a:cxn>
                <a:cxn ang="0">
                  <a:pos x="18" y="37"/>
                </a:cxn>
              </a:cxnLst>
              <a:rect l="0" t="0" r="r" b="b"/>
              <a:pathLst>
                <a:path w="37" h="37">
                  <a:moveTo>
                    <a:pt x="18" y="37"/>
                  </a:moveTo>
                  <a:lnTo>
                    <a:pt x="18" y="37"/>
                  </a:lnTo>
                  <a:lnTo>
                    <a:pt x="13" y="37"/>
                  </a:lnTo>
                  <a:lnTo>
                    <a:pt x="8" y="34"/>
                  </a:lnTo>
                  <a:lnTo>
                    <a:pt x="5" y="31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3" y="6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1" y="32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18" y="37"/>
                  </a:lnTo>
                  <a:lnTo>
                    <a:pt x="18" y="37"/>
                  </a:lnTo>
                  <a:close/>
                </a:path>
              </a:pathLst>
            </a:custGeom>
            <a:solidFill>
              <a:srgbClr val="E2713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287"/>
            <p:cNvSpPr>
              <a:spLocks noEditPoints="1"/>
            </p:cNvSpPr>
            <p:nvPr/>
          </p:nvSpPr>
          <p:spPr bwMode="auto">
            <a:xfrm>
              <a:off x="3971925" y="3535362"/>
              <a:ext cx="34925" cy="34925"/>
            </a:xfrm>
            <a:custGeom>
              <a:avLst/>
              <a:gdLst/>
              <a:ahLst/>
              <a:cxnLst>
                <a:cxn ang="0">
                  <a:pos x="21" y="7"/>
                </a:cxn>
                <a:cxn ang="0">
                  <a:pos x="21" y="7"/>
                </a:cxn>
                <a:cxn ang="0">
                  <a:pos x="26" y="7"/>
                </a:cxn>
                <a:cxn ang="0">
                  <a:pos x="31" y="10"/>
                </a:cxn>
                <a:cxn ang="0">
                  <a:pos x="34" y="12"/>
                </a:cxn>
                <a:cxn ang="0">
                  <a:pos x="36" y="17"/>
                </a:cxn>
                <a:cxn ang="0">
                  <a:pos x="36" y="17"/>
                </a:cxn>
                <a:cxn ang="0">
                  <a:pos x="37" y="23"/>
                </a:cxn>
                <a:cxn ang="0">
                  <a:pos x="36" y="28"/>
                </a:cxn>
                <a:cxn ang="0">
                  <a:pos x="32" y="33"/>
                </a:cxn>
                <a:cxn ang="0">
                  <a:pos x="27" y="38"/>
                </a:cxn>
                <a:cxn ang="0">
                  <a:pos x="27" y="38"/>
                </a:cxn>
                <a:cxn ang="0">
                  <a:pos x="21" y="38"/>
                </a:cxn>
                <a:cxn ang="0">
                  <a:pos x="21" y="38"/>
                </a:cxn>
                <a:cxn ang="0">
                  <a:pos x="18" y="38"/>
                </a:cxn>
                <a:cxn ang="0">
                  <a:pos x="13" y="36"/>
                </a:cxn>
                <a:cxn ang="0">
                  <a:pos x="10" y="33"/>
                </a:cxn>
                <a:cxn ang="0">
                  <a:pos x="6" y="28"/>
                </a:cxn>
                <a:cxn ang="0">
                  <a:pos x="6" y="28"/>
                </a:cxn>
                <a:cxn ang="0">
                  <a:pos x="6" y="23"/>
                </a:cxn>
                <a:cxn ang="0">
                  <a:pos x="6" y="17"/>
                </a:cxn>
                <a:cxn ang="0">
                  <a:pos x="11" y="12"/>
                </a:cxn>
                <a:cxn ang="0">
                  <a:pos x="16" y="9"/>
                </a:cxn>
                <a:cxn ang="0">
                  <a:pos x="16" y="9"/>
                </a:cxn>
                <a:cxn ang="0">
                  <a:pos x="21" y="7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6" y="7"/>
                </a:cxn>
                <a:cxn ang="0">
                  <a:pos x="1" y="15"/>
                </a:cxn>
                <a:cxn ang="0">
                  <a:pos x="1" y="15"/>
                </a:cxn>
                <a:cxn ang="0">
                  <a:pos x="0" y="23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5" y="36"/>
                </a:cxn>
                <a:cxn ang="0">
                  <a:pos x="10" y="41"/>
                </a:cxn>
                <a:cxn ang="0">
                  <a:pos x="14" y="43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29" y="43"/>
                </a:cxn>
                <a:cxn ang="0">
                  <a:pos x="29" y="43"/>
                </a:cxn>
                <a:cxn ang="0">
                  <a:pos x="37" y="38"/>
                </a:cxn>
                <a:cxn ang="0">
                  <a:pos x="42" y="31"/>
                </a:cxn>
                <a:cxn ang="0">
                  <a:pos x="42" y="31"/>
                </a:cxn>
                <a:cxn ang="0">
                  <a:pos x="44" y="23"/>
                </a:cxn>
                <a:cxn ang="0">
                  <a:pos x="42" y="15"/>
                </a:cxn>
                <a:cxn ang="0">
                  <a:pos x="42" y="15"/>
                </a:cxn>
                <a:cxn ang="0">
                  <a:pos x="39" y="9"/>
                </a:cxn>
                <a:cxn ang="0">
                  <a:pos x="34" y="5"/>
                </a:cxn>
                <a:cxn ang="0">
                  <a:pos x="27" y="2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4" h="44">
                  <a:moveTo>
                    <a:pt x="21" y="7"/>
                  </a:moveTo>
                  <a:lnTo>
                    <a:pt x="21" y="7"/>
                  </a:lnTo>
                  <a:lnTo>
                    <a:pt x="26" y="7"/>
                  </a:lnTo>
                  <a:lnTo>
                    <a:pt x="31" y="10"/>
                  </a:lnTo>
                  <a:lnTo>
                    <a:pt x="34" y="12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7" y="23"/>
                  </a:lnTo>
                  <a:lnTo>
                    <a:pt x="36" y="28"/>
                  </a:lnTo>
                  <a:lnTo>
                    <a:pt x="32" y="33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18" y="38"/>
                  </a:lnTo>
                  <a:lnTo>
                    <a:pt x="13" y="36"/>
                  </a:lnTo>
                  <a:lnTo>
                    <a:pt x="10" y="33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3"/>
                  </a:lnTo>
                  <a:lnTo>
                    <a:pt x="6" y="17"/>
                  </a:lnTo>
                  <a:lnTo>
                    <a:pt x="11" y="12"/>
                  </a:lnTo>
                  <a:lnTo>
                    <a:pt x="16" y="9"/>
                  </a:lnTo>
                  <a:lnTo>
                    <a:pt x="16" y="9"/>
                  </a:lnTo>
                  <a:lnTo>
                    <a:pt x="21" y="7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6" y="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2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5" y="36"/>
                  </a:lnTo>
                  <a:lnTo>
                    <a:pt x="10" y="41"/>
                  </a:lnTo>
                  <a:lnTo>
                    <a:pt x="14" y="43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7" y="38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2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39" y="9"/>
                  </a:lnTo>
                  <a:lnTo>
                    <a:pt x="34" y="5"/>
                  </a:lnTo>
                  <a:lnTo>
                    <a:pt x="27" y="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288"/>
            <p:cNvSpPr>
              <a:spLocks/>
            </p:cNvSpPr>
            <p:nvPr/>
          </p:nvSpPr>
          <p:spPr bwMode="auto">
            <a:xfrm>
              <a:off x="3976687" y="3540125"/>
              <a:ext cx="25400" cy="254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5" y="3"/>
                </a:cxn>
                <a:cxn ang="0">
                  <a:pos x="28" y="5"/>
                </a:cxn>
                <a:cxn ang="0">
                  <a:pos x="30" y="10"/>
                </a:cxn>
                <a:cxn ang="0">
                  <a:pos x="30" y="10"/>
                </a:cxn>
                <a:cxn ang="0">
                  <a:pos x="31" y="16"/>
                </a:cxn>
                <a:cxn ang="0">
                  <a:pos x="30" y="21"/>
                </a:cxn>
                <a:cxn ang="0">
                  <a:pos x="26" y="26"/>
                </a:cxn>
                <a:cxn ang="0">
                  <a:pos x="21" y="31"/>
                </a:cxn>
                <a:cxn ang="0">
                  <a:pos x="21" y="31"/>
                </a:cxn>
                <a:cxn ang="0">
                  <a:pos x="15" y="31"/>
                </a:cxn>
                <a:cxn ang="0">
                  <a:pos x="15" y="31"/>
                </a:cxn>
                <a:cxn ang="0">
                  <a:pos x="12" y="31"/>
                </a:cxn>
                <a:cxn ang="0">
                  <a:pos x="7" y="29"/>
                </a:cxn>
                <a:cxn ang="0">
                  <a:pos x="4" y="26"/>
                </a:cxn>
                <a:cxn ang="0">
                  <a:pos x="0" y="21"/>
                </a:cxn>
                <a:cxn ang="0">
                  <a:pos x="0" y="21"/>
                </a:cxn>
                <a:cxn ang="0">
                  <a:pos x="0" y="16"/>
                </a:cxn>
                <a:cxn ang="0">
                  <a:pos x="0" y="10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15" y="0"/>
                  </a:lnTo>
                  <a:lnTo>
                    <a:pt x="20" y="0"/>
                  </a:lnTo>
                  <a:lnTo>
                    <a:pt x="25" y="3"/>
                  </a:lnTo>
                  <a:lnTo>
                    <a:pt x="28" y="5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6"/>
                  </a:lnTo>
                  <a:lnTo>
                    <a:pt x="30" y="21"/>
                  </a:lnTo>
                  <a:lnTo>
                    <a:pt x="26" y="26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7" y="29"/>
                  </a:lnTo>
                  <a:lnTo>
                    <a:pt x="4" y="26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289"/>
            <p:cNvSpPr>
              <a:spLocks/>
            </p:cNvSpPr>
            <p:nvPr/>
          </p:nvSpPr>
          <p:spPr bwMode="auto">
            <a:xfrm>
              <a:off x="3971925" y="3535362"/>
              <a:ext cx="34925" cy="349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6" y="7"/>
                </a:cxn>
                <a:cxn ang="0">
                  <a:pos x="1" y="15"/>
                </a:cxn>
                <a:cxn ang="0">
                  <a:pos x="1" y="15"/>
                </a:cxn>
                <a:cxn ang="0">
                  <a:pos x="0" y="23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5" y="36"/>
                </a:cxn>
                <a:cxn ang="0">
                  <a:pos x="10" y="41"/>
                </a:cxn>
                <a:cxn ang="0">
                  <a:pos x="14" y="43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29" y="43"/>
                </a:cxn>
                <a:cxn ang="0">
                  <a:pos x="29" y="43"/>
                </a:cxn>
                <a:cxn ang="0">
                  <a:pos x="37" y="38"/>
                </a:cxn>
                <a:cxn ang="0">
                  <a:pos x="42" y="31"/>
                </a:cxn>
                <a:cxn ang="0">
                  <a:pos x="42" y="31"/>
                </a:cxn>
                <a:cxn ang="0">
                  <a:pos x="44" y="23"/>
                </a:cxn>
                <a:cxn ang="0">
                  <a:pos x="42" y="15"/>
                </a:cxn>
                <a:cxn ang="0">
                  <a:pos x="42" y="15"/>
                </a:cxn>
                <a:cxn ang="0">
                  <a:pos x="39" y="9"/>
                </a:cxn>
                <a:cxn ang="0">
                  <a:pos x="34" y="5"/>
                </a:cxn>
                <a:cxn ang="0">
                  <a:pos x="27" y="2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4" h="44">
                  <a:moveTo>
                    <a:pt x="21" y="0"/>
                  </a:move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6" y="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2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5" y="36"/>
                  </a:lnTo>
                  <a:lnTo>
                    <a:pt x="10" y="41"/>
                  </a:lnTo>
                  <a:lnTo>
                    <a:pt x="14" y="43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7" y="38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2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39" y="9"/>
                  </a:lnTo>
                  <a:lnTo>
                    <a:pt x="34" y="5"/>
                  </a:lnTo>
                  <a:lnTo>
                    <a:pt x="27" y="2"/>
                  </a:lnTo>
                  <a:lnTo>
                    <a:pt x="21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290"/>
            <p:cNvSpPr>
              <a:spLocks/>
            </p:cNvSpPr>
            <p:nvPr/>
          </p:nvSpPr>
          <p:spPr bwMode="auto">
            <a:xfrm>
              <a:off x="4621212" y="3270250"/>
              <a:ext cx="28575" cy="30163"/>
            </a:xfrm>
            <a:custGeom>
              <a:avLst/>
              <a:gdLst/>
              <a:ahLst/>
              <a:cxnLst>
                <a:cxn ang="0">
                  <a:pos x="18" y="37"/>
                </a:cxn>
                <a:cxn ang="0">
                  <a:pos x="18" y="37"/>
                </a:cxn>
                <a:cxn ang="0">
                  <a:pos x="13" y="37"/>
                </a:cxn>
                <a:cxn ang="0">
                  <a:pos x="9" y="34"/>
                </a:cxn>
                <a:cxn ang="0">
                  <a:pos x="4" y="31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19"/>
                </a:cxn>
                <a:cxn ang="0">
                  <a:pos x="0" y="11"/>
                </a:cxn>
                <a:cxn ang="0">
                  <a:pos x="5" y="6"/>
                </a:cxn>
                <a:cxn ang="0">
                  <a:pos x="12" y="1"/>
                </a:cxn>
                <a:cxn ang="0">
                  <a:pos x="12" y="1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23" y="1"/>
                </a:cxn>
                <a:cxn ang="0">
                  <a:pos x="28" y="3"/>
                </a:cxn>
                <a:cxn ang="0">
                  <a:pos x="33" y="6"/>
                </a:cxn>
                <a:cxn ang="0">
                  <a:pos x="36" y="11"/>
                </a:cxn>
                <a:cxn ang="0">
                  <a:pos x="36" y="11"/>
                </a:cxn>
                <a:cxn ang="0">
                  <a:pos x="36" y="19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1" y="32"/>
                </a:cxn>
                <a:cxn ang="0">
                  <a:pos x="25" y="35"/>
                </a:cxn>
                <a:cxn ang="0">
                  <a:pos x="25" y="35"/>
                </a:cxn>
                <a:cxn ang="0">
                  <a:pos x="18" y="37"/>
                </a:cxn>
                <a:cxn ang="0">
                  <a:pos x="18" y="37"/>
                </a:cxn>
              </a:cxnLst>
              <a:rect l="0" t="0" r="r" b="b"/>
              <a:pathLst>
                <a:path w="36" h="37">
                  <a:moveTo>
                    <a:pt x="18" y="37"/>
                  </a:moveTo>
                  <a:lnTo>
                    <a:pt x="18" y="37"/>
                  </a:lnTo>
                  <a:lnTo>
                    <a:pt x="13" y="37"/>
                  </a:lnTo>
                  <a:lnTo>
                    <a:pt x="9" y="34"/>
                  </a:lnTo>
                  <a:lnTo>
                    <a:pt x="4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5" y="6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3" y="1"/>
                  </a:lnTo>
                  <a:lnTo>
                    <a:pt x="28" y="3"/>
                  </a:lnTo>
                  <a:lnTo>
                    <a:pt x="33" y="6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6" y="19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1" y="32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18" y="37"/>
                  </a:lnTo>
                  <a:lnTo>
                    <a:pt x="18" y="37"/>
                  </a:lnTo>
                  <a:close/>
                </a:path>
              </a:pathLst>
            </a:custGeom>
            <a:solidFill>
              <a:srgbClr val="B799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291"/>
            <p:cNvSpPr>
              <a:spLocks noEditPoints="1"/>
            </p:cNvSpPr>
            <p:nvPr/>
          </p:nvSpPr>
          <p:spPr bwMode="auto">
            <a:xfrm>
              <a:off x="4618037" y="3270250"/>
              <a:ext cx="33338" cy="33338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21" y="5"/>
                </a:cxn>
                <a:cxn ang="0">
                  <a:pos x="26" y="7"/>
                </a:cxn>
                <a:cxn ang="0">
                  <a:pos x="29" y="8"/>
                </a:cxn>
                <a:cxn ang="0">
                  <a:pos x="33" y="11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8" y="21"/>
                </a:cxn>
                <a:cxn ang="0">
                  <a:pos x="36" y="26"/>
                </a:cxn>
                <a:cxn ang="0">
                  <a:pos x="33" y="33"/>
                </a:cxn>
                <a:cxn ang="0">
                  <a:pos x="28" y="36"/>
                </a:cxn>
                <a:cxn ang="0">
                  <a:pos x="28" y="36"/>
                </a:cxn>
                <a:cxn ang="0">
                  <a:pos x="21" y="36"/>
                </a:cxn>
                <a:cxn ang="0">
                  <a:pos x="21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0" y="31"/>
                </a:cxn>
                <a:cxn ang="0">
                  <a:pos x="7" y="26"/>
                </a:cxn>
                <a:cxn ang="0">
                  <a:pos x="7" y="26"/>
                </a:cxn>
                <a:cxn ang="0">
                  <a:pos x="5" y="21"/>
                </a:cxn>
                <a:cxn ang="0">
                  <a:pos x="7" y="15"/>
                </a:cxn>
                <a:cxn ang="0">
                  <a:pos x="10" y="10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21" y="5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7" y="5"/>
                </a:cxn>
                <a:cxn ang="0">
                  <a:pos x="2" y="13"/>
                </a:cxn>
                <a:cxn ang="0">
                  <a:pos x="0" y="21"/>
                </a:cxn>
                <a:cxn ang="0">
                  <a:pos x="2" y="29"/>
                </a:cxn>
                <a:cxn ang="0">
                  <a:pos x="2" y="29"/>
                </a:cxn>
                <a:cxn ang="0">
                  <a:pos x="5" y="34"/>
                </a:cxn>
                <a:cxn ang="0">
                  <a:pos x="10" y="39"/>
                </a:cxn>
                <a:cxn ang="0">
                  <a:pos x="15" y="42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9" y="41"/>
                </a:cxn>
                <a:cxn ang="0">
                  <a:pos x="29" y="41"/>
                </a:cxn>
                <a:cxn ang="0">
                  <a:pos x="36" y="36"/>
                </a:cxn>
                <a:cxn ang="0">
                  <a:pos x="41" y="29"/>
                </a:cxn>
                <a:cxn ang="0">
                  <a:pos x="41" y="29"/>
                </a:cxn>
                <a:cxn ang="0">
                  <a:pos x="42" y="21"/>
                </a:cxn>
                <a:cxn ang="0">
                  <a:pos x="41" y="13"/>
                </a:cxn>
                <a:cxn ang="0">
                  <a:pos x="41" y="13"/>
                </a:cxn>
                <a:cxn ang="0">
                  <a:pos x="38" y="7"/>
                </a:cxn>
                <a:cxn ang="0">
                  <a:pos x="33" y="3"/>
                </a:cxn>
                <a:cxn ang="0">
                  <a:pos x="28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2" h="42">
                  <a:moveTo>
                    <a:pt x="21" y="5"/>
                  </a:moveTo>
                  <a:lnTo>
                    <a:pt x="21" y="5"/>
                  </a:lnTo>
                  <a:lnTo>
                    <a:pt x="26" y="7"/>
                  </a:lnTo>
                  <a:lnTo>
                    <a:pt x="29" y="8"/>
                  </a:lnTo>
                  <a:lnTo>
                    <a:pt x="33" y="11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8" y="21"/>
                  </a:lnTo>
                  <a:lnTo>
                    <a:pt x="36" y="26"/>
                  </a:lnTo>
                  <a:lnTo>
                    <a:pt x="33" y="33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1" y="36"/>
                  </a:lnTo>
                  <a:lnTo>
                    <a:pt x="21" y="36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0" y="31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1"/>
                  </a:lnTo>
                  <a:lnTo>
                    <a:pt x="7" y="15"/>
                  </a:lnTo>
                  <a:lnTo>
                    <a:pt x="10" y="10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21" y="5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7" y="5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5" y="34"/>
                  </a:lnTo>
                  <a:lnTo>
                    <a:pt x="10" y="39"/>
                  </a:lnTo>
                  <a:lnTo>
                    <a:pt x="15" y="42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6" y="36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2" y="21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38" y="7"/>
                  </a:lnTo>
                  <a:lnTo>
                    <a:pt x="33" y="3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292"/>
            <p:cNvSpPr>
              <a:spLocks/>
            </p:cNvSpPr>
            <p:nvPr/>
          </p:nvSpPr>
          <p:spPr bwMode="auto">
            <a:xfrm>
              <a:off x="4622800" y="3273425"/>
              <a:ext cx="25400" cy="2381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21" y="2"/>
                </a:cxn>
                <a:cxn ang="0">
                  <a:pos x="24" y="3"/>
                </a:cxn>
                <a:cxn ang="0">
                  <a:pos x="28" y="6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3" y="16"/>
                </a:cxn>
                <a:cxn ang="0">
                  <a:pos x="31" y="21"/>
                </a:cxn>
                <a:cxn ang="0">
                  <a:pos x="28" y="28"/>
                </a:cxn>
                <a:cxn ang="0">
                  <a:pos x="23" y="31"/>
                </a:cxn>
                <a:cxn ang="0">
                  <a:pos x="23" y="31"/>
                </a:cxn>
                <a:cxn ang="0">
                  <a:pos x="16" y="31"/>
                </a:cxn>
                <a:cxn ang="0">
                  <a:pos x="16" y="31"/>
                </a:cxn>
                <a:cxn ang="0">
                  <a:pos x="11" y="31"/>
                </a:cxn>
                <a:cxn ang="0">
                  <a:pos x="8" y="29"/>
                </a:cxn>
                <a:cxn ang="0">
                  <a:pos x="5" y="26"/>
                </a:cxn>
                <a:cxn ang="0">
                  <a:pos x="2" y="21"/>
                </a:cxn>
                <a:cxn ang="0">
                  <a:pos x="2" y="21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6" y="0"/>
                </a:cxn>
              </a:cxnLst>
              <a:rect l="0" t="0" r="r" b="b"/>
              <a:pathLst>
                <a:path w="33" h="31">
                  <a:moveTo>
                    <a:pt x="16" y="0"/>
                  </a:moveTo>
                  <a:lnTo>
                    <a:pt x="16" y="0"/>
                  </a:lnTo>
                  <a:lnTo>
                    <a:pt x="21" y="2"/>
                  </a:lnTo>
                  <a:lnTo>
                    <a:pt x="24" y="3"/>
                  </a:lnTo>
                  <a:lnTo>
                    <a:pt x="28" y="6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6"/>
                  </a:lnTo>
                  <a:lnTo>
                    <a:pt x="31" y="21"/>
                  </a:lnTo>
                  <a:lnTo>
                    <a:pt x="28" y="28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1" y="31"/>
                  </a:lnTo>
                  <a:lnTo>
                    <a:pt x="8" y="29"/>
                  </a:lnTo>
                  <a:lnTo>
                    <a:pt x="5" y="26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293"/>
            <p:cNvSpPr>
              <a:spLocks/>
            </p:cNvSpPr>
            <p:nvPr/>
          </p:nvSpPr>
          <p:spPr bwMode="auto">
            <a:xfrm>
              <a:off x="4618037" y="3270250"/>
              <a:ext cx="33338" cy="3333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7" y="5"/>
                </a:cxn>
                <a:cxn ang="0">
                  <a:pos x="2" y="13"/>
                </a:cxn>
                <a:cxn ang="0">
                  <a:pos x="0" y="21"/>
                </a:cxn>
                <a:cxn ang="0">
                  <a:pos x="2" y="29"/>
                </a:cxn>
                <a:cxn ang="0">
                  <a:pos x="2" y="29"/>
                </a:cxn>
                <a:cxn ang="0">
                  <a:pos x="5" y="34"/>
                </a:cxn>
                <a:cxn ang="0">
                  <a:pos x="10" y="39"/>
                </a:cxn>
                <a:cxn ang="0">
                  <a:pos x="15" y="42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9" y="41"/>
                </a:cxn>
                <a:cxn ang="0">
                  <a:pos x="29" y="41"/>
                </a:cxn>
                <a:cxn ang="0">
                  <a:pos x="36" y="36"/>
                </a:cxn>
                <a:cxn ang="0">
                  <a:pos x="41" y="29"/>
                </a:cxn>
                <a:cxn ang="0">
                  <a:pos x="41" y="29"/>
                </a:cxn>
                <a:cxn ang="0">
                  <a:pos x="42" y="21"/>
                </a:cxn>
                <a:cxn ang="0">
                  <a:pos x="41" y="13"/>
                </a:cxn>
                <a:cxn ang="0">
                  <a:pos x="41" y="13"/>
                </a:cxn>
                <a:cxn ang="0">
                  <a:pos x="38" y="7"/>
                </a:cxn>
                <a:cxn ang="0">
                  <a:pos x="33" y="3"/>
                </a:cxn>
                <a:cxn ang="0">
                  <a:pos x="28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2" h="42"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7" y="5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5" y="34"/>
                  </a:lnTo>
                  <a:lnTo>
                    <a:pt x="10" y="39"/>
                  </a:lnTo>
                  <a:lnTo>
                    <a:pt x="15" y="42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6" y="36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2" y="21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38" y="7"/>
                  </a:lnTo>
                  <a:lnTo>
                    <a:pt x="33" y="3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294"/>
            <p:cNvSpPr>
              <a:spLocks/>
            </p:cNvSpPr>
            <p:nvPr/>
          </p:nvSpPr>
          <p:spPr bwMode="auto">
            <a:xfrm>
              <a:off x="4308475" y="3400425"/>
              <a:ext cx="30163" cy="28575"/>
            </a:xfrm>
            <a:custGeom>
              <a:avLst/>
              <a:gdLst/>
              <a:ahLst/>
              <a:cxnLst>
                <a:cxn ang="0">
                  <a:pos x="19" y="38"/>
                </a:cxn>
                <a:cxn ang="0">
                  <a:pos x="19" y="38"/>
                </a:cxn>
                <a:cxn ang="0">
                  <a:pos x="13" y="36"/>
                </a:cxn>
                <a:cxn ang="0">
                  <a:pos x="8" y="35"/>
                </a:cxn>
                <a:cxn ang="0">
                  <a:pos x="5" y="31"/>
                </a:cxn>
                <a:cxn ang="0">
                  <a:pos x="1" y="27"/>
                </a:cxn>
                <a:cxn ang="0">
                  <a:pos x="1" y="27"/>
                </a:cxn>
                <a:cxn ang="0">
                  <a:pos x="0" y="18"/>
                </a:cxn>
                <a:cxn ang="0">
                  <a:pos x="1" y="12"/>
                </a:cxn>
                <a:cxn ang="0">
                  <a:pos x="6" y="5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0"/>
                </a:cxn>
                <a:cxn ang="0">
                  <a:pos x="29" y="4"/>
                </a:cxn>
                <a:cxn ang="0">
                  <a:pos x="34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18"/>
                </a:cxn>
                <a:cxn ang="0">
                  <a:pos x="36" y="27"/>
                </a:cxn>
                <a:cxn ang="0">
                  <a:pos x="32" y="31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8"/>
                </a:cxn>
                <a:cxn ang="0">
                  <a:pos x="19" y="38"/>
                </a:cxn>
              </a:cxnLst>
              <a:rect l="0" t="0" r="r" b="b"/>
              <a:pathLst>
                <a:path w="37" h="38">
                  <a:moveTo>
                    <a:pt x="19" y="38"/>
                  </a:moveTo>
                  <a:lnTo>
                    <a:pt x="19" y="38"/>
                  </a:lnTo>
                  <a:lnTo>
                    <a:pt x="13" y="36"/>
                  </a:lnTo>
                  <a:lnTo>
                    <a:pt x="8" y="35"/>
                  </a:lnTo>
                  <a:lnTo>
                    <a:pt x="5" y="31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18"/>
                  </a:lnTo>
                  <a:lnTo>
                    <a:pt x="1" y="12"/>
                  </a:lnTo>
                  <a:lnTo>
                    <a:pt x="6" y="5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9" y="4"/>
                  </a:lnTo>
                  <a:lnTo>
                    <a:pt x="34" y="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8"/>
                  </a:lnTo>
                  <a:lnTo>
                    <a:pt x="36" y="27"/>
                  </a:lnTo>
                  <a:lnTo>
                    <a:pt x="32" y="31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19" y="38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E3C62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295"/>
            <p:cNvSpPr>
              <a:spLocks noEditPoints="1"/>
            </p:cNvSpPr>
            <p:nvPr/>
          </p:nvSpPr>
          <p:spPr bwMode="auto">
            <a:xfrm>
              <a:off x="4308475" y="3397250"/>
              <a:ext cx="33338" cy="34925"/>
            </a:xfrm>
            <a:custGeom>
              <a:avLst/>
              <a:gdLst/>
              <a:ahLst/>
              <a:cxnLst>
                <a:cxn ang="0">
                  <a:pos x="21" y="7"/>
                </a:cxn>
                <a:cxn ang="0">
                  <a:pos x="21" y="7"/>
                </a:cxn>
                <a:cxn ang="0">
                  <a:pos x="26" y="7"/>
                </a:cxn>
                <a:cxn ang="0">
                  <a:pos x="30" y="8"/>
                </a:cxn>
                <a:cxn ang="0">
                  <a:pos x="33" y="12"/>
                </a:cxn>
                <a:cxn ang="0">
                  <a:pos x="36" y="17"/>
                </a:cxn>
                <a:cxn ang="0">
                  <a:pos x="36" y="17"/>
                </a:cxn>
                <a:cxn ang="0">
                  <a:pos x="36" y="21"/>
                </a:cxn>
                <a:cxn ang="0">
                  <a:pos x="36" y="28"/>
                </a:cxn>
                <a:cxn ang="0">
                  <a:pos x="33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1" y="38"/>
                </a:cxn>
                <a:cxn ang="0">
                  <a:pos x="21" y="38"/>
                </a:cxn>
                <a:cxn ang="0">
                  <a:pos x="17" y="36"/>
                </a:cxn>
                <a:cxn ang="0">
                  <a:pos x="12" y="34"/>
                </a:cxn>
                <a:cxn ang="0">
                  <a:pos x="8" y="31"/>
                </a:cxn>
                <a:cxn ang="0">
                  <a:pos x="7" y="28"/>
                </a:cxn>
                <a:cxn ang="0">
                  <a:pos x="7" y="28"/>
                </a:cxn>
                <a:cxn ang="0">
                  <a:pos x="5" y="21"/>
                </a:cxn>
                <a:cxn ang="0">
                  <a:pos x="7" y="17"/>
                </a:cxn>
                <a:cxn ang="0">
                  <a:pos x="10" y="10"/>
                </a:cxn>
                <a:cxn ang="0">
                  <a:pos x="15" y="7"/>
                </a:cxn>
                <a:cxn ang="0">
                  <a:pos x="15" y="7"/>
                </a:cxn>
                <a:cxn ang="0">
                  <a:pos x="21" y="7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5" y="7"/>
                </a:cxn>
                <a:cxn ang="0">
                  <a:pos x="2" y="13"/>
                </a:cxn>
                <a:cxn ang="0">
                  <a:pos x="0" y="21"/>
                </a:cxn>
                <a:cxn ang="0">
                  <a:pos x="2" y="30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39"/>
                </a:cxn>
                <a:cxn ang="0">
                  <a:pos x="15" y="43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30" y="43"/>
                </a:cxn>
                <a:cxn ang="0">
                  <a:pos x="30" y="43"/>
                </a:cxn>
                <a:cxn ang="0">
                  <a:pos x="36" y="38"/>
                </a:cxn>
                <a:cxn ang="0">
                  <a:pos x="41" y="30"/>
                </a:cxn>
                <a:cxn ang="0">
                  <a:pos x="43" y="21"/>
                </a:cxn>
                <a:cxn ang="0">
                  <a:pos x="41" y="13"/>
                </a:cxn>
                <a:cxn ang="0">
                  <a:pos x="41" y="13"/>
                </a:cxn>
                <a:cxn ang="0">
                  <a:pos x="38" y="8"/>
                </a:cxn>
                <a:cxn ang="0">
                  <a:pos x="33" y="3"/>
                </a:cxn>
                <a:cxn ang="0">
                  <a:pos x="28" y="2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3" h="44">
                  <a:moveTo>
                    <a:pt x="21" y="7"/>
                  </a:moveTo>
                  <a:lnTo>
                    <a:pt x="21" y="7"/>
                  </a:lnTo>
                  <a:lnTo>
                    <a:pt x="26" y="7"/>
                  </a:lnTo>
                  <a:lnTo>
                    <a:pt x="30" y="8"/>
                  </a:lnTo>
                  <a:lnTo>
                    <a:pt x="33" y="12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6" y="21"/>
                  </a:lnTo>
                  <a:lnTo>
                    <a:pt x="36" y="28"/>
                  </a:lnTo>
                  <a:lnTo>
                    <a:pt x="33" y="33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17" y="36"/>
                  </a:lnTo>
                  <a:lnTo>
                    <a:pt x="12" y="34"/>
                  </a:lnTo>
                  <a:lnTo>
                    <a:pt x="8" y="31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1"/>
                  </a:lnTo>
                  <a:lnTo>
                    <a:pt x="7" y="17"/>
                  </a:lnTo>
                  <a:lnTo>
                    <a:pt x="10" y="10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21" y="7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5" y="7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5" y="36"/>
                  </a:lnTo>
                  <a:lnTo>
                    <a:pt x="8" y="39"/>
                  </a:lnTo>
                  <a:lnTo>
                    <a:pt x="15" y="43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6" y="38"/>
                  </a:lnTo>
                  <a:lnTo>
                    <a:pt x="41" y="30"/>
                  </a:lnTo>
                  <a:lnTo>
                    <a:pt x="43" y="21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38" y="8"/>
                  </a:lnTo>
                  <a:lnTo>
                    <a:pt x="33" y="3"/>
                  </a:lnTo>
                  <a:lnTo>
                    <a:pt x="28" y="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296"/>
            <p:cNvSpPr>
              <a:spLocks/>
            </p:cNvSpPr>
            <p:nvPr/>
          </p:nvSpPr>
          <p:spPr bwMode="auto">
            <a:xfrm>
              <a:off x="4311650" y="3402012"/>
              <a:ext cx="25400" cy="254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21" y="0"/>
                </a:cxn>
                <a:cxn ang="0">
                  <a:pos x="25" y="1"/>
                </a:cxn>
                <a:cxn ang="0">
                  <a:pos x="28" y="5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1" y="14"/>
                </a:cxn>
                <a:cxn ang="0">
                  <a:pos x="31" y="21"/>
                </a:cxn>
                <a:cxn ang="0">
                  <a:pos x="28" y="26"/>
                </a:cxn>
                <a:cxn ang="0">
                  <a:pos x="21" y="29"/>
                </a:cxn>
                <a:cxn ang="0">
                  <a:pos x="21" y="29"/>
                </a:cxn>
                <a:cxn ang="0">
                  <a:pos x="16" y="31"/>
                </a:cxn>
                <a:cxn ang="0">
                  <a:pos x="16" y="31"/>
                </a:cxn>
                <a:cxn ang="0">
                  <a:pos x="12" y="29"/>
                </a:cxn>
                <a:cxn ang="0">
                  <a:pos x="7" y="27"/>
                </a:cxn>
                <a:cxn ang="0">
                  <a:pos x="3" y="24"/>
                </a:cxn>
                <a:cxn ang="0">
                  <a:pos x="2" y="21"/>
                </a:cxn>
                <a:cxn ang="0">
                  <a:pos x="2" y="21"/>
                </a:cxn>
                <a:cxn ang="0">
                  <a:pos x="0" y="14"/>
                </a:cxn>
                <a:cxn ang="0">
                  <a:pos x="2" y="10"/>
                </a:cxn>
                <a:cxn ang="0">
                  <a:pos x="5" y="3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6" y="0"/>
                </a:cxn>
              </a:cxnLst>
              <a:rect l="0" t="0" r="r" b="b"/>
              <a:pathLst>
                <a:path w="31" h="31">
                  <a:moveTo>
                    <a:pt x="16" y="0"/>
                  </a:moveTo>
                  <a:lnTo>
                    <a:pt x="16" y="0"/>
                  </a:lnTo>
                  <a:lnTo>
                    <a:pt x="21" y="0"/>
                  </a:lnTo>
                  <a:lnTo>
                    <a:pt x="25" y="1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4"/>
                  </a:lnTo>
                  <a:lnTo>
                    <a:pt x="31" y="21"/>
                  </a:lnTo>
                  <a:lnTo>
                    <a:pt x="28" y="26"/>
                  </a:lnTo>
                  <a:lnTo>
                    <a:pt x="21" y="29"/>
                  </a:lnTo>
                  <a:lnTo>
                    <a:pt x="21" y="29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2" y="29"/>
                  </a:lnTo>
                  <a:lnTo>
                    <a:pt x="7" y="27"/>
                  </a:lnTo>
                  <a:lnTo>
                    <a:pt x="3" y="24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4"/>
                  </a:lnTo>
                  <a:lnTo>
                    <a:pt x="2" y="10"/>
                  </a:lnTo>
                  <a:lnTo>
                    <a:pt x="5" y="3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6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297"/>
            <p:cNvSpPr>
              <a:spLocks/>
            </p:cNvSpPr>
            <p:nvPr/>
          </p:nvSpPr>
          <p:spPr bwMode="auto">
            <a:xfrm>
              <a:off x="4308475" y="3397250"/>
              <a:ext cx="33338" cy="349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5" y="7"/>
                </a:cxn>
                <a:cxn ang="0">
                  <a:pos x="2" y="13"/>
                </a:cxn>
                <a:cxn ang="0">
                  <a:pos x="0" y="21"/>
                </a:cxn>
                <a:cxn ang="0">
                  <a:pos x="2" y="30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39"/>
                </a:cxn>
                <a:cxn ang="0">
                  <a:pos x="15" y="43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30" y="43"/>
                </a:cxn>
                <a:cxn ang="0">
                  <a:pos x="30" y="43"/>
                </a:cxn>
                <a:cxn ang="0">
                  <a:pos x="36" y="38"/>
                </a:cxn>
                <a:cxn ang="0">
                  <a:pos x="41" y="30"/>
                </a:cxn>
                <a:cxn ang="0">
                  <a:pos x="43" y="21"/>
                </a:cxn>
                <a:cxn ang="0">
                  <a:pos x="41" y="13"/>
                </a:cxn>
                <a:cxn ang="0">
                  <a:pos x="41" y="13"/>
                </a:cxn>
                <a:cxn ang="0">
                  <a:pos x="38" y="8"/>
                </a:cxn>
                <a:cxn ang="0">
                  <a:pos x="33" y="3"/>
                </a:cxn>
                <a:cxn ang="0">
                  <a:pos x="28" y="2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3" h="44"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5" y="7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5" y="36"/>
                  </a:lnTo>
                  <a:lnTo>
                    <a:pt x="8" y="39"/>
                  </a:lnTo>
                  <a:lnTo>
                    <a:pt x="15" y="43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6" y="38"/>
                  </a:lnTo>
                  <a:lnTo>
                    <a:pt x="41" y="30"/>
                  </a:lnTo>
                  <a:lnTo>
                    <a:pt x="43" y="21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38" y="8"/>
                  </a:lnTo>
                  <a:lnTo>
                    <a:pt x="33" y="3"/>
                  </a:lnTo>
                  <a:lnTo>
                    <a:pt x="28" y="2"/>
                  </a:lnTo>
                  <a:lnTo>
                    <a:pt x="21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298"/>
            <p:cNvSpPr>
              <a:spLocks/>
            </p:cNvSpPr>
            <p:nvPr/>
          </p:nvSpPr>
          <p:spPr bwMode="auto">
            <a:xfrm>
              <a:off x="4389437" y="3367087"/>
              <a:ext cx="30163" cy="28575"/>
            </a:xfrm>
            <a:custGeom>
              <a:avLst/>
              <a:gdLst/>
              <a:ahLst/>
              <a:cxnLst>
                <a:cxn ang="0">
                  <a:pos x="19" y="38"/>
                </a:cxn>
                <a:cxn ang="0">
                  <a:pos x="19" y="38"/>
                </a:cxn>
                <a:cxn ang="0">
                  <a:pos x="15" y="38"/>
                </a:cxn>
                <a:cxn ang="0">
                  <a:pos x="10" y="34"/>
                </a:cxn>
                <a:cxn ang="0">
                  <a:pos x="5" y="31"/>
                </a:cxn>
                <a:cxn ang="0">
                  <a:pos x="1" y="26"/>
                </a:cxn>
                <a:cxn ang="0">
                  <a:pos x="1" y="26"/>
                </a:cxn>
                <a:cxn ang="0">
                  <a:pos x="0" y="18"/>
                </a:cxn>
                <a:cxn ang="0">
                  <a:pos x="1" y="12"/>
                </a:cxn>
                <a:cxn ang="0">
                  <a:pos x="6" y="5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24" y="2"/>
                </a:cxn>
                <a:cxn ang="0">
                  <a:pos x="29" y="3"/>
                </a:cxn>
                <a:cxn ang="0">
                  <a:pos x="34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7" y="20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9" y="38"/>
                </a:cxn>
                <a:cxn ang="0">
                  <a:pos x="19" y="38"/>
                </a:cxn>
              </a:cxnLst>
              <a:rect l="0" t="0" r="r" b="b"/>
              <a:pathLst>
                <a:path w="37" h="38">
                  <a:moveTo>
                    <a:pt x="19" y="38"/>
                  </a:moveTo>
                  <a:lnTo>
                    <a:pt x="19" y="38"/>
                  </a:lnTo>
                  <a:lnTo>
                    <a:pt x="15" y="38"/>
                  </a:lnTo>
                  <a:lnTo>
                    <a:pt x="10" y="34"/>
                  </a:lnTo>
                  <a:lnTo>
                    <a:pt x="5" y="31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18"/>
                  </a:lnTo>
                  <a:lnTo>
                    <a:pt x="1" y="12"/>
                  </a:lnTo>
                  <a:lnTo>
                    <a:pt x="6" y="5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9" y="3"/>
                  </a:lnTo>
                  <a:lnTo>
                    <a:pt x="34" y="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20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2" y="33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19" y="38"/>
                  </a:lnTo>
                  <a:lnTo>
                    <a:pt x="19" y="38"/>
                  </a:lnTo>
                  <a:close/>
                </a:path>
              </a:pathLst>
            </a:custGeom>
            <a:solidFill>
              <a:srgbClr val="569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299"/>
            <p:cNvSpPr>
              <a:spLocks noEditPoints="1"/>
            </p:cNvSpPr>
            <p:nvPr/>
          </p:nvSpPr>
          <p:spPr bwMode="auto">
            <a:xfrm>
              <a:off x="4387850" y="3363912"/>
              <a:ext cx="33338" cy="34925"/>
            </a:xfrm>
            <a:custGeom>
              <a:avLst/>
              <a:gdLst/>
              <a:ahLst/>
              <a:cxnLst>
                <a:cxn ang="0">
                  <a:pos x="21" y="6"/>
                </a:cxn>
                <a:cxn ang="0">
                  <a:pos x="21" y="6"/>
                </a:cxn>
                <a:cxn ang="0">
                  <a:pos x="26" y="6"/>
                </a:cxn>
                <a:cxn ang="0">
                  <a:pos x="30" y="8"/>
                </a:cxn>
                <a:cxn ang="0">
                  <a:pos x="33" y="11"/>
                </a:cxn>
                <a:cxn ang="0">
                  <a:pos x="36" y="16"/>
                </a:cxn>
                <a:cxn ang="0">
                  <a:pos x="36" y="16"/>
                </a:cxn>
                <a:cxn ang="0">
                  <a:pos x="38" y="23"/>
                </a:cxn>
                <a:cxn ang="0">
                  <a:pos x="36" y="28"/>
                </a:cxn>
                <a:cxn ang="0">
                  <a:pos x="33" y="32"/>
                </a:cxn>
                <a:cxn ang="0">
                  <a:pos x="28" y="36"/>
                </a:cxn>
                <a:cxn ang="0">
                  <a:pos x="28" y="36"/>
                </a:cxn>
                <a:cxn ang="0">
                  <a:pos x="21" y="37"/>
                </a:cxn>
                <a:cxn ang="0">
                  <a:pos x="21" y="37"/>
                </a:cxn>
                <a:cxn ang="0">
                  <a:pos x="17" y="37"/>
                </a:cxn>
                <a:cxn ang="0">
                  <a:pos x="13" y="36"/>
                </a:cxn>
                <a:cxn ang="0">
                  <a:pos x="10" y="32"/>
                </a:cxn>
                <a:cxn ang="0">
                  <a:pos x="7" y="28"/>
                </a:cxn>
                <a:cxn ang="0">
                  <a:pos x="7" y="28"/>
                </a:cxn>
                <a:cxn ang="0">
                  <a:pos x="5" y="21"/>
                </a:cxn>
                <a:cxn ang="0">
                  <a:pos x="7" y="16"/>
                </a:cxn>
                <a:cxn ang="0">
                  <a:pos x="10" y="11"/>
                </a:cxn>
                <a:cxn ang="0">
                  <a:pos x="15" y="8"/>
                </a:cxn>
                <a:cxn ang="0">
                  <a:pos x="15" y="8"/>
                </a:cxn>
                <a:cxn ang="0">
                  <a:pos x="21" y="6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5" y="6"/>
                </a:cxn>
                <a:cxn ang="0">
                  <a:pos x="2" y="13"/>
                </a:cxn>
                <a:cxn ang="0">
                  <a:pos x="0" y="21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36"/>
                </a:cxn>
                <a:cxn ang="0">
                  <a:pos x="10" y="41"/>
                </a:cxn>
                <a:cxn ang="0">
                  <a:pos x="15" y="42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30" y="42"/>
                </a:cxn>
                <a:cxn ang="0">
                  <a:pos x="30" y="42"/>
                </a:cxn>
                <a:cxn ang="0">
                  <a:pos x="36" y="37"/>
                </a:cxn>
                <a:cxn ang="0">
                  <a:pos x="41" y="31"/>
                </a:cxn>
                <a:cxn ang="0">
                  <a:pos x="41" y="31"/>
                </a:cxn>
                <a:cxn ang="0">
                  <a:pos x="43" y="23"/>
                </a:cxn>
                <a:cxn ang="0">
                  <a:pos x="41" y="13"/>
                </a:cxn>
                <a:cxn ang="0">
                  <a:pos x="41" y="13"/>
                </a:cxn>
                <a:cxn ang="0">
                  <a:pos x="38" y="8"/>
                </a:cxn>
                <a:cxn ang="0">
                  <a:pos x="33" y="3"/>
                </a:cxn>
                <a:cxn ang="0">
                  <a:pos x="28" y="2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3" h="44">
                  <a:moveTo>
                    <a:pt x="21" y="6"/>
                  </a:moveTo>
                  <a:lnTo>
                    <a:pt x="21" y="6"/>
                  </a:lnTo>
                  <a:lnTo>
                    <a:pt x="26" y="6"/>
                  </a:lnTo>
                  <a:lnTo>
                    <a:pt x="30" y="8"/>
                  </a:lnTo>
                  <a:lnTo>
                    <a:pt x="33" y="11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8" y="23"/>
                  </a:lnTo>
                  <a:lnTo>
                    <a:pt x="36" y="28"/>
                  </a:lnTo>
                  <a:lnTo>
                    <a:pt x="33" y="32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17" y="37"/>
                  </a:lnTo>
                  <a:lnTo>
                    <a:pt x="13" y="36"/>
                  </a:lnTo>
                  <a:lnTo>
                    <a:pt x="10" y="32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1"/>
                  </a:lnTo>
                  <a:lnTo>
                    <a:pt x="7" y="16"/>
                  </a:lnTo>
                  <a:lnTo>
                    <a:pt x="10" y="11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21" y="6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5" y="6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5" y="36"/>
                  </a:lnTo>
                  <a:lnTo>
                    <a:pt x="10" y="41"/>
                  </a:lnTo>
                  <a:lnTo>
                    <a:pt x="15" y="42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6" y="37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3" y="2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38" y="8"/>
                  </a:lnTo>
                  <a:lnTo>
                    <a:pt x="33" y="3"/>
                  </a:lnTo>
                  <a:lnTo>
                    <a:pt x="28" y="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300"/>
            <p:cNvSpPr>
              <a:spLocks/>
            </p:cNvSpPr>
            <p:nvPr/>
          </p:nvSpPr>
          <p:spPr bwMode="auto">
            <a:xfrm>
              <a:off x="4392612" y="3368675"/>
              <a:ext cx="25400" cy="254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0"/>
                </a:cxn>
                <a:cxn ang="0">
                  <a:pos x="21" y="0"/>
                </a:cxn>
                <a:cxn ang="0">
                  <a:pos x="25" y="2"/>
                </a:cxn>
                <a:cxn ang="0">
                  <a:pos x="28" y="5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3" y="17"/>
                </a:cxn>
                <a:cxn ang="0">
                  <a:pos x="31" y="22"/>
                </a:cxn>
                <a:cxn ang="0">
                  <a:pos x="28" y="26"/>
                </a:cxn>
                <a:cxn ang="0">
                  <a:pos x="23" y="30"/>
                </a:cxn>
                <a:cxn ang="0">
                  <a:pos x="23" y="30"/>
                </a:cxn>
                <a:cxn ang="0">
                  <a:pos x="16" y="31"/>
                </a:cxn>
                <a:cxn ang="0">
                  <a:pos x="16" y="31"/>
                </a:cxn>
                <a:cxn ang="0">
                  <a:pos x="12" y="31"/>
                </a:cxn>
                <a:cxn ang="0">
                  <a:pos x="8" y="30"/>
                </a:cxn>
                <a:cxn ang="0">
                  <a:pos x="5" y="26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0" y="15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6" y="0"/>
                </a:cxn>
              </a:cxnLst>
              <a:rect l="0" t="0" r="r" b="b"/>
              <a:pathLst>
                <a:path w="33" h="31">
                  <a:moveTo>
                    <a:pt x="16" y="0"/>
                  </a:moveTo>
                  <a:lnTo>
                    <a:pt x="16" y="0"/>
                  </a:lnTo>
                  <a:lnTo>
                    <a:pt x="21" y="0"/>
                  </a:lnTo>
                  <a:lnTo>
                    <a:pt x="25" y="2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7"/>
                  </a:lnTo>
                  <a:lnTo>
                    <a:pt x="31" y="22"/>
                  </a:lnTo>
                  <a:lnTo>
                    <a:pt x="28" y="26"/>
                  </a:lnTo>
                  <a:lnTo>
                    <a:pt x="23" y="30"/>
                  </a:lnTo>
                  <a:lnTo>
                    <a:pt x="23" y="30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2" y="31"/>
                  </a:lnTo>
                  <a:lnTo>
                    <a:pt x="8" y="30"/>
                  </a:lnTo>
                  <a:lnTo>
                    <a:pt x="5" y="26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5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6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301"/>
            <p:cNvSpPr>
              <a:spLocks/>
            </p:cNvSpPr>
            <p:nvPr/>
          </p:nvSpPr>
          <p:spPr bwMode="auto">
            <a:xfrm>
              <a:off x="4387850" y="3363912"/>
              <a:ext cx="33338" cy="349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5" y="6"/>
                </a:cxn>
                <a:cxn ang="0">
                  <a:pos x="2" y="13"/>
                </a:cxn>
                <a:cxn ang="0">
                  <a:pos x="0" y="21"/>
                </a:cxn>
                <a:cxn ang="0">
                  <a:pos x="2" y="31"/>
                </a:cxn>
                <a:cxn ang="0">
                  <a:pos x="2" y="31"/>
                </a:cxn>
                <a:cxn ang="0">
                  <a:pos x="5" y="36"/>
                </a:cxn>
                <a:cxn ang="0">
                  <a:pos x="10" y="41"/>
                </a:cxn>
                <a:cxn ang="0">
                  <a:pos x="15" y="42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30" y="42"/>
                </a:cxn>
                <a:cxn ang="0">
                  <a:pos x="30" y="42"/>
                </a:cxn>
                <a:cxn ang="0">
                  <a:pos x="36" y="37"/>
                </a:cxn>
                <a:cxn ang="0">
                  <a:pos x="41" y="31"/>
                </a:cxn>
                <a:cxn ang="0">
                  <a:pos x="41" y="31"/>
                </a:cxn>
                <a:cxn ang="0">
                  <a:pos x="43" y="23"/>
                </a:cxn>
                <a:cxn ang="0">
                  <a:pos x="41" y="13"/>
                </a:cxn>
                <a:cxn ang="0">
                  <a:pos x="41" y="13"/>
                </a:cxn>
                <a:cxn ang="0">
                  <a:pos x="38" y="8"/>
                </a:cxn>
                <a:cxn ang="0">
                  <a:pos x="33" y="3"/>
                </a:cxn>
                <a:cxn ang="0">
                  <a:pos x="28" y="2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3" h="44"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5" y="6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5" y="36"/>
                  </a:lnTo>
                  <a:lnTo>
                    <a:pt x="10" y="41"/>
                  </a:lnTo>
                  <a:lnTo>
                    <a:pt x="15" y="42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6" y="37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43" y="2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38" y="8"/>
                  </a:lnTo>
                  <a:lnTo>
                    <a:pt x="33" y="3"/>
                  </a:lnTo>
                  <a:lnTo>
                    <a:pt x="28" y="2"/>
                  </a:lnTo>
                  <a:lnTo>
                    <a:pt x="21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302"/>
            <p:cNvSpPr>
              <a:spLocks/>
            </p:cNvSpPr>
            <p:nvPr/>
          </p:nvSpPr>
          <p:spPr bwMode="auto">
            <a:xfrm>
              <a:off x="4148137" y="3465512"/>
              <a:ext cx="30163" cy="30163"/>
            </a:xfrm>
            <a:custGeom>
              <a:avLst/>
              <a:gdLst/>
              <a:ahLst/>
              <a:cxnLst>
                <a:cxn ang="0">
                  <a:pos x="18" y="37"/>
                </a:cxn>
                <a:cxn ang="0">
                  <a:pos x="18" y="37"/>
                </a:cxn>
                <a:cxn ang="0">
                  <a:pos x="13" y="37"/>
                </a:cxn>
                <a:cxn ang="0">
                  <a:pos x="8" y="34"/>
                </a:cxn>
                <a:cxn ang="0">
                  <a:pos x="5" y="30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11" y="1"/>
                </a:cxn>
                <a:cxn ang="0">
                  <a:pos x="11" y="1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2" y="6"/>
                </a:cxn>
                <a:cxn ang="0">
                  <a:pos x="36" y="11"/>
                </a:cxn>
                <a:cxn ang="0">
                  <a:pos x="36" y="11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2"/>
                </a:cxn>
                <a:cxn ang="0">
                  <a:pos x="26" y="35"/>
                </a:cxn>
                <a:cxn ang="0">
                  <a:pos x="26" y="35"/>
                </a:cxn>
                <a:cxn ang="0">
                  <a:pos x="18" y="37"/>
                </a:cxn>
                <a:cxn ang="0">
                  <a:pos x="18" y="37"/>
                </a:cxn>
              </a:cxnLst>
              <a:rect l="0" t="0" r="r" b="b"/>
              <a:pathLst>
                <a:path w="37" h="37">
                  <a:moveTo>
                    <a:pt x="18" y="37"/>
                  </a:moveTo>
                  <a:lnTo>
                    <a:pt x="18" y="37"/>
                  </a:lnTo>
                  <a:lnTo>
                    <a:pt x="13" y="37"/>
                  </a:lnTo>
                  <a:lnTo>
                    <a:pt x="8" y="34"/>
                  </a:lnTo>
                  <a:lnTo>
                    <a:pt x="5" y="30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5" y="6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2" y="6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2" y="32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18" y="37"/>
                  </a:lnTo>
                  <a:lnTo>
                    <a:pt x="18" y="37"/>
                  </a:lnTo>
                  <a:close/>
                </a:path>
              </a:pathLst>
            </a:custGeom>
            <a:solidFill>
              <a:srgbClr val="D3B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303"/>
            <p:cNvSpPr>
              <a:spLocks noEditPoints="1"/>
            </p:cNvSpPr>
            <p:nvPr/>
          </p:nvSpPr>
          <p:spPr bwMode="auto">
            <a:xfrm>
              <a:off x="4146550" y="3463925"/>
              <a:ext cx="34925" cy="34925"/>
            </a:xfrm>
            <a:custGeom>
              <a:avLst/>
              <a:gdLst/>
              <a:ahLst/>
              <a:cxnLst>
                <a:cxn ang="0">
                  <a:pos x="21" y="7"/>
                </a:cxn>
                <a:cxn ang="0">
                  <a:pos x="21" y="7"/>
                </a:cxn>
                <a:cxn ang="0">
                  <a:pos x="26" y="8"/>
                </a:cxn>
                <a:cxn ang="0">
                  <a:pos x="31" y="10"/>
                </a:cxn>
                <a:cxn ang="0">
                  <a:pos x="34" y="13"/>
                </a:cxn>
                <a:cxn ang="0">
                  <a:pos x="35" y="17"/>
                </a:cxn>
                <a:cxn ang="0">
                  <a:pos x="35" y="17"/>
                </a:cxn>
                <a:cxn ang="0">
                  <a:pos x="37" y="23"/>
                </a:cxn>
                <a:cxn ang="0">
                  <a:pos x="35" y="28"/>
                </a:cxn>
                <a:cxn ang="0">
                  <a:pos x="32" y="34"/>
                </a:cxn>
                <a:cxn ang="0">
                  <a:pos x="27" y="38"/>
                </a:cxn>
                <a:cxn ang="0">
                  <a:pos x="27" y="38"/>
                </a:cxn>
                <a:cxn ang="0">
                  <a:pos x="21" y="38"/>
                </a:cxn>
                <a:cxn ang="0">
                  <a:pos x="21" y="38"/>
                </a:cxn>
                <a:cxn ang="0">
                  <a:pos x="18" y="38"/>
                </a:cxn>
                <a:cxn ang="0">
                  <a:pos x="13" y="36"/>
                </a:cxn>
                <a:cxn ang="0">
                  <a:pos x="9" y="33"/>
                </a:cxn>
                <a:cxn ang="0">
                  <a:pos x="8" y="28"/>
                </a:cxn>
                <a:cxn ang="0">
                  <a:pos x="8" y="28"/>
                </a:cxn>
                <a:cxn ang="0">
                  <a:pos x="6" y="23"/>
                </a:cxn>
                <a:cxn ang="0">
                  <a:pos x="8" y="17"/>
                </a:cxn>
                <a:cxn ang="0">
                  <a:pos x="11" y="12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21" y="7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6" y="7"/>
                </a:cxn>
                <a:cxn ang="0">
                  <a:pos x="1" y="15"/>
                </a:cxn>
                <a:cxn ang="0">
                  <a:pos x="0" y="23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5" y="36"/>
                </a:cxn>
                <a:cxn ang="0">
                  <a:pos x="9" y="41"/>
                </a:cxn>
                <a:cxn ang="0">
                  <a:pos x="16" y="43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31" y="43"/>
                </a:cxn>
                <a:cxn ang="0">
                  <a:pos x="31" y="43"/>
                </a:cxn>
                <a:cxn ang="0">
                  <a:pos x="37" y="38"/>
                </a:cxn>
                <a:cxn ang="0">
                  <a:pos x="42" y="31"/>
                </a:cxn>
                <a:cxn ang="0">
                  <a:pos x="42" y="31"/>
                </a:cxn>
                <a:cxn ang="0">
                  <a:pos x="44" y="23"/>
                </a:cxn>
                <a:cxn ang="0">
                  <a:pos x="42" y="15"/>
                </a:cxn>
                <a:cxn ang="0">
                  <a:pos x="42" y="15"/>
                </a:cxn>
                <a:cxn ang="0">
                  <a:pos x="39" y="8"/>
                </a:cxn>
                <a:cxn ang="0">
                  <a:pos x="34" y="5"/>
                </a:cxn>
                <a:cxn ang="0">
                  <a:pos x="27" y="2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4" h="44">
                  <a:moveTo>
                    <a:pt x="21" y="7"/>
                  </a:moveTo>
                  <a:lnTo>
                    <a:pt x="21" y="7"/>
                  </a:lnTo>
                  <a:lnTo>
                    <a:pt x="26" y="8"/>
                  </a:lnTo>
                  <a:lnTo>
                    <a:pt x="31" y="10"/>
                  </a:lnTo>
                  <a:lnTo>
                    <a:pt x="34" y="13"/>
                  </a:lnTo>
                  <a:lnTo>
                    <a:pt x="35" y="17"/>
                  </a:lnTo>
                  <a:lnTo>
                    <a:pt x="35" y="17"/>
                  </a:lnTo>
                  <a:lnTo>
                    <a:pt x="37" y="23"/>
                  </a:lnTo>
                  <a:lnTo>
                    <a:pt x="35" y="28"/>
                  </a:lnTo>
                  <a:lnTo>
                    <a:pt x="32" y="34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18" y="38"/>
                  </a:lnTo>
                  <a:lnTo>
                    <a:pt x="13" y="36"/>
                  </a:lnTo>
                  <a:lnTo>
                    <a:pt x="9" y="33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6" y="23"/>
                  </a:lnTo>
                  <a:lnTo>
                    <a:pt x="8" y="17"/>
                  </a:lnTo>
                  <a:lnTo>
                    <a:pt x="11" y="12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21" y="7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6" y="7"/>
                  </a:lnTo>
                  <a:lnTo>
                    <a:pt x="1" y="15"/>
                  </a:lnTo>
                  <a:lnTo>
                    <a:pt x="0" y="2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5" y="36"/>
                  </a:lnTo>
                  <a:lnTo>
                    <a:pt x="9" y="41"/>
                  </a:lnTo>
                  <a:lnTo>
                    <a:pt x="16" y="43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7" y="38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2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39" y="8"/>
                  </a:lnTo>
                  <a:lnTo>
                    <a:pt x="34" y="5"/>
                  </a:lnTo>
                  <a:lnTo>
                    <a:pt x="27" y="2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304"/>
            <p:cNvSpPr>
              <a:spLocks/>
            </p:cNvSpPr>
            <p:nvPr/>
          </p:nvSpPr>
          <p:spPr bwMode="auto">
            <a:xfrm>
              <a:off x="4151312" y="3468687"/>
              <a:ext cx="25400" cy="2381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20" y="1"/>
                </a:cxn>
                <a:cxn ang="0">
                  <a:pos x="25" y="3"/>
                </a:cxn>
                <a:cxn ang="0">
                  <a:pos x="28" y="6"/>
                </a:cxn>
                <a:cxn ang="0">
                  <a:pos x="29" y="10"/>
                </a:cxn>
                <a:cxn ang="0">
                  <a:pos x="29" y="10"/>
                </a:cxn>
                <a:cxn ang="0">
                  <a:pos x="31" y="16"/>
                </a:cxn>
                <a:cxn ang="0">
                  <a:pos x="29" y="21"/>
                </a:cxn>
                <a:cxn ang="0">
                  <a:pos x="26" y="27"/>
                </a:cxn>
                <a:cxn ang="0">
                  <a:pos x="21" y="31"/>
                </a:cxn>
                <a:cxn ang="0">
                  <a:pos x="21" y="31"/>
                </a:cxn>
                <a:cxn ang="0">
                  <a:pos x="15" y="31"/>
                </a:cxn>
                <a:cxn ang="0">
                  <a:pos x="15" y="31"/>
                </a:cxn>
                <a:cxn ang="0">
                  <a:pos x="12" y="31"/>
                </a:cxn>
                <a:cxn ang="0">
                  <a:pos x="7" y="29"/>
                </a:cxn>
                <a:cxn ang="0">
                  <a:pos x="3" y="26"/>
                </a:cxn>
                <a:cxn ang="0">
                  <a:pos x="2" y="21"/>
                </a:cxn>
                <a:cxn ang="0">
                  <a:pos x="2" y="21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1"/>
                </a:cxn>
                <a:cxn ang="0">
                  <a:pos x="10" y="1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15" y="0"/>
                  </a:lnTo>
                  <a:lnTo>
                    <a:pt x="20" y="1"/>
                  </a:lnTo>
                  <a:lnTo>
                    <a:pt x="25" y="3"/>
                  </a:lnTo>
                  <a:lnTo>
                    <a:pt x="28" y="6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31" y="16"/>
                  </a:lnTo>
                  <a:lnTo>
                    <a:pt x="29" y="21"/>
                  </a:lnTo>
                  <a:lnTo>
                    <a:pt x="26" y="27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305"/>
            <p:cNvSpPr>
              <a:spLocks/>
            </p:cNvSpPr>
            <p:nvPr/>
          </p:nvSpPr>
          <p:spPr bwMode="auto">
            <a:xfrm>
              <a:off x="4146550" y="3463925"/>
              <a:ext cx="34925" cy="349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6" y="7"/>
                </a:cxn>
                <a:cxn ang="0">
                  <a:pos x="1" y="15"/>
                </a:cxn>
                <a:cxn ang="0">
                  <a:pos x="0" y="23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5" y="36"/>
                </a:cxn>
                <a:cxn ang="0">
                  <a:pos x="9" y="41"/>
                </a:cxn>
                <a:cxn ang="0">
                  <a:pos x="16" y="43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31" y="43"/>
                </a:cxn>
                <a:cxn ang="0">
                  <a:pos x="31" y="43"/>
                </a:cxn>
                <a:cxn ang="0">
                  <a:pos x="37" y="38"/>
                </a:cxn>
                <a:cxn ang="0">
                  <a:pos x="42" y="31"/>
                </a:cxn>
                <a:cxn ang="0">
                  <a:pos x="42" y="31"/>
                </a:cxn>
                <a:cxn ang="0">
                  <a:pos x="44" y="23"/>
                </a:cxn>
                <a:cxn ang="0">
                  <a:pos x="42" y="15"/>
                </a:cxn>
                <a:cxn ang="0">
                  <a:pos x="42" y="15"/>
                </a:cxn>
                <a:cxn ang="0">
                  <a:pos x="39" y="8"/>
                </a:cxn>
                <a:cxn ang="0">
                  <a:pos x="34" y="5"/>
                </a:cxn>
                <a:cxn ang="0">
                  <a:pos x="27" y="2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4" h="44"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6" y="7"/>
                  </a:lnTo>
                  <a:lnTo>
                    <a:pt x="1" y="15"/>
                  </a:lnTo>
                  <a:lnTo>
                    <a:pt x="0" y="2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5" y="36"/>
                  </a:lnTo>
                  <a:lnTo>
                    <a:pt x="9" y="41"/>
                  </a:lnTo>
                  <a:lnTo>
                    <a:pt x="16" y="43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7" y="38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2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39" y="8"/>
                  </a:lnTo>
                  <a:lnTo>
                    <a:pt x="34" y="5"/>
                  </a:lnTo>
                  <a:lnTo>
                    <a:pt x="27" y="2"/>
                  </a:lnTo>
                  <a:lnTo>
                    <a:pt x="21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3306"/>
            <p:cNvSpPr>
              <a:spLocks/>
            </p:cNvSpPr>
            <p:nvPr/>
          </p:nvSpPr>
          <p:spPr bwMode="auto">
            <a:xfrm>
              <a:off x="4095750" y="3487737"/>
              <a:ext cx="30163" cy="30163"/>
            </a:xfrm>
            <a:custGeom>
              <a:avLst/>
              <a:gdLst/>
              <a:ahLst/>
              <a:cxnLst>
                <a:cxn ang="0">
                  <a:pos x="20" y="38"/>
                </a:cxn>
                <a:cxn ang="0">
                  <a:pos x="20" y="38"/>
                </a:cxn>
                <a:cxn ang="0">
                  <a:pos x="13" y="38"/>
                </a:cxn>
                <a:cxn ang="0">
                  <a:pos x="8" y="34"/>
                </a:cxn>
                <a:cxn ang="0">
                  <a:pos x="5" y="31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0" y="20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7" y="7"/>
                </a:cxn>
                <a:cxn ang="0">
                  <a:pos x="12" y="2"/>
                </a:cxn>
                <a:cxn ang="0">
                  <a:pos x="12" y="2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5" y="2"/>
                </a:cxn>
                <a:cxn ang="0">
                  <a:pos x="29" y="3"/>
                </a:cxn>
                <a:cxn ang="0">
                  <a:pos x="33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8" y="20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3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20" y="38"/>
                </a:cxn>
                <a:cxn ang="0">
                  <a:pos x="20" y="38"/>
                </a:cxn>
              </a:cxnLst>
              <a:rect l="0" t="0" r="r" b="b"/>
              <a:pathLst>
                <a:path w="38" h="38">
                  <a:moveTo>
                    <a:pt x="20" y="38"/>
                  </a:moveTo>
                  <a:lnTo>
                    <a:pt x="20" y="38"/>
                  </a:lnTo>
                  <a:lnTo>
                    <a:pt x="13" y="38"/>
                  </a:lnTo>
                  <a:lnTo>
                    <a:pt x="8" y="34"/>
                  </a:lnTo>
                  <a:lnTo>
                    <a:pt x="5" y="31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7" y="7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5" y="2"/>
                  </a:lnTo>
                  <a:lnTo>
                    <a:pt x="29" y="3"/>
                  </a:lnTo>
                  <a:lnTo>
                    <a:pt x="33" y="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20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3" y="33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0" y="38"/>
                  </a:lnTo>
                  <a:lnTo>
                    <a:pt x="20" y="38"/>
                  </a:lnTo>
                  <a:close/>
                </a:path>
              </a:pathLst>
            </a:custGeom>
            <a:solidFill>
              <a:srgbClr val="E2967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307"/>
            <p:cNvSpPr>
              <a:spLocks noEditPoints="1"/>
            </p:cNvSpPr>
            <p:nvPr/>
          </p:nvSpPr>
          <p:spPr bwMode="auto">
            <a:xfrm>
              <a:off x="4092575" y="3484562"/>
              <a:ext cx="34925" cy="34925"/>
            </a:xfrm>
            <a:custGeom>
              <a:avLst/>
              <a:gdLst/>
              <a:ahLst/>
              <a:cxnLst>
                <a:cxn ang="0">
                  <a:pos x="23" y="6"/>
                </a:cxn>
                <a:cxn ang="0">
                  <a:pos x="23" y="6"/>
                </a:cxn>
                <a:cxn ang="0">
                  <a:pos x="26" y="6"/>
                </a:cxn>
                <a:cxn ang="0">
                  <a:pos x="31" y="10"/>
                </a:cxn>
                <a:cxn ang="0">
                  <a:pos x="34" y="11"/>
                </a:cxn>
                <a:cxn ang="0">
                  <a:pos x="37" y="16"/>
                </a:cxn>
                <a:cxn ang="0">
                  <a:pos x="37" y="16"/>
                </a:cxn>
                <a:cxn ang="0">
                  <a:pos x="37" y="23"/>
                </a:cxn>
                <a:cxn ang="0">
                  <a:pos x="37" y="28"/>
                </a:cxn>
                <a:cxn ang="0">
                  <a:pos x="34" y="33"/>
                </a:cxn>
                <a:cxn ang="0">
                  <a:pos x="28" y="37"/>
                </a:cxn>
                <a:cxn ang="0">
                  <a:pos x="28" y="37"/>
                </a:cxn>
                <a:cxn ang="0">
                  <a:pos x="23" y="37"/>
                </a:cxn>
                <a:cxn ang="0">
                  <a:pos x="23" y="37"/>
                </a:cxn>
                <a:cxn ang="0">
                  <a:pos x="18" y="37"/>
                </a:cxn>
                <a:cxn ang="0">
                  <a:pos x="13" y="36"/>
                </a:cxn>
                <a:cxn ang="0">
                  <a:pos x="10" y="33"/>
                </a:cxn>
                <a:cxn ang="0">
                  <a:pos x="8" y="28"/>
                </a:cxn>
                <a:cxn ang="0">
                  <a:pos x="8" y="28"/>
                </a:cxn>
                <a:cxn ang="0">
                  <a:pos x="6" y="23"/>
                </a:cxn>
                <a:cxn ang="0">
                  <a:pos x="8" y="16"/>
                </a:cxn>
                <a:cxn ang="0">
                  <a:pos x="11" y="11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23" y="6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6" y="6"/>
                </a:cxn>
                <a:cxn ang="0">
                  <a:pos x="1" y="15"/>
                </a:cxn>
                <a:cxn ang="0">
                  <a:pos x="1" y="15"/>
                </a:cxn>
                <a:cxn ang="0">
                  <a:pos x="0" y="23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5" y="36"/>
                </a:cxn>
                <a:cxn ang="0">
                  <a:pos x="10" y="41"/>
                </a:cxn>
                <a:cxn ang="0">
                  <a:pos x="16" y="42"/>
                </a:cxn>
                <a:cxn ang="0">
                  <a:pos x="23" y="44"/>
                </a:cxn>
                <a:cxn ang="0">
                  <a:pos x="23" y="44"/>
                </a:cxn>
                <a:cxn ang="0">
                  <a:pos x="31" y="42"/>
                </a:cxn>
                <a:cxn ang="0">
                  <a:pos x="31" y="42"/>
                </a:cxn>
                <a:cxn ang="0">
                  <a:pos x="37" y="37"/>
                </a:cxn>
                <a:cxn ang="0">
                  <a:pos x="42" y="31"/>
                </a:cxn>
                <a:cxn ang="0">
                  <a:pos x="42" y="31"/>
                </a:cxn>
                <a:cxn ang="0">
                  <a:pos x="44" y="23"/>
                </a:cxn>
                <a:cxn ang="0">
                  <a:pos x="42" y="15"/>
                </a:cxn>
                <a:cxn ang="0">
                  <a:pos x="42" y="15"/>
                </a:cxn>
                <a:cxn ang="0">
                  <a:pos x="39" y="8"/>
                </a:cxn>
                <a:cxn ang="0">
                  <a:pos x="34" y="5"/>
                </a:cxn>
                <a:cxn ang="0">
                  <a:pos x="29" y="2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44" h="44">
                  <a:moveTo>
                    <a:pt x="23" y="6"/>
                  </a:moveTo>
                  <a:lnTo>
                    <a:pt x="23" y="6"/>
                  </a:lnTo>
                  <a:lnTo>
                    <a:pt x="26" y="6"/>
                  </a:lnTo>
                  <a:lnTo>
                    <a:pt x="31" y="10"/>
                  </a:lnTo>
                  <a:lnTo>
                    <a:pt x="34" y="11"/>
                  </a:lnTo>
                  <a:lnTo>
                    <a:pt x="37" y="16"/>
                  </a:lnTo>
                  <a:lnTo>
                    <a:pt x="37" y="16"/>
                  </a:lnTo>
                  <a:lnTo>
                    <a:pt x="37" y="23"/>
                  </a:lnTo>
                  <a:lnTo>
                    <a:pt x="37" y="28"/>
                  </a:lnTo>
                  <a:lnTo>
                    <a:pt x="34" y="33"/>
                  </a:lnTo>
                  <a:lnTo>
                    <a:pt x="28" y="37"/>
                  </a:lnTo>
                  <a:lnTo>
                    <a:pt x="28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8" y="37"/>
                  </a:lnTo>
                  <a:lnTo>
                    <a:pt x="13" y="36"/>
                  </a:lnTo>
                  <a:lnTo>
                    <a:pt x="10" y="33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6" y="23"/>
                  </a:lnTo>
                  <a:lnTo>
                    <a:pt x="8" y="16"/>
                  </a:lnTo>
                  <a:lnTo>
                    <a:pt x="11" y="1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23" y="6"/>
                  </a:lnTo>
                  <a:close/>
                  <a:moveTo>
                    <a:pt x="23" y="0"/>
                  </a:moveTo>
                  <a:lnTo>
                    <a:pt x="2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6" y="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2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5" y="36"/>
                  </a:lnTo>
                  <a:lnTo>
                    <a:pt x="10" y="41"/>
                  </a:lnTo>
                  <a:lnTo>
                    <a:pt x="16" y="42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37" y="37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2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39" y="8"/>
                  </a:lnTo>
                  <a:lnTo>
                    <a:pt x="34" y="5"/>
                  </a:lnTo>
                  <a:lnTo>
                    <a:pt x="29" y="2"/>
                  </a:lnTo>
                  <a:lnTo>
                    <a:pt x="23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308"/>
            <p:cNvSpPr>
              <a:spLocks/>
            </p:cNvSpPr>
            <p:nvPr/>
          </p:nvSpPr>
          <p:spPr bwMode="auto">
            <a:xfrm>
              <a:off x="4098925" y="3490912"/>
              <a:ext cx="23813" cy="23813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17" y="0"/>
                </a:cxn>
                <a:cxn ang="0">
                  <a:pos x="20" y="0"/>
                </a:cxn>
                <a:cxn ang="0">
                  <a:pos x="25" y="4"/>
                </a:cxn>
                <a:cxn ang="0">
                  <a:pos x="28" y="5"/>
                </a:cxn>
                <a:cxn ang="0">
                  <a:pos x="31" y="10"/>
                </a:cxn>
                <a:cxn ang="0">
                  <a:pos x="31" y="10"/>
                </a:cxn>
                <a:cxn ang="0">
                  <a:pos x="31" y="17"/>
                </a:cxn>
                <a:cxn ang="0">
                  <a:pos x="31" y="22"/>
                </a:cxn>
                <a:cxn ang="0">
                  <a:pos x="28" y="27"/>
                </a:cxn>
                <a:cxn ang="0">
                  <a:pos x="22" y="31"/>
                </a:cxn>
                <a:cxn ang="0">
                  <a:pos x="22" y="31"/>
                </a:cxn>
                <a:cxn ang="0">
                  <a:pos x="17" y="31"/>
                </a:cxn>
                <a:cxn ang="0">
                  <a:pos x="17" y="31"/>
                </a:cxn>
                <a:cxn ang="0">
                  <a:pos x="12" y="31"/>
                </a:cxn>
                <a:cxn ang="0">
                  <a:pos x="7" y="30"/>
                </a:cxn>
                <a:cxn ang="0">
                  <a:pos x="4" y="27"/>
                </a:cxn>
                <a:cxn ang="0">
                  <a:pos x="2" y="22"/>
                </a:cxn>
                <a:cxn ang="0">
                  <a:pos x="2" y="22"/>
                </a:cxn>
                <a:cxn ang="0">
                  <a:pos x="0" y="17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7" y="0"/>
                </a:cxn>
              </a:cxnLst>
              <a:rect l="0" t="0" r="r" b="b"/>
              <a:pathLst>
                <a:path w="31" h="31">
                  <a:moveTo>
                    <a:pt x="17" y="0"/>
                  </a:moveTo>
                  <a:lnTo>
                    <a:pt x="17" y="0"/>
                  </a:lnTo>
                  <a:lnTo>
                    <a:pt x="20" y="0"/>
                  </a:lnTo>
                  <a:lnTo>
                    <a:pt x="25" y="4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1" y="17"/>
                  </a:lnTo>
                  <a:lnTo>
                    <a:pt x="31" y="22"/>
                  </a:lnTo>
                  <a:lnTo>
                    <a:pt x="28" y="27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2" y="31"/>
                  </a:lnTo>
                  <a:lnTo>
                    <a:pt x="7" y="30"/>
                  </a:lnTo>
                  <a:lnTo>
                    <a:pt x="4" y="27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7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7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309"/>
            <p:cNvSpPr>
              <a:spLocks/>
            </p:cNvSpPr>
            <p:nvPr/>
          </p:nvSpPr>
          <p:spPr bwMode="auto">
            <a:xfrm>
              <a:off x="4092575" y="3484562"/>
              <a:ext cx="34925" cy="349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3" y="0"/>
                </a:cxn>
                <a:cxn ang="0">
                  <a:pos x="15" y="2"/>
                </a:cxn>
                <a:cxn ang="0">
                  <a:pos x="15" y="2"/>
                </a:cxn>
                <a:cxn ang="0">
                  <a:pos x="6" y="6"/>
                </a:cxn>
                <a:cxn ang="0">
                  <a:pos x="1" y="15"/>
                </a:cxn>
                <a:cxn ang="0">
                  <a:pos x="1" y="15"/>
                </a:cxn>
                <a:cxn ang="0">
                  <a:pos x="0" y="23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5" y="36"/>
                </a:cxn>
                <a:cxn ang="0">
                  <a:pos x="10" y="41"/>
                </a:cxn>
                <a:cxn ang="0">
                  <a:pos x="16" y="42"/>
                </a:cxn>
                <a:cxn ang="0">
                  <a:pos x="23" y="44"/>
                </a:cxn>
                <a:cxn ang="0">
                  <a:pos x="23" y="44"/>
                </a:cxn>
                <a:cxn ang="0">
                  <a:pos x="31" y="42"/>
                </a:cxn>
                <a:cxn ang="0">
                  <a:pos x="31" y="42"/>
                </a:cxn>
                <a:cxn ang="0">
                  <a:pos x="37" y="37"/>
                </a:cxn>
                <a:cxn ang="0">
                  <a:pos x="42" y="31"/>
                </a:cxn>
                <a:cxn ang="0">
                  <a:pos x="42" y="31"/>
                </a:cxn>
                <a:cxn ang="0">
                  <a:pos x="44" y="23"/>
                </a:cxn>
                <a:cxn ang="0">
                  <a:pos x="42" y="15"/>
                </a:cxn>
                <a:cxn ang="0">
                  <a:pos x="42" y="15"/>
                </a:cxn>
                <a:cxn ang="0">
                  <a:pos x="39" y="8"/>
                </a:cxn>
                <a:cxn ang="0">
                  <a:pos x="34" y="5"/>
                </a:cxn>
                <a:cxn ang="0">
                  <a:pos x="29" y="2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44" h="44">
                  <a:moveTo>
                    <a:pt x="23" y="0"/>
                  </a:moveTo>
                  <a:lnTo>
                    <a:pt x="2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6" y="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2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5" y="36"/>
                  </a:lnTo>
                  <a:lnTo>
                    <a:pt x="10" y="41"/>
                  </a:lnTo>
                  <a:lnTo>
                    <a:pt x="16" y="42"/>
                  </a:lnTo>
                  <a:lnTo>
                    <a:pt x="23" y="44"/>
                  </a:lnTo>
                  <a:lnTo>
                    <a:pt x="23" y="44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37" y="37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23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39" y="8"/>
                  </a:lnTo>
                  <a:lnTo>
                    <a:pt x="34" y="5"/>
                  </a:lnTo>
                  <a:lnTo>
                    <a:pt x="29" y="2"/>
                  </a:lnTo>
                  <a:lnTo>
                    <a:pt x="23" y="0"/>
                  </a:lnTo>
                  <a:lnTo>
                    <a:pt x="2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310"/>
            <p:cNvSpPr>
              <a:spLocks/>
            </p:cNvSpPr>
            <p:nvPr/>
          </p:nvSpPr>
          <p:spPr bwMode="auto">
            <a:xfrm>
              <a:off x="4454525" y="3338512"/>
              <a:ext cx="30163" cy="30163"/>
            </a:xfrm>
            <a:custGeom>
              <a:avLst/>
              <a:gdLst/>
              <a:ahLst/>
              <a:cxnLst>
                <a:cxn ang="0">
                  <a:pos x="18" y="37"/>
                </a:cxn>
                <a:cxn ang="0">
                  <a:pos x="18" y="37"/>
                </a:cxn>
                <a:cxn ang="0">
                  <a:pos x="13" y="37"/>
                </a:cxn>
                <a:cxn ang="0">
                  <a:pos x="8" y="34"/>
                </a:cxn>
                <a:cxn ang="0">
                  <a:pos x="5" y="31"/>
                </a:cxn>
                <a:cxn ang="0">
                  <a:pos x="2" y="26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" y="11"/>
                </a:cxn>
                <a:cxn ang="0">
                  <a:pos x="5" y="6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24" y="2"/>
                </a:cxn>
                <a:cxn ang="0">
                  <a:pos x="29" y="3"/>
                </a:cxn>
                <a:cxn ang="0">
                  <a:pos x="32" y="6"/>
                </a:cxn>
                <a:cxn ang="0">
                  <a:pos x="36" y="11"/>
                </a:cxn>
                <a:cxn ang="0">
                  <a:pos x="36" y="11"/>
                </a:cxn>
                <a:cxn ang="0">
                  <a:pos x="37" y="19"/>
                </a:cxn>
                <a:cxn ang="0">
                  <a:pos x="36" y="26"/>
                </a:cxn>
                <a:cxn ang="0">
                  <a:pos x="36" y="26"/>
                </a:cxn>
                <a:cxn ang="0">
                  <a:pos x="32" y="33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8" y="37"/>
                </a:cxn>
                <a:cxn ang="0">
                  <a:pos x="18" y="37"/>
                </a:cxn>
              </a:cxnLst>
              <a:rect l="0" t="0" r="r" b="b"/>
              <a:pathLst>
                <a:path w="37" h="37">
                  <a:moveTo>
                    <a:pt x="18" y="37"/>
                  </a:moveTo>
                  <a:lnTo>
                    <a:pt x="18" y="37"/>
                  </a:lnTo>
                  <a:lnTo>
                    <a:pt x="13" y="37"/>
                  </a:lnTo>
                  <a:lnTo>
                    <a:pt x="8" y="34"/>
                  </a:lnTo>
                  <a:lnTo>
                    <a:pt x="5" y="31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19"/>
                  </a:lnTo>
                  <a:lnTo>
                    <a:pt x="2" y="11"/>
                  </a:lnTo>
                  <a:lnTo>
                    <a:pt x="5" y="6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29" y="3"/>
                  </a:lnTo>
                  <a:lnTo>
                    <a:pt x="32" y="6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7" y="19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2" y="33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18" y="37"/>
                  </a:lnTo>
                  <a:lnTo>
                    <a:pt x="18" y="37"/>
                  </a:lnTo>
                  <a:close/>
                </a:path>
              </a:pathLst>
            </a:custGeom>
            <a:solidFill>
              <a:srgbClr val="7AC1A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311"/>
            <p:cNvSpPr>
              <a:spLocks noEditPoints="1"/>
            </p:cNvSpPr>
            <p:nvPr/>
          </p:nvSpPr>
          <p:spPr bwMode="auto">
            <a:xfrm>
              <a:off x="4452937" y="3336925"/>
              <a:ext cx="34925" cy="34925"/>
            </a:xfrm>
            <a:custGeom>
              <a:avLst/>
              <a:gdLst/>
              <a:ahLst/>
              <a:cxnLst>
                <a:cxn ang="0">
                  <a:pos x="21" y="6"/>
                </a:cxn>
                <a:cxn ang="0">
                  <a:pos x="21" y="6"/>
                </a:cxn>
                <a:cxn ang="0">
                  <a:pos x="26" y="6"/>
                </a:cxn>
                <a:cxn ang="0">
                  <a:pos x="31" y="9"/>
                </a:cxn>
                <a:cxn ang="0">
                  <a:pos x="34" y="11"/>
                </a:cxn>
                <a:cxn ang="0">
                  <a:pos x="35" y="16"/>
                </a:cxn>
                <a:cxn ang="0">
                  <a:pos x="35" y="16"/>
                </a:cxn>
                <a:cxn ang="0">
                  <a:pos x="37" y="22"/>
                </a:cxn>
                <a:cxn ang="0">
                  <a:pos x="35" y="27"/>
                </a:cxn>
                <a:cxn ang="0">
                  <a:pos x="32" y="32"/>
                </a:cxn>
                <a:cxn ang="0">
                  <a:pos x="27" y="37"/>
                </a:cxn>
                <a:cxn ang="0">
                  <a:pos x="27" y="37"/>
                </a:cxn>
                <a:cxn ang="0">
                  <a:pos x="21" y="37"/>
                </a:cxn>
                <a:cxn ang="0">
                  <a:pos x="21" y="37"/>
                </a:cxn>
                <a:cxn ang="0">
                  <a:pos x="18" y="37"/>
                </a:cxn>
                <a:cxn ang="0">
                  <a:pos x="13" y="36"/>
                </a:cxn>
                <a:cxn ang="0">
                  <a:pos x="9" y="32"/>
                </a:cxn>
                <a:cxn ang="0">
                  <a:pos x="8" y="27"/>
                </a:cxn>
                <a:cxn ang="0">
                  <a:pos x="8" y="27"/>
                </a:cxn>
                <a:cxn ang="0">
                  <a:pos x="6" y="22"/>
                </a:cxn>
                <a:cxn ang="0">
                  <a:pos x="8" y="16"/>
                </a:cxn>
                <a:cxn ang="0">
                  <a:pos x="11" y="11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21" y="6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6" y="6"/>
                </a:cxn>
                <a:cxn ang="0">
                  <a:pos x="1" y="14"/>
                </a:cxn>
                <a:cxn ang="0">
                  <a:pos x="0" y="22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5" y="36"/>
                </a:cxn>
                <a:cxn ang="0">
                  <a:pos x="9" y="40"/>
                </a:cxn>
                <a:cxn ang="0">
                  <a:pos x="16" y="42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31" y="42"/>
                </a:cxn>
                <a:cxn ang="0">
                  <a:pos x="31" y="42"/>
                </a:cxn>
                <a:cxn ang="0">
                  <a:pos x="37" y="37"/>
                </a:cxn>
                <a:cxn ang="0">
                  <a:pos x="42" y="31"/>
                </a:cxn>
                <a:cxn ang="0">
                  <a:pos x="42" y="31"/>
                </a:cxn>
                <a:cxn ang="0">
                  <a:pos x="44" y="22"/>
                </a:cxn>
                <a:cxn ang="0">
                  <a:pos x="42" y="14"/>
                </a:cxn>
                <a:cxn ang="0">
                  <a:pos x="42" y="14"/>
                </a:cxn>
                <a:cxn ang="0">
                  <a:pos x="39" y="8"/>
                </a:cxn>
                <a:cxn ang="0">
                  <a:pos x="34" y="5"/>
                </a:cxn>
                <a:cxn ang="0">
                  <a:pos x="27" y="1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4" h="44">
                  <a:moveTo>
                    <a:pt x="21" y="6"/>
                  </a:moveTo>
                  <a:lnTo>
                    <a:pt x="21" y="6"/>
                  </a:lnTo>
                  <a:lnTo>
                    <a:pt x="26" y="6"/>
                  </a:lnTo>
                  <a:lnTo>
                    <a:pt x="31" y="9"/>
                  </a:lnTo>
                  <a:lnTo>
                    <a:pt x="34" y="11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22"/>
                  </a:lnTo>
                  <a:lnTo>
                    <a:pt x="35" y="27"/>
                  </a:lnTo>
                  <a:lnTo>
                    <a:pt x="32" y="32"/>
                  </a:lnTo>
                  <a:lnTo>
                    <a:pt x="27" y="37"/>
                  </a:lnTo>
                  <a:lnTo>
                    <a:pt x="27" y="37"/>
                  </a:lnTo>
                  <a:lnTo>
                    <a:pt x="21" y="37"/>
                  </a:lnTo>
                  <a:lnTo>
                    <a:pt x="21" y="37"/>
                  </a:lnTo>
                  <a:lnTo>
                    <a:pt x="18" y="37"/>
                  </a:lnTo>
                  <a:lnTo>
                    <a:pt x="13" y="36"/>
                  </a:lnTo>
                  <a:lnTo>
                    <a:pt x="9" y="32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6" y="22"/>
                  </a:lnTo>
                  <a:lnTo>
                    <a:pt x="8" y="16"/>
                  </a:lnTo>
                  <a:lnTo>
                    <a:pt x="11" y="1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21" y="6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6" y="6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5" y="36"/>
                  </a:lnTo>
                  <a:lnTo>
                    <a:pt x="9" y="40"/>
                  </a:lnTo>
                  <a:lnTo>
                    <a:pt x="16" y="42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37" y="37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22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39" y="8"/>
                  </a:lnTo>
                  <a:lnTo>
                    <a:pt x="34" y="5"/>
                  </a:lnTo>
                  <a:lnTo>
                    <a:pt x="27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312"/>
            <p:cNvSpPr>
              <a:spLocks/>
            </p:cNvSpPr>
            <p:nvPr/>
          </p:nvSpPr>
          <p:spPr bwMode="auto">
            <a:xfrm>
              <a:off x="4457700" y="3341687"/>
              <a:ext cx="25400" cy="254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5" y="3"/>
                </a:cxn>
                <a:cxn ang="0">
                  <a:pos x="28" y="5"/>
                </a:cxn>
                <a:cxn ang="0">
                  <a:pos x="29" y="10"/>
                </a:cxn>
                <a:cxn ang="0">
                  <a:pos x="29" y="10"/>
                </a:cxn>
                <a:cxn ang="0">
                  <a:pos x="31" y="16"/>
                </a:cxn>
                <a:cxn ang="0">
                  <a:pos x="29" y="21"/>
                </a:cxn>
                <a:cxn ang="0">
                  <a:pos x="26" y="26"/>
                </a:cxn>
                <a:cxn ang="0">
                  <a:pos x="21" y="31"/>
                </a:cxn>
                <a:cxn ang="0">
                  <a:pos x="21" y="31"/>
                </a:cxn>
                <a:cxn ang="0">
                  <a:pos x="15" y="31"/>
                </a:cxn>
                <a:cxn ang="0">
                  <a:pos x="15" y="31"/>
                </a:cxn>
                <a:cxn ang="0">
                  <a:pos x="12" y="31"/>
                </a:cxn>
                <a:cxn ang="0">
                  <a:pos x="7" y="30"/>
                </a:cxn>
                <a:cxn ang="0">
                  <a:pos x="3" y="26"/>
                </a:cxn>
                <a:cxn ang="0">
                  <a:pos x="2" y="21"/>
                </a:cxn>
                <a:cxn ang="0">
                  <a:pos x="2" y="21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5" y="0"/>
                </a:cxn>
              </a:cxnLst>
              <a:rect l="0" t="0" r="r" b="b"/>
              <a:pathLst>
                <a:path w="31" h="31">
                  <a:moveTo>
                    <a:pt x="15" y="0"/>
                  </a:moveTo>
                  <a:lnTo>
                    <a:pt x="15" y="0"/>
                  </a:lnTo>
                  <a:lnTo>
                    <a:pt x="20" y="0"/>
                  </a:lnTo>
                  <a:lnTo>
                    <a:pt x="25" y="3"/>
                  </a:lnTo>
                  <a:lnTo>
                    <a:pt x="28" y="5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31" y="16"/>
                  </a:lnTo>
                  <a:lnTo>
                    <a:pt x="29" y="21"/>
                  </a:lnTo>
                  <a:lnTo>
                    <a:pt x="26" y="26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7" y="30"/>
                  </a:lnTo>
                  <a:lnTo>
                    <a:pt x="3" y="26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313"/>
            <p:cNvSpPr>
              <a:spLocks/>
            </p:cNvSpPr>
            <p:nvPr/>
          </p:nvSpPr>
          <p:spPr bwMode="auto">
            <a:xfrm>
              <a:off x="4452937" y="3336925"/>
              <a:ext cx="34925" cy="349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6" y="6"/>
                </a:cxn>
                <a:cxn ang="0">
                  <a:pos x="1" y="14"/>
                </a:cxn>
                <a:cxn ang="0">
                  <a:pos x="0" y="22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5" y="36"/>
                </a:cxn>
                <a:cxn ang="0">
                  <a:pos x="9" y="40"/>
                </a:cxn>
                <a:cxn ang="0">
                  <a:pos x="16" y="42"/>
                </a:cxn>
                <a:cxn ang="0">
                  <a:pos x="21" y="44"/>
                </a:cxn>
                <a:cxn ang="0">
                  <a:pos x="21" y="44"/>
                </a:cxn>
                <a:cxn ang="0">
                  <a:pos x="31" y="42"/>
                </a:cxn>
                <a:cxn ang="0">
                  <a:pos x="31" y="42"/>
                </a:cxn>
                <a:cxn ang="0">
                  <a:pos x="37" y="37"/>
                </a:cxn>
                <a:cxn ang="0">
                  <a:pos x="42" y="31"/>
                </a:cxn>
                <a:cxn ang="0">
                  <a:pos x="42" y="31"/>
                </a:cxn>
                <a:cxn ang="0">
                  <a:pos x="44" y="22"/>
                </a:cxn>
                <a:cxn ang="0">
                  <a:pos x="42" y="14"/>
                </a:cxn>
                <a:cxn ang="0">
                  <a:pos x="42" y="14"/>
                </a:cxn>
                <a:cxn ang="0">
                  <a:pos x="39" y="8"/>
                </a:cxn>
                <a:cxn ang="0">
                  <a:pos x="34" y="5"/>
                </a:cxn>
                <a:cxn ang="0">
                  <a:pos x="27" y="1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4" h="44"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6" y="6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5" y="36"/>
                  </a:lnTo>
                  <a:lnTo>
                    <a:pt x="9" y="40"/>
                  </a:lnTo>
                  <a:lnTo>
                    <a:pt x="16" y="42"/>
                  </a:lnTo>
                  <a:lnTo>
                    <a:pt x="21" y="44"/>
                  </a:lnTo>
                  <a:lnTo>
                    <a:pt x="21" y="44"/>
                  </a:lnTo>
                  <a:lnTo>
                    <a:pt x="31" y="42"/>
                  </a:lnTo>
                  <a:lnTo>
                    <a:pt x="31" y="42"/>
                  </a:lnTo>
                  <a:lnTo>
                    <a:pt x="37" y="37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22"/>
                  </a:lnTo>
                  <a:lnTo>
                    <a:pt x="42" y="14"/>
                  </a:lnTo>
                  <a:lnTo>
                    <a:pt x="42" y="14"/>
                  </a:lnTo>
                  <a:lnTo>
                    <a:pt x="39" y="8"/>
                  </a:lnTo>
                  <a:lnTo>
                    <a:pt x="34" y="5"/>
                  </a:lnTo>
                  <a:lnTo>
                    <a:pt x="27" y="1"/>
                  </a:lnTo>
                  <a:lnTo>
                    <a:pt x="21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314"/>
            <p:cNvSpPr>
              <a:spLocks/>
            </p:cNvSpPr>
            <p:nvPr/>
          </p:nvSpPr>
          <p:spPr bwMode="auto">
            <a:xfrm>
              <a:off x="4519612" y="3313112"/>
              <a:ext cx="30163" cy="28575"/>
            </a:xfrm>
            <a:custGeom>
              <a:avLst/>
              <a:gdLst/>
              <a:ahLst/>
              <a:cxnLst>
                <a:cxn ang="0">
                  <a:pos x="18" y="36"/>
                </a:cxn>
                <a:cxn ang="0">
                  <a:pos x="18" y="36"/>
                </a:cxn>
                <a:cxn ang="0">
                  <a:pos x="13" y="36"/>
                </a:cxn>
                <a:cxn ang="0">
                  <a:pos x="8" y="35"/>
                </a:cxn>
                <a:cxn ang="0">
                  <a:pos x="4" y="30"/>
                </a:cxn>
                <a:cxn ang="0">
                  <a:pos x="2" y="25"/>
                </a:cxn>
                <a:cxn ang="0">
                  <a:pos x="2" y="25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2" y="12"/>
                </a:cxn>
                <a:cxn ang="0">
                  <a:pos x="5" y="5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25" y="0"/>
                </a:cxn>
                <a:cxn ang="0">
                  <a:pos x="30" y="2"/>
                </a:cxn>
                <a:cxn ang="0">
                  <a:pos x="33" y="7"/>
                </a:cxn>
                <a:cxn ang="0">
                  <a:pos x="36" y="12"/>
                </a:cxn>
                <a:cxn ang="0">
                  <a:pos x="36" y="12"/>
                </a:cxn>
                <a:cxn ang="0">
                  <a:pos x="38" y="18"/>
                </a:cxn>
                <a:cxn ang="0">
                  <a:pos x="36" y="25"/>
                </a:cxn>
                <a:cxn ang="0">
                  <a:pos x="36" y="25"/>
                </a:cxn>
                <a:cxn ang="0">
                  <a:pos x="31" y="31"/>
                </a:cxn>
                <a:cxn ang="0">
                  <a:pos x="26" y="36"/>
                </a:cxn>
                <a:cxn ang="0">
                  <a:pos x="26" y="36"/>
                </a:cxn>
                <a:cxn ang="0">
                  <a:pos x="18" y="36"/>
                </a:cxn>
                <a:cxn ang="0">
                  <a:pos x="18" y="36"/>
                </a:cxn>
              </a:cxnLst>
              <a:rect l="0" t="0" r="r" b="b"/>
              <a:pathLst>
                <a:path w="38" h="36">
                  <a:moveTo>
                    <a:pt x="18" y="36"/>
                  </a:moveTo>
                  <a:lnTo>
                    <a:pt x="18" y="36"/>
                  </a:lnTo>
                  <a:lnTo>
                    <a:pt x="13" y="36"/>
                  </a:lnTo>
                  <a:lnTo>
                    <a:pt x="8" y="35"/>
                  </a:lnTo>
                  <a:lnTo>
                    <a:pt x="4" y="30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18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5" y="5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5" y="0"/>
                  </a:lnTo>
                  <a:lnTo>
                    <a:pt x="30" y="2"/>
                  </a:lnTo>
                  <a:lnTo>
                    <a:pt x="33" y="7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8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31" y="31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8" y="36"/>
                  </a:lnTo>
                  <a:close/>
                </a:path>
              </a:pathLst>
            </a:custGeom>
            <a:solidFill>
              <a:srgbClr val="87653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315"/>
            <p:cNvSpPr>
              <a:spLocks noEditPoints="1"/>
            </p:cNvSpPr>
            <p:nvPr/>
          </p:nvSpPr>
          <p:spPr bwMode="auto">
            <a:xfrm>
              <a:off x="4518025" y="3311525"/>
              <a:ext cx="34925" cy="33338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21" y="5"/>
                </a:cxn>
                <a:cxn ang="0">
                  <a:pos x="26" y="7"/>
                </a:cxn>
                <a:cxn ang="0">
                  <a:pos x="31" y="8"/>
                </a:cxn>
                <a:cxn ang="0">
                  <a:pos x="34" y="12"/>
                </a:cxn>
                <a:cxn ang="0">
                  <a:pos x="36" y="15"/>
                </a:cxn>
                <a:cxn ang="0">
                  <a:pos x="36" y="15"/>
                </a:cxn>
                <a:cxn ang="0">
                  <a:pos x="38" y="21"/>
                </a:cxn>
                <a:cxn ang="0">
                  <a:pos x="36" y="28"/>
                </a:cxn>
                <a:cxn ang="0">
                  <a:pos x="33" y="33"/>
                </a:cxn>
                <a:cxn ang="0">
                  <a:pos x="28" y="36"/>
                </a:cxn>
                <a:cxn ang="0">
                  <a:pos x="28" y="36"/>
                </a:cxn>
                <a:cxn ang="0">
                  <a:pos x="21" y="38"/>
                </a:cxn>
                <a:cxn ang="0">
                  <a:pos x="21" y="38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0" y="31"/>
                </a:cxn>
                <a:cxn ang="0">
                  <a:pos x="7" y="28"/>
                </a:cxn>
                <a:cxn ang="0">
                  <a:pos x="7" y="28"/>
                </a:cxn>
                <a:cxn ang="0">
                  <a:pos x="7" y="21"/>
                </a:cxn>
                <a:cxn ang="0">
                  <a:pos x="7" y="15"/>
                </a:cxn>
                <a:cxn ang="0">
                  <a:pos x="10" y="10"/>
                </a:cxn>
                <a:cxn ang="0">
                  <a:pos x="16" y="7"/>
                </a:cxn>
                <a:cxn ang="0">
                  <a:pos x="16" y="7"/>
                </a:cxn>
                <a:cxn ang="0">
                  <a:pos x="21" y="5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7" y="7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0" y="21"/>
                </a:cxn>
                <a:cxn ang="0">
                  <a:pos x="2" y="29"/>
                </a:cxn>
                <a:cxn ang="0">
                  <a:pos x="2" y="29"/>
                </a:cxn>
                <a:cxn ang="0">
                  <a:pos x="5" y="34"/>
                </a:cxn>
                <a:cxn ang="0">
                  <a:pos x="10" y="39"/>
                </a:cxn>
                <a:cxn ang="0">
                  <a:pos x="15" y="42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9" y="41"/>
                </a:cxn>
                <a:cxn ang="0">
                  <a:pos x="29" y="41"/>
                </a:cxn>
                <a:cxn ang="0">
                  <a:pos x="38" y="36"/>
                </a:cxn>
                <a:cxn ang="0">
                  <a:pos x="42" y="29"/>
                </a:cxn>
                <a:cxn ang="0">
                  <a:pos x="42" y="29"/>
                </a:cxn>
                <a:cxn ang="0">
                  <a:pos x="44" y="21"/>
                </a:cxn>
                <a:cxn ang="0">
                  <a:pos x="42" y="13"/>
                </a:cxn>
                <a:cxn ang="0">
                  <a:pos x="42" y="13"/>
                </a:cxn>
                <a:cxn ang="0">
                  <a:pos x="38" y="8"/>
                </a:cxn>
                <a:cxn ang="0">
                  <a:pos x="34" y="3"/>
                </a:cxn>
                <a:cxn ang="0">
                  <a:pos x="28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4" h="42">
                  <a:moveTo>
                    <a:pt x="21" y="5"/>
                  </a:moveTo>
                  <a:lnTo>
                    <a:pt x="21" y="5"/>
                  </a:lnTo>
                  <a:lnTo>
                    <a:pt x="26" y="7"/>
                  </a:lnTo>
                  <a:lnTo>
                    <a:pt x="31" y="8"/>
                  </a:lnTo>
                  <a:lnTo>
                    <a:pt x="34" y="12"/>
                  </a:lnTo>
                  <a:lnTo>
                    <a:pt x="36" y="15"/>
                  </a:lnTo>
                  <a:lnTo>
                    <a:pt x="36" y="15"/>
                  </a:lnTo>
                  <a:lnTo>
                    <a:pt x="38" y="21"/>
                  </a:lnTo>
                  <a:lnTo>
                    <a:pt x="36" y="28"/>
                  </a:lnTo>
                  <a:lnTo>
                    <a:pt x="33" y="33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16" y="36"/>
                  </a:lnTo>
                  <a:lnTo>
                    <a:pt x="13" y="34"/>
                  </a:lnTo>
                  <a:lnTo>
                    <a:pt x="10" y="31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1"/>
                  </a:lnTo>
                  <a:lnTo>
                    <a:pt x="7" y="15"/>
                  </a:lnTo>
                  <a:lnTo>
                    <a:pt x="10" y="10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21" y="5"/>
                  </a:lnTo>
                  <a:close/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5" y="34"/>
                  </a:lnTo>
                  <a:lnTo>
                    <a:pt x="10" y="39"/>
                  </a:lnTo>
                  <a:lnTo>
                    <a:pt x="15" y="42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8" y="36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21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38" y="8"/>
                  </a:lnTo>
                  <a:lnTo>
                    <a:pt x="34" y="3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316"/>
            <p:cNvSpPr>
              <a:spLocks/>
            </p:cNvSpPr>
            <p:nvPr/>
          </p:nvSpPr>
          <p:spPr bwMode="auto">
            <a:xfrm>
              <a:off x="4522787" y="3314700"/>
              <a:ext cx="23813" cy="25400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4" y="0"/>
                </a:cxn>
                <a:cxn ang="0">
                  <a:pos x="19" y="2"/>
                </a:cxn>
                <a:cxn ang="0">
                  <a:pos x="24" y="3"/>
                </a:cxn>
                <a:cxn ang="0">
                  <a:pos x="27" y="7"/>
                </a:cxn>
                <a:cxn ang="0">
                  <a:pos x="29" y="10"/>
                </a:cxn>
                <a:cxn ang="0">
                  <a:pos x="29" y="10"/>
                </a:cxn>
                <a:cxn ang="0">
                  <a:pos x="31" y="16"/>
                </a:cxn>
                <a:cxn ang="0">
                  <a:pos x="29" y="23"/>
                </a:cxn>
                <a:cxn ang="0">
                  <a:pos x="26" y="28"/>
                </a:cxn>
                <a:cxn ang="0">
                  <a:pos x="21" y="31"/>
                </a:cxn>
                <a:cxn ang="0">
                  <a:pos x="21" y="31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9" y="31"/>
                </a:cxn>
                <a:cxn ang="0">
                  <a:pos x="6" y="29"/>
                </a:cxn>
                <a:cxn ang="0">
                  <a:pos x="3" y="26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6"/>
                </a:cxn>
                <a:cxn ang="0">
                  <a:pos x="0" y="10"/>
                </a:cxn>
                <a:cxn ang="0">
                  <a:pos x="3" y="5"/>
                </a:cxn>
                <a:cxn ang="0">
                  <a:pos x="9" y="2"/>
                </a:cxn>
                <a:cxn ang="0">
                  <a:pos x="9" y="2"/>
                </a:cxn>
                <a:cxn ang="0">
                  <a:pos x="14" y="0"/>
                </a:cxn>
              </a:cxnLst>
              <a:rect l="0" t="0" r="r" b="b"/>
              <a:pathLst>
                <a:path w="31" h="33">
                  <a:moveTo>
                    <a:pt x="14" y="0"/>
                  </a:moveTo>
                  <a:lnTo>
                    <a:pt x="14" y="0"/>
                  </a:lnTo>
                  <a:lnTo>
                    <a:pt x="19" y="2"/>
                  </a:lnTo>
                  <a:lnTo>
                    <a:pt x="24" y="3"/>
                  </a:lnTo>
                  <a:lnTo>
                    <a:pt x="27" y="7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31" y="16"/>
                  </a:lnTo>
                  <a:lnTo>
                    <a:pt x="29" y="23"/>
                  </a:lnTo>
                  <a:lnTo>
                    <a:pt x="26" y="28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9" y="31"/>
                  </a:lnTo>
                  <a:lnTo>
                    <a:pt x="6" y="29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3" y="5"/>
                  </a:lnTo>
                  <a:lnTo>
                    <a:pt x="9" y="2"/>
                  </a:lnTo>
                  <a:lnTo>
                    <a:pt x="9" y="2"/>
                  </a:lnTo>
                  <a:lnTo>
                    <a:pt x="14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317"/>
            <p:cNvSpPr>
              <a:spLocks/>
            </p:cNvSpPr>
            <p:nvPr/>
          </p:nvSpPr>
          <p:spPr bwMode="auto">
            <a:xfrm>
              <a:off x="4518025" y="3311525"/>
              <a:ext cx="34925" cy="33338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7" y="7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0" y="21"/>
                </a:cxn>
                <a:cxn ang="0">
                  <a:pos x="2" y="29"/>
                </a:cxn>
                <a:cxn ang="0">
                  <a:pos x="2" y="29"/>
                </a:cxn>
                <a:cxn ang="0">
                  <a:pos x="5" y="34"/>
                </a:cxn>
                <a:cxn ang="0">
                  <a:pos x="10" y="39"/>
                </a:cxn>
                <a:cxn ang="0">
                  <a:pos x="15" y="42"/>
                </a:cxn>
                <a:cxn ang="0">
                  <a:pos x="21" y="42"/>
                </a:cxn>
                <a:cxn ang="0">
                  <a:pos x="21" y="42"/>
                </a:cxn>
                <a:cxn ang="0">
                  <a:pos x="29" y="41"/>
                </a:cxn>
                <a:cxn ang="0">
                  <a:pos x="29" y="41"/>
                </a:cxn>
                <a:cxn ang="0">
                  <a:pos x="38" y="36"/>
                </a:cxn>
                <a:cxn ang="0">
                  <a:pos x="42" y="29"/>
                </a:cxn>
                <a:cxn ang="0">
                  <a:pos x="42" y="29"/>
                </a:cxn>
                <a:cxn ang="0">
                  <a:pos x="44" y="21"/>
                </a:cxn>
                <a:cxn ang="0">
                  <a:pos x="42" y="13"/>
                </a:cxn>
                <a:cxn ang="0">
                  <a:pos x="42" y="13"/>
                </a:cxn>
                <a:cxn ang="0">
                  <a:pos x="38" y="8"/>
                </a:cxn>
                <a:cxn ang="0">
                  <a:pos x="34" y="3"/>
                </a:cxn>
                <a:cxn ang="0">
                  <a:pos x="28" y="0"/>
                </a:cxn>
                <a:cxn ang="0">
                  <a:pos x="21" y="0"/>
                </a:cxn>
                <a:cxn ang="0">
                  <a:pos x="21" y="0"/>
                </a:cxn>
              </a:cxnLst>
              <a:rect l="0" t="0" r="r" b="b"/>
              <a:pathLst>
                <a:path w="44" h="42">
                  <a:moveTo>
                    <a:pt x="21" y="0"/>
                  </a:moveTo>
                  <a:lnTo>
                    <a:pt x="21" y="0"/>
                  </a:lnTo>
                  <a:lnTo>
                    <a:pt x="2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7" y="7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5" y="34"/>
                  </a:lnTo>
                  <a:lnTo>
                    <a:pt x="10" y="39"/>
                  </a:lnTo>
                  <a:lnTo>
                    <a:pt x="15" y="42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38" y="36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21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38" y="8"/>
                  </a:lnTo>
                  <a:lnTo>
                    <a:pt x="34" y="3"/>
                  </a:lnTo>
                  <a:lnTo>
                    <a:pt x="28" y="0"/>
                  </a:lnTo>
                  <a:lnTo>
                    <a:pt x="21" y="0"/>
                  </a:lnTo>
                  <a:lnTo>
                    <a:pt x="21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3318"/>
            <p:cNvSpPr>
              <a:spLocks/>
            </p:cNvSpPr>
            <p:nvPr/>
          </p:nvSpPr>
          <p:spPr bwMode="auto">
            <a:xfrm>
              <a:off x="3998912" y="3556000"/>
              <a:ext cx="127000" cy="104775"/>
            </a:xfrm>
            <a:custGeom>
              <a:avLst/>
              <a:gdLst/>
              <a:ahLst/>
              <a:cxnLst>
                <a:cxn ang="0">
                  <a:pos x="42" y="34"/>
                </a:cxn>
                <a:cxn ang="0">
                  <a:pos x="0" y="19"/>
                </a:cxn>
                <a:cxn ang="0">
                  <a:pos x="11" y="47"/>
                </a:cxn>
                <a:cxn ang="0">
                  <a:pos x="47" y="131"/>
                </a:cxn>
                <a:cxn ang="0">
                  <a:pos x="160" y="86"/>
                </a:cxn>
                <a:cxn ang="0">
                  <a:pos x="124" y="0"/>
                </a:cxn>
                <a:cxn ang="0">
                  <a:pos x="42" y="34"/>
                </a:cxn>
              </a:cxnLst>
              <a:rect l="0" t="0" r="r" b="b"/>
              <a:pathLst>
                <a:path w="160" h="131">
                  <a:moveTo>
                    <a:pt x="42" y="34"/>
                  </a:moveTo>
                  <a:lnTo>
                    <a:pt x="0" y="19"/>
                  </a:lnTo>
                  <a:lnTo>
                    <a:pt x="11" y="47"/>
                  </a:lnTo>
                  <a:lnTo>
                    <a:pt x="47" y="131"/>
                  </a:lnTo>
                  <a:lnTo>
                    <a:pt x="160" y="86"/>
                  </a:lnTo>
                  <a:lnTo>
                    <a:pt x="124" y="0"/>
                  </a:lnTo>
                  <a:lnTo>
                    <a:pt x="42" y="34"/>
                  </a:lnTo>
                  <a:close/>
                </a:path>
              </a:pathLst>
            </a:custGeom>
            <a:solidFill>
              <a:srgbClr val="FFFF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3319"/>
            <p:cNvSpPr>
              <a:spLocks/>
            </p:cNvSpPr>
            <p:nvPr/>
          </p:nvSpPr>
          <p:spPr bwMode="auto">
            <a:xfrm>
              <a:off x="4043362" y="3582987"/>
              <a:ext cx="52388" cy="53975"/>
            </a:xfrm>
            <a:custGeom>
              <a:avLst/>
              <a:gdLst/>
              <a:ahLst/>
              <a:cxnLst>
                <a:cxn ang="0">
                  <a:pos x="5" y="50"/>
                </a:cxn>
                <a:cxn ang="0">
                  <a:pos x="5" y="50"/>
                </a:cxn>
                <a:cxn ang="0">
                  <a:pos x="2" y="44"/>
                </a:cxn>
                <a:cxn ang="0">
                  <a:pos x="0" y="39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4" y="16"/>
                </a:cxn>
                <a:cxn ang="0">
                  <a:pos x="8" y="8"/>
                </a:cxn>
                <a:cxn ang="0">
                  <a:pos x="18" y="3"/>
                </a:cxn>
                <a:cxn ang="0">
                  <a:pos x="18" y="3"/>
                </a:cxn>
                <a:cxn ang="0">
                  <a:pos x="30" y="0"/>
                </a:cxn>
                <a:cxn ang="0">
                  <a:pos x="38" y="1"/>
                </a:cxn>
                <a:cxn ang="0">
                  <a:pos x="46" y="5"/>
                </a:cxn>
                <a:cxn ang="0">
                  <a:pos x="51" y="10"/>
                </a:cxn>
                <a:cxn ang="0">
                  <a:pos x="56" y="14"/>
                </a:cxn>
                <a:cxn ang="0">
                  <a:pos x="59" y="21"/>
                </a:cxn>
                <a:cxn ang="0">
                  <a:pos x="61" y="26"/>
                </a:cxn>
                <a:cxn ang="0">
                  <a:pos x="61" y="26"/>
                </a:cxn>
                <a:cxn ang="0">
                  <a:pos x="62" y="26"/>
                </a:cxn>
                <a:cxn ang="0">
                  <a:pos x="64" y="29"/>
                </a:cxn>
                <a:cxn ang="0">
                  <a:pos x="67" y="36"/>
                </a:cxn>
                <a:cxn ang="0">
                  <a:pos x="67" y="36"/>
                </a:cxn>
                <a:cxn ang="0">
                  <a:pos x="67" y="40"/>
                </a:cxn>
                <a:cxn ang="0">
                  <a:pos x="67" y="44"/>
                </a:cxn>
                <a:cxn ang="0">
                  <a:pos x="64" y="47"/>
                </a:cxn>
                <a:cxn ang="0">
                  <a:pos x="52" y="18"/>
                </a:cxn>
                <a:cxn ang="0">
                  <a:pos x="52" y="18"/>
                </a:cxn>
                <a:cxn ang="0">
                  <a:pos x="49" y="16"/>
                </a:cxn>
                <a:cxn ang="0">
                  <a:pos x="43" y="10"/>
                </a:cxn>
                <a:cxn ang="0">
                  <a:pos x="39" y="8"/>
                </a:cxn>
                <a:cxn ang="0">
                  <a:pos x="33" y="6"/>
                </a:cxn>
                <a:cxn ang="0">
                  <a:pos x="26" y="6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5" y="11"/>
                </a:cxn>
                <a:cxn ang="0">
                  <a:pos x="10" y="16"/>
                </a:cxn>
                <a:cxn ang="0">
                  <a:pos x="7" y="21"/>
                </a:cxn>
                <a:cxn ang="0">
                  <a:pos x="5" y="26"/>
                </a:cxn>
                <a:cxn ang="0">
                  <a:pos x="5" y="34"/>
                </a:cxn>
                <a:cxn ang="0">
                  <a:pos x="5" y="37"/>
                </a:cxn>
                <a:cxn ang="0">
                  <a:pos x="18" y="67"/>
                </a:cxn>
                <a:cxn ang="0">
                  <a:pos x="18" y="67"/>
                </a:cxn>
                <a:cxn ang="0">
                  <a:pos x="15" y="67"/>
                </a:cxn>
                <a:cxn ang="0">
                  <a:pos x="12" y="65"/>
                </a:cxn>
                <a:cxn ang="0">
                  <a:pos x="8" y="62"/>
                </a:cxn>
                <a:cxn ang="0">
                  <a:pos x="5" y="53"/>
                </a:cxn>
                <a:cxn ang="0">
                  <a:pos x="5" y="53"/>
                </a:cxn>
                <a:cxn ang="0">
                  <a:pos x="4" y="52"/>
                </a:cxn>
                <a:cxn ang="0">
                  <a:pos x="5" y="50"/>
                </a:cxn>
              </a:cxnLst>
              <a:rect l="0" t="0" r="r" b="b"/>
              <a:pathLst>
                <a:path w="67" h="67">
                  <a:moveTo>
                    <a:pt x="5" y="50"/>
                  </a:moveTo>
                  <a:lnTo>
                    <a:pt x="5" y="50"/>
                  </a:lnTo>
                  <a:lnTo>
                    <a:pt x="2" y="44"/>
                  </a:lnTo>
                  <a:lnTo>
                    <a:pt x="0" y="39"/>
                  </a:lnTo>
                  <a:lnTo>
                    <a:pt x="0" y="31"/>
                  </a:lnTo>
                  <a:lnTo>
                    <a:pt x="0" y="23"/>
                  </a:lnTo>
                  <a:lnTo>
                    <a:pt x="4" y="16"/>
                  </a:lnTo>
                  <a:lnTo>
                    <a:pt x="8" y="8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30" y="0"/>
                  </a:lnTo>
                  <a:lnTo>
                    <a:pt x="38" y="1"/>
                  </a:lnTo>
                  <a:lnTo>
                    <a:pt x="46" y="5"/>
                  </a:lnTo>
                  <a:lnTo>
                    <a:pt x="51" y="10"/>
                  </a:lnTo>
                  <a:lnTo>
                    <a:pt x="56" y="14"/>
                  </a:lnTo>
                  <a:lnTo>
                    <a:pt x="59" y="21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2" y="26"/>
                  </a:lnTo>
                  <a:lnTo>
                    <a:pt x="64" y="29"/>
                  </a:lnTo>
                  <a:lnTo>
                    <a:pt x="67" y="36"/>
                  </a:lnTo>
                  <a:lnTo>
                    <a:pt x="67" y="36"/>
                  </a:lnTo>
                  <a:lnTo>
                    <a:pt x="67" y="40"/>
                  </a:lnTo>
                  <a:lnTo>
                    <a:pt x="67" y="44"/>
                  </a:lnTo>
                  <a:lnTo>
                    <a:pt x="64" y="47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49" y="16"/>
                  </a:lnTo>
                  <a:lnTo>
                    <a:pt x="43" y="10"/>
                  </a:lnTo>
                  <a:lnTo>
                    <a:pt x="39" y="8"/>
                  </a:lnTo>
                  <a:lnTo>
                    <a:pt x="33" y="6"/>
                  </a:lnTo>
                  <a:lnTo>
                    <a:pt x="26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5" y="11"/>
                  </a:lnTo>
                  <a:lnTo>
                    <a:pt x="10" y="16"/>
                  </a:lnTo>
                  <a:lnTo>
                    <a:pt x="7" y="21"/>
                  </a:lnTo>
                  <a:lnTo>
                    <a:pt x="5" y="26"/>
                  </a:lnTo>
                  <a:lnTo>
                    <a:pt x="5" y="34"/>
                  </a:lnTo>
                  <a:lnTo>
                    <a:pt x="5" y="37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5" y="67"/>
                  </a:lnTo>
                  <a:lnTo>
                    <a:pt x="12" y="65"/>
                  </a:lnTo>
                  <a:lnTo>
                    <a:pt x="8" y="62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4" y="52"/>
                  </a:lnTo>
                  <a:lnTo>
                    <a:pt x="5" y="50"/>
                  </a:lnTo>
                  <a:close/>
                </a:path>
              </a:pathLst>
            </a:custGeom>
            <a:solidFill>
              <a:srgbClr val="A67C5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3320"/>
            <p:cNvSpPr>
              <a:spLocks/>
            </p:cNvSpPr>
            <p:nvPr/>
          </p:nvSpPr>
          <p:spPr bwMode="auto">
            <a:xfrm>
              <a:off x="4043362" y="3582987"/>
              <a:ext cx="52388" cy="53975"/>
            </a:xfrm>
            <a:custGeom>
              <a:avLst/>
              <a:gdLst/>
              <a:ahLst/>
              <a:cxnLst>
                <a:cxn ang="0">
                  <a:pos x="5" y="50"/>
                </a:cxn>
                <a:cxn ang="0">
                  <a:pos x="5" y="50"/>
                </a:cxn>
                <a:cxn ang="0">
                  <a:pos x="2" y="44"/>
                </a:cxn>
                <a:cxn ang="0">
                  <a:pos x="0" y="39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4" y="16"/>
                </a:cxn>
                <a:cxn ang="0">
                  <a:pos x="8" y="8"/>
                </a:cxn>
                <a:cxn ang="0">
                  <a:pos x="18" y="3"/>
                </a:cxn>
                <a:cxn ang="0">
                  <a:pos x="18" y="3"/>
                </a:cxn>
                <a:cxn ang="0">
                  <a:pos x="30" y="0"/>
                </a:cxn>
                <a:cxn ang="0">
                  <a:pos x="38" y="1"/>
                </a:cxn>
                <a:cxn ang="0">
                  <a:pos x="46" y="5"/>
                </a:cxn>
                <a:cxn ang="0">
                  <a:pos x="51" y="10"/>
                </a:cxn>
                <a:cxn ang="0">
                  <a:pos x="56" y="14"/>
                </a:cxn>
                <a:cxn ang="0">
                  <a:pos x="59" y="21"/>
                </a:cxn>
                <a:cxn ang="0">
                  <a:pos x="61" y="26"/>
                </a:cxn>
                <a:cxn ang="0">
                  <a:pos x="61" y="26"/>
                </a:cxn>
                <a:cxn ang="0">
                  <a:pos x="62" y="26"/>
                </a:cxn>
                <a:cxn ang="0">
                  <a:pos x="64" y="29"/>
                </a:cxn>
                <a:cxn ang="0">
                  <a:pos x="67" y="36"/>
                </a:cxn>
                <a:cxn ang="0">
                  <a:pos x="67" y="36"/>
                </a:cxn>
                <a:cxn ang="0">
                  <a:pos x="67" y="40"/>
                </a:cxn>
                <a:cxn ang="0">
                  <a:pos x="67" y="44"/>
                </a:cxn>
                <a:cxn ang="0">
                  <a:pos x="64" y="47"/>
                </a:cxn>
                <a:cxn ang="0">
                  <a:pos x="52" y="18"/>
                </a:cxn>
                <a:cxn ang="0">
                  <a:pos x="52" y="18"/>
                </a:cxn>
                <a:cxn ang="0">
                  <a:pos x="49" y="16"/>
                </a:cxn>
                <a:cxn ang="0">
                  <a:pos x="43" y="10"/>
                </a:cxn>
                <a:cxn ang="0">
                  <a:pos x="39" y="8"/>
                </a:cxn>
                <a:cxn ang="0">
                  <a:pos x="33" y="6"/>
                </a:cxn>
                <a:cxn ang="0">
                  <a:pos x="26" y="6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5" y="11"/>
                </a:cxn>
                <a:cxn ang="0">
                  <a:pos x="10" y="16"/>
                </a:cxn>
                <a:cxn ang="0">
                  <a:pos x="7" y="21"/>
                </a:cxn>
                <a:cxn ang="0">
                  <a:pos x="5" y="26"/>
                </a:cxn>
                <a:cxn ang="0">
                  <a:pos x="5" y="34"/>
                </a:cxn>
                <a:cxn ang="0">
                  <a:pos x="5" y="37"/>
                </a:cxn>
                <a:cxn ang="0">
                  <a:pos x="18" y="67"/>
                </a:cxn>
                <a:cxn ang="0">
                  <a:pos x="18" y="67"/>
                </a:cxn>
                <a:cxn ang="0">
                  <a:pos x="15" y="67"/>
                </a:cxn>
                <a:cxn ang="0">
                  <a:pos x="12" y="65"/>
                </a:cxn>
                <a:cxn ang="0">
                  <a:pos x="8" y="62"/>
                </a:cxn>
                <a:cxn ang="0">
                  <a:pos x="5" y="53"/>
                </a:cxn>
                <a:cxn ang="0">
                  <a:pos x="5" y="53"/>
                </a:cxn>
                <a:cxn ang="0">
                  <a:pos x="4" y="52"/>
                </a:cxn>
                <a:cxn ang="0">
                  <a:pos x="5" y="50"/>
                </a:cxn>
              </a:cxnLst>
              <a:rect l="0" t="0" r="r" b="b"/>
              <a:pathLst>
                <a:path w="67" h="67">
                  <a:moveTo>
                    <a:pt x="5" y="50"/>
                  </a:moveTo>
                  <a:lnTo>
                    <a:pt x="5" y="50"/>
                  </a:lnTo>
                  <a:lnTo>
                    <a:pt x="2" y="44"/>
                  </a:lnTo>
                  <a:lnTo>
                    <a:pt x="0" y="39"/>
                  </a:lnTo>
                  <a:lnTo>
                    <a:pt x="0" y="31"/>
                  </a:lnTo>
                  <a:lnTo>
                    <a:pt x="0" y="23"/>
                  </a:lnTo>
                  <a:lnTo>
                    <a:pt x="4" y="16"/>
                  </a:lnTo>
                  <a:lnTo>
                    <a:pt x="8" y="8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30" y="0"/>
                  </a:lnTo>
                  <a:lnTo>
                    <a:pt x="38" y="1"/>
                  </a:lnTo>
                  <a:lnTo>
                    <a:pt x="46" y="5"/>
                  </a:lnTo>
                  <a:lnTo>
                    <a:pt x="51" y="10"/>
                  </a:lnTo>
                  <a:lnTo>
                    <a:pt x="56" y="14"/>
                  </a:lnTo>
                  <a:lnTo>
                    <a:pt x="59" y="21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2" y="26"/>
                  </a:lnTo>
                  <a:lnTo>
                    <a:pt x="64" y="29"/>
                  </a:lnTo>
                  <a:lnTo>
                    <a:pt x="67" y="36"/>
                  </a:lnTo>
                  <a:lnTo>
                    <a:pt x="67" y="36"/>
                  </a:lnTo>
                  <a:lnTo>
                    <a:pt x="67" y="40"/>
                  </a:lnTo>
                  <a:lnTo>
                    <a:pt x="67" y="44"/>
                  </a:lnTo>
                  <a:lnTo>
                    <a:pt x="64" y="47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49" y="16"/>
                  </a:lnTo>
                  <a:lnTo>
                    <a:pt x="43" y="10"/>
                  </a:lnTo>
                  <a:lnTo>
                    <a:pt x="39" y="8"/>
                  </a:lnTo>
                  <a:lnTo>
                    <a:pt x="33" y="6"/>
                  </a:lnTo>
                  <a:lnTo>
                    <a:pt x="26" y="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5" y="11"/>
                  </a:lnTo>
                  <a:lnTo>
                    <a:pt x="10" y="16"/>
                  </a:lnTo>
                  <a:lnTo>
                    <a:pt x="7" y="21"/>
                  </a:lnTo>
                  <a:lnTo>
                    <a:pt x="5" y="26"/>
                  </a:lnTo>
                  <a:lnTo>
                    <a:pt x="5" y="34"/>
                  </a:lnTo>
                  <a:lnTo>
                    <a:pt x="5" y="37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5" y="67"/>
                  </a:lnTo>
                  <a:lnTo>
                    <a:pt x="12" y="65"/>
                  </a:lnTo>
                  <a:lnTo>
                    <a:pt x="8" y="62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4" y="52"/>
                  </a:lnTo>
                  <a:lnTo>
                    <a:pt x="5" y="5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3321"/>
            <p:cNvSpPr>
              <a:spLocks/>
            </p:cNvSpPr>
            <p:nvPr/>
          </p:nvSpPr>
          <p:spPr bwMode="auto">
            <a:xfrm>
              <a:off x="4051300" y="3614737"/>
              <a:ext cx="14288" cy="22225"/>
            </a:xfrm>
            <a:custGeom>
              <a:avLst/>
              <a:gdLst/>
              <a:ahLst/>
              <a:cxnLst>
                <a:cxn ang="0">
                  <a:pos x="18" y="23"/>
                </a:cxn>
                <a:cxn ang="0">
                  <a:pos x="18" y="23"/>
                </a:cxn>
                <a:cxn ang="0">
                  <a:pos x="18" y="24"/>
                </a:cxn>
                <a:cxn ang="0">
                  <a:pos x="18" y="26"/>
                </a:cxn>
                <a:cxn ang="0">
                  <a:pos x="11" y="28"/>
                </a:cxn>
                <a:cxn ang="0">
                  <a:pos x="11" y="28"/>
                </a:cxn>
                <a:cxn ang="0">
                  <a:pos x="10" y="28"/>
                </a:cxn>
                <a:cxn ang="0">
                  <a:pos x="8" y="26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10" y="1"/>
                </a:cxn>
                <a:cxn ang="0">
                  <a:pos x="18" y="23"/>
                </a:cxn>
              </a:cxnLst>
              <a:rect l="0" t="0" r="r" b="b"/>
              <a:pathLst>
                <a:path w="18" h="28">
                  <a:moveTo>
                    <a:pt x="18" y="23"/>
                  </a:moveTo>
                  <a:lnTo>
                    <a:pt x="18" y="23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8" y="2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8" y="23"/>
                  </a:lnTo>
                  <a:close/>
                </a:path>
              </a:pathLst>
            </a:custGeom>
            <a:solidFill>
              <a:srgbClr val="A67C5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3322"/>
            <p:cNvSpPr>
              <a:spLocks/>
            </p:cNvSpPr>
            <p:nvPr/>
          </p:nvSpPr>
          <p:spPr bwMode="auto">
            <a:xfrm>
              <a:off x="4076700" y="3603625"/>
              <a:ext cx="15875" cy="22225"/>
            </a:xfrm>
            <a:custGeom>
              <a:avLst/>
              <a:gdLst/>
              <a:ahLst/>
              <a:cxnLst>
                <a:cxn ang="0">
                  <a:pos x="19" y="23"/>
                </a:cxn>
                <a:cxn ang="0">
                  <a:pos x="19" y="23"/>
                </a:cxn>
                <a:cxn ang="0">
                  <a:pos x="19" y="24"/>
                </a:cxn>
                <a:cxn ang="0">
                  <a:pos x="18" y="26"/>
                </a:cxn>
                <a:cxn ang="0">
                  <a:pos x="11" y="27"/>
                </a:cxn>
                <a:cxn ang="0">
                  <a:pos x="11" y="27"/>
                </a:cxn>
                <a:cxn ang="0">
                  <a:pos x="9" y="27"/>
                </a:cxn>
                <a:cxn ang="0">
                  <a:pos x="8" y="27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3"/>
                </a:cxn>
                <a:cxn ang="0">
                  <a:pos x="1" y="3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8" y="0"/>
                </a:cxn>
                <a:cxn ang="0">
                  <a:pos x="9" y="1"/>
                </a:cxn>
                <a:cxn ang="0">
                  <a:pos x="19" y="23"/>
                </a:cxn>
              </a:cxnLst>
              <a:rect l="0" t="0" r="r" b="b"/>
              <a:pathLst>
                <a:path w="19" h="27">
                  <a:moveTo>
                    <a:pt x="19" y="23"/>
                  </a:moveTo>
                  <a:lnTo>
                    <a:pt x="19" y="23"/>
                  </a:lnTo>
                  <a:lnTo>
                    <a:pt x="19" y="24"/>
                  </a:lnTo>
                  <a:lnTo>
                    <a:pt x="18" y="26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9" y="27"/>
                  </a:lnTo>
                  <a:lnTo>
                    <a:pt x="8" y="2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1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1"/>
                  </a:lnTo>
                  <a:lnTo>
                    <a:pt x="19" y="23"/>
                  </a:lnTo>
                  <a:close/>
                </a:path>
              </a:pathLst>
            </a:custGeom>
            <a:solidFill>
              <a:srgbClr val="A67C5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3323"/>
            <p:cNvSpPr>
              <a:spLocks/>
            </p:cNvSpPr>
            <p:nvPr/>
          </p:nvSpPr>
          <p:spPr bwMode="auto">
            <a:xfrm>
              <a:off x="4043362" y="3625850"/>
              <a:ext cx="4763" cy="635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9"/>
                </a:cxn>
                <a:cxn ang="0">
                  <a:pos x="5" y="9"/>
                </a:cxn>
                <a:cxn ang="0">
                  <a:pos x="3" y="9"/>
                </a:cxn>
                <a:cxn ang="0">
                  <a:pos x="2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5" h="9">
                  <a:moveTo>
                    <a:pt x="2" y="0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3" y="9"/>
                  </a:lnTo>
                  <a:lnTo>
                    <a:pt x="2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67C5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3324"/>
            <p:cNvSpPr>
              <a:spLocks/>
            </p:cNvSpPr>
            <p:nvPr/>
          </p:nvSpPr>
          <p:spPr bwMode="auto">
            <a:xfrm>
              <a:off x="4092575" y="3605212"/>
              <a:ext cx="4763" cy="79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10"/>
                </a:cxn>
                <a:cxn ang="0">
                  <a:pos x="3" y="10"/>
                </a:cxn>
                <a:cxn ang="0">
                  <a:pos x="5" y="9"/>
                </a:cxn>
                <a:cxn ang="0">
                  <a:pos x="5" y="7"/>
                </a:cxn>
                <a:cxn ang="0">
                  <a:pos x="5" y="4"/>
                </a:cxn>
                <a:cxn ang="0">
                  <a:pos x="5" y="4"/>
                </a:cxn>
                <a:cxn ang="0">
                  <a:pos x="3" y="2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0">
                  <a:moveTo>
                    <a:pt x="0" y="0"/>
                  </a:moveTo>
                  <a:lnTo>
                    <a:pt x="3" y="10"/>
                  </a:lnTo>
                  <a:lnTo>
                    <a:pt x="3" y="10"/>
                  </a:lnTo>
                  <a:lnTo>
                    <a:pt x="5" y="9"/>
                  </a:lnTo>
                  <a:lnTo>
                    <a:pt x="5" y="7"/>
                  </a:lnTo>
                  <a:lnTo>
                    <a:pt x="5" y="4"/>
                  </a:lnTo>
                  <a:lnTo>
                    <a:pt x="5" y="4"/>
                  </a:lnTo>
                  <a:lnTo>
                    <a:pt x="3" y="2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7C5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3325"/>
            <p:cNvSpPr>
              <a:spLocks/>
            </p:cNvSpPr>
            <p:nvPr/>
          </p:nvSpPr>
          <p:spPr bwMode="auto">
            <a:xfrm>
              <a:off x="4173537" y="3484562"/>
              <a:ext cx="127000" cy="104775"/>
            </a:xfrm>
            <a:custGeom>
              <a:avLst/>
              <a:gdLst/>
              <a:ahLst/>
              <a:cxnLst>
                <a:cxn ang="0">
                  <a:pos x="42" y="35"/>
                </a:cxn>
                <a:cxn ang="0">
                  <a:pos x="0" y="20"/>
                </a:cxn>
                <a:cxn ang="0">
                  <a:pos x="11" y="48"/>
                </a:cxn>
                <a:cxn ang="0">
                  <a:pos x="47" y="132"/>
                </a:cxn>
                <a:cxn ang="0">
                  <a:pos x="159" y="87"/>
                </a:cxn>
                <a:cxn ang="0">
                  <a:pos x="124" y="0"/>
                </a:cxn>
                <a:cxn ang="0">
                  <a:pos x="42" y="35"/>
                </a:cxn>
              </a:cxnLst>
              <a:rect l="0" t="0" r="r" b="b"/>
              <a:pathLst>
                <a:path w="159" h="132">
                  <a:moveTo>
                    <a:pt x="42" y="35"/>
                  </a:moveTo>
                  <a:lnTo>
                    <a:pt x="0" y="20"/>
                  </a:lnTo>
                  <a:lnTo>
                    <a:pt x="11" y="48"/>
                  </a:lnTo>
                  <a:lnTo>
                    <a:pt x="47" y="132"/>
                  </a:lnTo>
                  <a:lnTo>
                    <a:pt x="159" y="87"/>
                  </a:lnTo>
                  <a:lnTo>
                    <a:pt x="124" y="0"/>
                  </a:lnTo>
                  <a:lnTo>
                    <a:pt x="42" y="35"/>
                  </a:lnTo>
                  <a:close/>
                </a:path>
              </a:pathLst>
            </a:custGeom>
            <a:solidFill>
              <a:srgbClr val="D3465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3326"/>
            <p:cNvSpPr>
              <a:spLocks noEditPoints="1"/>
            </p:cNvSpPr>
            <p:nvPr/>
          </p:nvSpPr>
          <p:spPr bwMode="auto">
            <a:xfrm>
              <a:off x="4202112" y="3513137"/>
              <a:ext cx="71438" cy="47625"/>
            </a:xfrm>
            <a:custGeom>
              <a:avLst/>
              <a:gdLst/>
              <a:ahLst/>
              <a:cxnLst>
                <a:cxn ang="0">
                  <a:pos x="45" y="21"/>
                </a:cxn>
                <a:cxn ang="0">
                  <a:pos x="45" y="21"/>
                </a:cxn>
                <a:cxn ang="0">
                  <a:pos x="34" y="24"/>
                </a:cxn>
                <a:cxn ang="0">
                  <a:pos x="0" y="37"/>
                </a:cxn>
                <a:cxn ang="0">
                  <a:pos x="3" y="42"/>
                </a:cxn>
                <a:cxn ang="0">
                  <a:pos x="9" y="45"/>
                </a:cxn>
                <a:cxn ang="0">
                  <a:pos x="16" y="55"/>
                </a:cxn>
                <a:cxn ang="0">
                  <a:pos x="26" y="58"/>
                </a:cxn>
                <a:cxn ang="0">
                  <a:pos x="37" y="55"/>
                </a:cxn>
                <a:cxn ang="0">
                  <a:pos x="45" y="47"/>
                </a:cxn>
                <a:cxn ang="0">
                  <a:pos x="45" y="34"/>
                </a:cxn>
                <a:cxn ang="0">
                  <a:pos x="49" y="27"/>
                </a:cxn>
                <a:cxn ang="0">
                  <a:pos x="52" y="27"/>
                </a:cxn>
                <a:cxn ang="0">
                  <a:pos x="55" y="31"/>
                </a:cxn>
                <a:cxn ang="0">
                  <a:pos x="65" y="39"/>
                </a:cxn>
                <a:cxn ang="0">
                  <a:pos x="81" y="37"/>
                </a:cxn>
                <a:cxn ang="0">
                  <a:pos x="89" y="29"/>
                </a:cxn>
                <a:cxn ang="0">
                  <a:pos x="91" y="16"/>
                </a:cxn>
                <a:cxn ang="0">
                  <a:pos x="89" y="10"/>
                </a:cxn>
                <a:cxn ang="0">
                  <a:pos x="91" y="6"/>
                </a:cxn>
                <a:cxn ang="0">
                  <a:pos x="76" y="5"/>
                </a:cxn>
                <a:cxn ang="0">
                  <a:pos x="50" y="19"/>
                </a:cxn>
                <a:cxn ang="0">
                  <a:pos x="5" y="39"/>
                </a:cxn>
                <a:cxn ang="0">
                  <a:pos x="5" y="37"/>
                </a:cxn>
                <a:cxn ang="0">
                  <a:pos x="6" y="37"/>
                </a:cxn>
                <a:cxn ang="0">
                  <a:pos x="44" y="39"/>
                </a:cxn>
                <a:cxn ang="0">
                  <a:pos x="40" y="47"/>
                </a:cxn>
                <a:cxn ang="0">
                  <a:pos x="34" y="54"/>
                </a:cxn>
                <a:cxn ang="0">
                  <a:pos x="19" y="54"/>
                </a:cxn>
                <a:cxn ang="0">
                  <a:pos x="11" y="42"/>
                </a:cxn>
                <a:cxn ang="0">
                  <a:pos x="18" y="32"/>
                </a:cxn>
                <a:cxn ang="0">
                  <a:pos x="36" y="27"/>
                </a:cxn>
                <a:cxn ang="0">
                  <a:pos x="39" y="29"/>
                </a:cxn>
                <a:cxn ang="0">
                  <a:pos x="44" y="39"/>
                </a:cxn>
                <a:cxn ang="0">
                  <a:pos x="78" y="34"/>
                </a:cxn>
                <a:cxn ang="0">
                  <a:pos x="68" y="36"/>
                </a:cxn>
                <a:cxn ang="0">
                  <a:pos x="60" y="32"/>
                </a:cxn>
                <a:cxn ang="0">
                  <a:pos x="57" y="19"/>
                </a:cxn>
                <a:cxn ang="0">
                  <a:pos x="68" y="11"/>
                </a:cxn>
                <a:cxn ang="0">
                  <a:pos x="79" y="8"/>
                </a:cxn>
                <a:cxn ang="0">
                  <a:pos x="86" y="11"/>
                </a:cxn>
                <a:cxn ang="0">
                  <a:pos x="86" y="29"/>
                </a:cxn>
                <a:cxn ang="0">
                  <a:pos x="88" y="6"/>
                </a:cxn>
                <a:cxn ang="0">
                  <a:pos x="88" y="5"/>
                </a:cxn>
                <a:cxn ang="0">
                  <a:pos x="89" y="5"/>
                </a:cxn>
              </a:cxnLst>
              <a:rect l="0" t="0" r="r" b="b"/>
              <a:pathLst>
                <a:path w="91" h="58">
                  <a:moveTo>
                    <a:pt x="50" y="19"/>
                  </a:moveTo>
                  <a:lnTo>
                    <a:pt x="50" y="19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34" y="24"/>
                  </a:lnTo>
                  <a:lnTo>
                    <a:pt x="26" y="26"/>
                  </a:lnTo>
                  <a:lnTo>
                    <a:pt x="13" y="31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6" y="42"/>
                  </a:lnTo>
                  <a:lnTo>
                    <a:pt x="8" y="44"/>
                  </a:lnTo>
                  <a:lnTo>
                    <a:pt x="9" y="45"/>
                  </a:lnTo>
                  <a:lnTo>
                    <a:pt x="9" y="45"/>
                  </a:lnTo>
                  <a:lnTo>
                    <a:pt x="11" y="50"/>
                  </a:lnTo>
                  <a:lnTo>
                    <a:pt x="16" y="55"/>
                  </a:lnTo>
                  <a:lnTo>
                    <a:pt x="16" y="55"/>
                  </a:lnTo>
                  <a:lnTo>
                    <a:pt x="21" y="58"/>
                  </a:lnTo>
                  <a:lnTo>
                    <a:pt x="26" y="58"/>
                  </a:lnTo>
                  <a:lnTo>
                    <a:pt x="32" y="57"/>
                  </a:lnTo>
                  <a:lnTo>
                    <a:pt x="32" y="57"/>
                  </a:lnTo>
                  <a:lnTo>
                    <a:pt x="37" y="55"/>
                  </a:lnTo>
                  <a:lnTo>
                    <a:pt x="40" y="52"/>
                  </a:lnTo>
                  <a:lnTo>
                    <a:pt x="45" y="47"/>
                  </a:lnTo>
                  <a:lnTo>
                    <a:pt x="45" y="47"/>
                  </a:lnTo>
                  <a:lnTo>
                    <a:pt x="47" y="42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5" y="31"/>
                  </a:lnTo>
                  <a:lnTo>
                    <a:pt x="47" y="29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52" y="27"/>
                  </a:lnTo>
                  <a:lnTo>
                    <a:pt x="53" y="27"/>
                  </a:lnTo>
                  <a:lnTo>
                    <a:pt x="55" y="31"/>
                  </a:lnTo>
                  <a:lnTo>
                    <a:pt x="55" y="31"/>
                  </a:lnTo>
                  <a:lnTo>
                    <a:pt x="60" y="36"/>
                  </a:lnTo>
                  <a:lnTo>
                    <a:pt x="65" y="39"/>
                  </a:lnTo>
                  <a:lnTo>
                    <a:pt x="65" y="39"/>
                  </a:lnTo>
                  <a:lnTo>
                    <a:pt x="71" y="41"/>
                  </a:lnTo>
                  <a:lnTo>
                    <a:pt x="76" y="39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6" y="34"/>
                  </a:lnTo>
                  <a:lnTo>
                    <a:pt x="89" y="29"/>
                  </a:lnTo>
                  <a:lnTo>
                    <a:pt x="91" y="24"/>
                  </a:lnTo>
                  <a:lnTo>
                    <a:pt x="91" y="24"/>
                  </a:lnTo>
                  <a:lnTo>
                    <a:pt x="91" y="16"/>
                  </a:lnTo>
                  <a:lnTo>
                    <a:pt x="89" y="13"/>
                  </a:lnTo>
                  <a:lnTo>
                    <a:pt x="89" y="13"/>
                  </a:lnTo>
                  <a:lnTo>
                    <a:pt x="89" y="10"/>
                  </a:lnTo>
                  <a:lnTo>
                    <a:pt x="89" y="8"/>
                  </a:lnTo>
                  <a:lnTo>
                    <a:pt x="91" y="6"/>
                  </a:lnTo>
                  <a:lnTo>
                    <a:pt x="91" y="6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76" y="5"/>
                  </a:lnTo>
                  <a:lnTo>
                    <a:pt x="63" y="10"/>
                  </a:lnTo>
                  <a:lnTo>
                    <a:pt x="57" y="14"/>
                  </a:lnTo>
                  <a:lnTo>
                    <a:pt x="50" y="19"/>
                  </a:lnTo>
                  <a:lnTo>
                    <a:pt x="50" y="19"/>
                  </a:lnTo>
                  <a:close/>
                  <a:moveTo>
                    <a:pt x="5" y="39"/>
                  </a:moveTo>
                  <a:lnTo>
                    <a:pt x="5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9"/>
                  </a:lnTo>
                  <a:lnTo>
                    <a:pt x="5" y="39"/>
                  </a:lnTo>
                  <a:close/>
                  <a:moveTo>
                    <a:pt x="44" y="39"/>
                  </a:moveTo>
                  <a:lnTo>
                    <a:pt x="44" y="39"/>
                  </a:lnTo>
                  <a:lnTo>
                    <a:pt x="44" y="42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37" y="50"/>
                  </a:lnTo>
                  <a:lnTo>
                    <a:pt x="34" y="54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19" y="54"/>
                  </a:lnTo>
                  <a:lnTo>
                    <a:pt x="16" y="5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37"/>
                  </a:lnTo>
                  <a:lnTo>
                    <a:pt x="13" y="34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22" y="31"/>
                  </a:lnTo>
                  <a:lnTo>
                    <a:pt x="36" y="27"/>
                  </a:lnTo>
                  <a:lnTo>
                    <a:pt x="36" y="27"/>
                  </a:lnTo>
                  <a:lnTo>
                    <a:pt x="37" y="27"/>
                  </a:lnTo>
                  <a:lnTo>
                    <a:pt x="39" y="29"/>
                  </a:lnTo>
                  <a:lnTo>
                    <a:pt x="42" y="32"/>
                  </a:lnTo>
                  <a:lnTo>
                    <a:pt x="44" y="39"/>
                  </a:lnTo>
                  <a:lnTo>
                    <a:pt x="44" y="39"/>
                  </a:lnTo>
                  <a:close/>
                  <a:moveTo>
                    <a:pt x="86" y="29"/>
                  </a:moveTo>
                  <a:lnTo>
                    <a:pt x="86" y="29"/>
                  </a:lnTo>
                  <a:lnTo>
                    <a:pt x="78" y="34"/>
                  </a:lnTo>
                  <a:lnTo>
                    <a:pt x="71" y="36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62" y="34"/>
                  </a:lnTo>
                  <a:lnTo>
                    <a:pt x="60" y="32"/>
                  </a:lnTo>
                  <a:lnTo>
                    <a:pt x="60" y="32"/>
                  </a:lnTo>
                  <a:lnTo>
                    <a:pt x="57" y="26"/>
                  </a:lnTo>
                  <a:lnTo>
                    <a:pt x="55" y="23"/>
                  </a:lnTo>
                  <a:lnTo>
                    <a:pt x="57" y="19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68" y="11"/>
                  </a:lnTo>
                  <a:lnTo>
                    <a:pt x="75" y="8"/>
                  </a:lnTo>
                  <a:lnTo>
                    <a:pt x="75" y="8"/>
                  </a:lnTo>
                  <a:lnTo>
                    <a:pt x="79" y="8"/>
                  </a:lnTo>
                  <a:lnTo>
                    <a:pt x="83" y="8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8" y="21"/>
                  </a:lnTo>
                  <a:lnTo>
                    <a:pt x="88" y="26"/>
                  </a:lnTo>
                  <a:lnTo>
                    <a:pt x="86" y="29"/>
                  </a:lnTo>
                  <a:lnTo>
                    <a:pt x="86" y="29"/>
                  </a:lnTo>
                  <a:close/>
                  <a:moveTo>
                    <a:pt x="88" y="6"/>
                  </a:moveTo>
                  <a:lnTo>
                    <a:pt x="88" y="6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8" y="5"/>
                  </a:lnTo>
                  <a:lnTo>
                    <a:pt x="88" y="5"/>
                  </a:lnTo>
                  <a:lnTo>
                    <a:pt x="89" y="5"/>
                  </a:lnTo>
                  <a:lnTo>
                    <a:pt x="89" y="5"/>
                  </a:lnTo>
                  <a:lnTo>
                    <a:pt x="88" y="6"/>
                  </a:lnTo>
                  <a:lnTo>
                    <a:pt x="88" y="6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3327"/>
            <p:cNvSpPr>
              <a:spLocks/>
            </p:cNvSpPr>
            <p:nvPr/>
          </p:nvSpPr>
          <p:spPr bwMode="auto">
            <a:xfrm>
              <a:off x="3970337" y="3392487"/>
              <a:ext cx="127000" cy="104775"/>
            </a:xfrm>
            <a:custGeom>
              <a:avLst/>
              <a:gdLst/>
              <a:ahLst/>
              <a:cxnLst>
                <a:cxn ang="0">
                  <a:pos x="117" y="97"/>
                </a:cxn>
                <a:cxn ang="0">
                  <a:pos x="160" y="112"/>
                </a:cxn>
                <a:cxn ang="0">
                  <a:pos x="148" y="84"/>
                </a:cxn>
                <a:cxn ang="0">
                  <a:pos x="113" y="0"/>
                </a:cxn>
                <a:cxn ang="0">
                  <a:pos x="0" y="47"/>
                </a:cxn>
                <a:cxn ang="0">
                  <a:pos x="36" y="132"/>
                </a:cxn>
                <a:cxn ang="0">
                  <a:pos x="117" y="97"/>
                </a:cxn>
              </a:cxnLst>
              <a:rect l="0" t="0" r="r" b="b"/>
              <a:pathLst>
                <a:path w="160" h="132">
                  <a:moveTo>
                    <a:pt x="117" y="97"/>
                  </a:moveTo>
                  <a:lnTo>
                    <a:pt x="160" y="112"/>
                  </a:lnTo>
                  <a:lnTo>
                    <a:pt x="148" y="84"/>
                  </a:lnTo>
                  <a:lnTo>
                    <a:pt x="113" y="0"/>
                  </a:lnTo>
                  <a:lnTo>
                    <a:pt x="0" y="47"/>
                  </a:lnTo>
                  <a:lnTo>
                    <a:pt x="36" y="132"/>
                  </a:lnTo>
                  <a:lnTo>
                    <a:pt x="117" y="97"/>
                  </a:lnTo>
                  <a:close/>
                </a:path>
              </a:pathLst>
            </a:custGeom>
            <a:solidFill>
              <a:srgbClr val="FF6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3328"/>
            <p:cNvSpPr>
              <a:spLocks/>
            </p:cNvSpPr>
            <p:nvPr/>
          </p:nvSpPr>
          <p:spPr bwMode="auto">
            <a:xfrm>
              <a:off x="4005262" y="3419475"/>
              <a:ext cx="31750" cy="20638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29" y="2"/>
                </a:cxn>
                <a:cxn ang="0">
                  <a:pos x="31" y="5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8" y="5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39" y="11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2" y="26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2" y="16"/>
                </a:cxn>
                <a:cxn ang="0">
                  <a:pos x="5" y="15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3" y="10"/>
                </a:cxn>
                <a:cxn ang="0">
                  <a:pos x="5" y="8"/>
                </a:cxn>
              </a:cxnLst>
              <a:rect l="0" t="0" r="r" b="b"/>
              <a:pathLst>
                <a:path w="39" h="26">
                  <a:moveTo>
                    <a:pt x="5" y="8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9" y="2"/>
                  </a:lnTo>
                  <a:lnTo>
                    <a:pt x="31" y="5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8" y="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11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5" y="8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3329"/>
            <p:cNvSpPr>
              <a:spLocks/>
            </p:cNvSpPr>
            <p:nvPr/>
          </p:nvSpPr>
          <p:spPr bwMode="auto">
            <a:xfrm>
              <a:off x="4005262" y="3419475"/>
              <a:ext cx="31750" cy="20638"/>
            </a:xfrm>
            <a:custGeom>
              <a:avLst/>
              <a:gdLst/>
              <a:ahLst/>
              <a:cxnLst>
                <a:cxn ang="0">
                  <a:pos x="5" y="8"/>
                </a:cxn>
                <a:cxn ang="0">
                  <a:pos x="25" y="0"/>
                </a:cxn>
                <a:cxn ang="0">
                  <a:pos x="25" y="0"/>
                </a:cxn>
                <a:cxn ang="0">
                  <a:pos x="26" y="0"/>
                </a:cxn>
                <a:cxn ang="0">
                  <a:pos x="28" y="0"/>
                </a:cxn>
                <a:cxn ang="0">
                  <a:pos x="29" y="2"/>
                </a:cxn>
                <a:cxn ang="0">
                  <a:pos x="31" y="5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8" y="5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39" y="8"/>
                </a:cxn>
                <a:cxn ang="0">
                  <a:pos x="39" y="11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2" y="26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0" y="18"/>
                </a:cxn>
                <a:cxn ang="0">
                  <a:pos x="2" y="16"/>
                </a:cxn>
                <a:cxn ang="0">
                  <a:pos x="5" y="15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3" y="10"/>
                </a:cxn>
                <a:cxn ang="0">
                  <a:pos x="5" y="8"/>
                </a:cxn>
              </a:cxnLst>
              <a:rect l="0" t="0" r="r" b="b"/>
              <a:pathLst>
                <a:path w="39" h="26">
                  <a:moveTo>
                    <a:pt x="5" y="8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9" y="2"/>
                  </a:lnTo>
                  <a:lnTo>
                    <a:pt x="31" y="5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8" y="5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39" y="11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0"/>
                  </a:lnTo>
                  <a:lnTo>
                    <a:pt x="5" y="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3330"/>
            <p:cNvSpPr>
              <a:spLocks noEditPoints="1"/>
            </p:cNvSpPr>
            <p:nvPr/>
          </p:nvSpPr>
          <p:spPr bwMode="auto">
            <a:xfrm>
              <a:off x="4010025" y="3432175"/>
              <a:ext cx="34925" cy="39688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16" y="34"/>
                </a:cxn>
                <a:cxn ang="0">
                  <a:pos x="9" y="23"/>
                </a:cxn>
                <a:cxn ang="0">
                  <a:pos x="32" y="13"/>
                </a:cxn>
                <a:cxn ang="0">
                  <a:pos x="35" y="26"/>
                </a:cxn>
                <a:cxn ang="0">
                  <a:pos x="32" y="0"/>
                </a:cxn>
                <a:cxn ang="0">
                  <a:pos x="0" y="13"/>
                </a:cxn>
                <a:cxn ang="0">
                  <a:pos x="19" y="49"/>
                </a:cxn>
                <a:cxn ang="0">
                  <a:pos x="19" y="49"/>
                </a:cxn>
                <a:cxn ang="0">
                  <a:pos x="19" y="51"/>
                </a:cxn>
                <a:cxn ang="0">
                  <a:pos x="21" y="51"/>
                </a:cxn>
                <a:cxn ang="0">
                  <a:pos x="22" y="51"/>
                </a:cxn>
                <a:cxn ang="0">
                  <a:pos x="44" y="41"/>
                </a:cxn>
                <a:cxn ang="0">
                  <a:pos x="44" y="41"/>
                </a:cxn>
                <a:cxn ang="0">
                  <a:pos x="44" y="39"/>
                </a:cxn>
                <a:cxn ang="0">
                  <a:pos x="44" y="38"/>
                </a:cxn>
                <a:cxn ang="0">
                  <a:pos x="32" y="0"/>
                </a:cxn>
              </a:cxnLst>
              <a:rect l="0" t="0" r="r" b="b"/>
              <a:pathLst>
                <a:path w="44" h="51">
                  <a:moveTo>
                    <a:pt x="35" y="26"/>
                  </a:moveTo>
                  <a:lnTo>
                    <a:pt x="16" y="34"/>
                  </a:lnTo>
                  <a:lnTo>
                    <a:pt x="9" y="23"/>
                  </a:lnTo>
                  <a:lnTo>
                    <a:pt x="32" y="13"/>
                  </a:lnTo>
                  <a:lnTo>
                    <a:pt x="35" y="26"/>
                  </a:lnTo>
                  <a:close/>
                  <a:moveTo>
                    <a:pt x="32" y="0"/>
                  </a:moveTo>
                  <a:lnTo>
                    <a:pt x="0" y="13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19" y="51"/>
                  </a:lnTo>
                  <a:lnTo>
                    <a:pt x="21" y="51"/>
                  </a:lnTo>
                  <a:lnTo>
                    <a:pt x="22" y="51"/>
                  </a:lnTo>
                  <a:lnTo>
                    <a:pt x="44" y="41"/>
                  </a:lnTo>
                  <a:lnTo>
                    <a:pt x="44" y="41"/>
                  </a:lnTo>
                  <a:lnTo>
                    <a:pt x="44" y="39"/>
                  </a:lnTo>
                  <a:lnTo>
                    <a:pt x="44" y="38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3331"/>
            <p:cNvSpPr>
              <a:spLocks/>
            </p:cNvSpPr>
            <p:nvPr/>
          </p:nvSpPr>
          <p:spPr bwMode="auto">
            <a:xfrm>
              <a:off x="4189412" y="3302000"/>
              <a:ext cx="125413" cy="104775"/>
            </a:xfrm>
            <a:custGeom>
              <a:avLst/>
              <a:gdLst/>
              <a:ahLst/>
              <a:cxnLst>
                <a:cxn ang="0">
                  <a:pos x="116" y="97"/>
                </a:cxn>
                <a:cxn ang="0">
                  <a:pos x="158" y="112"/>
                </a:cxn>
                <a:cxn ang="0">
                  <a:pos x="147" y="86"/>
                </a:cxn>
                <a:cxn ang="0">
                  <a:pos x="113" y="0"/>
                </a:cxn>
                <a:cxn ang="0">
                  <a:pos x="0" y="47"/>
                </a:cxn>
                <a:cxn ang="0">
                  <a:pos x="35" y="132"/>
                </a:cxn>
                <a:cxn ang="0">
                  <a:pos x="116" y="97"/>
                </a:cxn>
              </a:cxnLst>
              <a:rect l="0" t="0" r="r" b="b"/>
              <a:pathLst>
                <a:path w="158" h="132">
                  <a:moveTo>
                    <a:pt x="116" y="97"/>
                  </a:moveTo>
                  <a:lnTo>
                    <a:pt x="158" y="112"/>
                  </a:lnTo>
                  <a:lnTo>
                    <a:pt x="147" y="86"/>
                  </a:lnTo>
                  <a:lnTo>
                    <a:pt x="113" y="0"/>
                  </a:lnTo>
                  <a:lnTo>
                    <a:pt x="0" y="47"/>
                  </a:lnTo>
                  <a:lnTo>
                    <a:pt x="35" y="132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FFFF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3332"/>
            <p:cNvSpPr>
              <a:spLocks noEditPoints="1"/>
            </p:cNvSpPr>
            <p:nvPr/>
          </p:nvSpPr>
          <p:spPr bwMode="auto">
            <a:xfrm>
              <a:off x="4214812" y="3324225"/>
              <a:ext cx="61913" cy="61913"/>
            </a:xfrm>
            <a:custGeom>
              <a:avLst/>
              <a:gdLst/>
              <a:ahLst/>
              <a:cxnLst>
                <a:cxn ang="0">
                  <a:pos x="55" y="0"/>
                </a:cxn>
                <a:cxn ang="0">
                  <a:pos x="3" y="22"/>
                </a:cxn>
                <a:cxn ang="0">
                  <a:pos x="3" y="22"/>
                </a:cxn>
                <a:cxn ang="0">
                  <a:pos x="0" y="25"/>
                </a:cxn>
                <a:cxn ang="0">
                  <a:pos x="0" y="30"/>
                </a:cxn>
                <a:cxn ang="0">
                  <a:pos x="15" y="66"/>
                </a:cxn>
                <a:cxn ang="0">
                  <a:pos x="15" y="66"/>
                </a:cxn>
                <a:cxn ang="0">
                  <a:pos x="18" y="69"/>
                </a:cxn>
                <a:cxn ang="0">
                  <a:pos x="23" y="69"/>
                </a:cxn>
                <a:cxn ang="0">
                  <a:pos x="44" y="59"/>
                </a:cxn>
                <a:cxn ang="0">
                  <a:pos x="47" y="67"/>
                </a:cxn>
                <a:cxn ang="0">
                  <a:pos x="28" y="77"/>
                </a:cxn>
                <a:cxn ang="0">
                  <a:pos x="28" y="79"/>
                </a:cxn>
                <a:cxn ang="0">
                  <a:pos x="77" y="57"/>
                </a:cxn>
                <a:cxn ang="0">
                  <a:pos x="77" y="56"/>
                </a:cxn>
                <a:cxn ang="0">
                  <a:pos x="55" y="64"/>
                </a:cxn>
                <a:cxn ang="0">
                  <a:pos x="52" y="56"/>
                </a:cxn>
                <a:cxn ang="0">
                  <a:pos x="75" y="46"/>
                </a:cxn>
                <a:cxn ang="0">
                  <a:pos x="75" y="46"/>
                </a:cxn>
                <a:cxn ang="0">
                  <a:pos x="78" y="44"/>
                </a:cxn>
                <a:cxn ang="0">
                  <a:pos x="78" y="39"/>
                </a:cxn>
                <a:cxn ang="0">
                  <a:pos x="63" y="4"/>
                </a:cxn>
                <a:cxn ang="0">
                  <a:pos x="63" y="4"/>
                </a:cxn>
                <a:cxn ang="0">
                  <a:pos x="60" y="0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44" y="54"/>
                </a:cxn>
                <a:cxn ang="0">
                  <a:pos x="44" y="54"/>
                </a:cxn>
                <a:cxn ang="0">
                  <a:pos x="44" y="53"/>
                </a:cxn>
                <a:cxn ang="0">
                  <a:pos x="46" y="51"/>
                </a:cxn>
                <a:cxn ang="0">
                  <a:pos x="46" y="51"/>
                </a:cxn>
                <a:cxn ang="0">
                  <a:pos x="47" y="51"/>
                </a:cxn>
                <a:cxn ang="0">
                  <a:pos x="49" y="53"/>
                </a:cxn>
                <a:cxn ang="0">
                  <a:pos x="49" y="53"/>
                </a:cxn>
                <a:cxn ang="0">
                  <a:pos x="49" y="54"/>
                </a:cxn>
                <a:cxn ang="0">
                  <a:pos x="47" y="56"/>
                </a:cxn>
                <a:cxn ang="0">
                  <a:pos x="47" y="56"/>
                </a:cxn>
                <a:cxn ang="0">
                  <a:pos x="46" y="56"/>
                </a:cxn>
                <a:cxn ang="0">
                  <a:pos x="44" y="54"/>
                </a:cxn>
                <a:cxn ang="0">
                  <a:pos x="44" y="54"/>
                </a:cxn>
                <a:cxn ang="0">
                  <a:pos x="75" y="38"/>
                </a:cxn>
                <a:cxn ang="0">
                  <a:pos x="16" y="61"/>
                </a:cxn>
                <a:cxn ang="0">
                  <a:pos x="3" y="28"/>
                </a:cxn>
                <a:cxn ang="0">
                  <a:pos x="60" y="4"/>
                </a:cxn>
                <a:cxn ang="0">
                  <a:pos x="75" y="38"/>
                </a:cxn>
              </a:cxnLst>
              <a:rect l="0" t="0" r="r" b="b"/>
              <a:pathLst>
                <a:path w="78" h="79">
                  <a:moveTo>
                    <a:pt x="55" y="0"/>
                  </a:moveTo>
                  <a:lnTo>
                    <a:pt x="3" y="22"/>
                  </a:lnTo>
                  <a:lnTo>
                    <a:pt x="3" y="22"/>
                  </a:lnTo>
                  <a:lnTo>
                    <a:pt x="0" y="25"/>
                  </a:lnTo>
                  <a:lnTo>
                    <a:pt x="0" y="30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8" y="69"/>
                  </a:lnTo>
                  <a:lnTo>
                    <a:pt x="23" y="69"/>
                  </a:lnTo>
                  <a:lnTo>
                    <a:pt x="44" y="59"/>
                  </a:lnTo>
                  <a:lnTo>
                    <a:pt x="47" y="67"/>
                  </a:lnTo>
                  <a:lnTo>
                    <a:pt x="28" y="77"/>
                  </a:lnTo>
                  <a:lnTo>
                    <a:pt x="28" y="79"/>
                  </a:lnTo>
                  <a:lnTo>
                    <a:pt x="77" y="57"/>
                  </a:lnTo>
                  <a:lnTo>
                    <a:pt x="77" y="56"/>
                  </a:lnTo>
                  <a:lnTo>
                    <a:pt x="55" y="64"/>
                  </a:lnTo>
                  <a:lnTo>
                    <a:pt x="52" y="56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8" y="44"/>
                  </a:lnTo>
                  <a:lnTo>
                    <a:pt x="78" y="39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0" y="0"/>
                  </a:lnTo>
                  <a:lnTo>
                    <a:pt x="55" y="0"/>
                  </a:lnTo>
                  <a:lnTo>
                    <a:pt x="55" y="0"/>
                  </a:lnTo>
                  <a:close/>
                  <a:moveTo>
                    <a:pt x="44" y="54"/>
                  </a:moveTo>
                  <a:lnTo>
                    <a:pt x="44" y="54"/>
                  </a:lnTo>
                  <a:lnTo>
                    <a:pt x="44" y="53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7" y="51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9" y="54"/>
                  </a:lnTo>
                  <a:lnTo>
                    <a:pt x="47" y="56"/>
                  </a:lnTo>
                  <a:lnTo>
                    <a:pt x="47" y="56"/>
                  </a:lnTo>
                  <a:lnTo>
                    <a:pt x="46" y="56"/>
                  </a:lnTo>
                  <a:lnTo>
                    <a:pt x="44" y="54"/>
                  </a:lnTo>
                  <a:lnTo>
                    <a:pt x="44" y="54"/>
                  </a:lnTo>
                  <a:close/>
                  <a:moveTo>
                    <a:pt x="75" y="38"/>
                  </a:moveTo>
                  <a:lnTo>
                    <a:pt x="16" y="61"/>
                  </a:lnTo>
                  <a:lnTo>
                    <a:pt x="3" y="28"/>
                  </a:lnTo>
                  <a:lnTo>
                    <a:pt x="60" y="4"/>
                  </a:lnTo>
                  <a:lnTo>
                    <a:pt x="75" y="38"/>
                  </a:lnTo>
                  <a:close/>
                </a:path>
              </a:pathLst>
            </a:custGeom>
            <a:solidFill>
              <a:srgbClr val="A67C5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333"/>
            <p:cNvSpPr>
              <a:spLocks/>
            </p:cNvSpPr>
            <p:nvPr/>
          </p:nvSpPr>
          <p:spPr bwMode="auto">
            <a:xfrm>
              <a:off x="4418012" y="3390900"/>
              <a:ext cx="127000" cy="104775"/>
            </a:xfrm>
            <a:custGeom>
              <a:avLst/>
              <a:gdLst/>
              <a:ahLst/>
              <a:cxnLst>
                <a:cxn ang="0">
                  <a:pos x="42" y="34"/>
                </a:cxn>
                <a:cxn ang="0">
                  <a:pos x="0" y="20"/>
                </a:cxn>
                <a:cxn ang="0">
                  <a:pos x="11" y="47"/>
                </a:cxn>
                <a:cxn ang="0">
                  <a:pos x="47" y="132"/>
                </a:cxn>
                <a:cxn ang="0">
                  <a:pos x="159" y="85"/>
                </a:cxn>
                <a:cxn ang="0">
                  <a:pos x="123" y="0"/>
                </a:cxn>
                <a:cxn ang="0">
                  <a:pos x="42" y="34"/>
                </a:cxn>
              </a:cxnLst>
              <a:rect l="0" t="0" r="r" b="b"/>
              <a:pathLst>
                <a:path w="159" h="132">
                  <a:moveTo>
                    <a:pt x="42" y="34"/>
                  </a:moveTo>
                  <a:lnTo>
                    <a:pt x="0" y="20"/>
                  </a:lnTo>
                  <a:lnTo>
                    <a:pt x="11" y="47"/>
                  </a:lnTo>
                  <a:lnTo>
                    <a:pt x="47" y="132"/>
                  </a:lnTo>
                  <a:lnTo>
                    <a:pt x="159" y="85"/>
                  </a:lnTo>
                  <a:lnTo>
                    <a:pt x="123" y="0"/>
                  </a:lnTo>
                  <a:lnTo>
                    <a:pt x="42" y="34"/>
                  </a:lnTo>
                  <a:close/>
                </a:path>
              </a:pathLst>
            </a:custGeom>
            <a:solidFill>
              <a:srgbClr val="FF6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3334"/>
            <p:cNvSpPr>
              <a:spLocks noEditPoints="1"/>
            </p:cNvSpPr>
            <p:nvPr/>
          </p:nvSpPr>
          <p:spPr bwMode="auto">
            <a:xfrm>
              <a:off x="4462462" y="3413125"/>
              <a:ext cx="47625" cy="60325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3" y="11"/>
                </a:cxn>
                <a:cxn ang="0">
                  <a:pos x="3" y="11"/>
                </a:cxn>
                <a:cxn ang="0">
                  <a:pos x="0" y="13"/>
                </a:cxn>
                <a:cxn ang="0">
                  <a:pos x="0" y="18"/>
                </a:cxn>
                <a:cxn ang="0">
                  <a:pos x="22" y="75"/>
                </a:cxn>
                <a:cxn ang="0">
                  <a:pos x="22" y="75"/>
                </a:cxn>
                <a:cxn ang="0">
                  <a:pos x="26" y="76"/>
                </a:cxn>
                <a:cxn ang="0">
                  <a:pos x="29" y="76"/>
                </a:cxn>
                <a:cxn ang="0">
                  <a:pos x="55" y="67"/>
                </a:cxn>
                <a:cxn ang="0">
                  <a:pos x="55" y="67"/>
                </a:cxn>
                <a:cxn ang="0">
                  <a:pos x="58" y="63"/>
                </a:cxn>
                <a:cxn ang="0">
                  <a:pos x="58" y="60"/>
                </a:cxn>
                <a:cxn ang="0">
                  <a:pos x="34" y="3"/>
                </a:cxn>
                <a:cxn ang="0">
                  <a:pos x="34" y="3"/>
                </a:cxn>
                <a:cxn ang="0">
                  <a:pos x="32" y="0"/>
                </a:cxn>
                <a:cxn ang="0">
                  <a:pos x="27" y="0"/>
                </a:cxn>
                <a:cxn ang="0">
                  <a:pos x="27" y="0"/>
                </a:cxn>
                <a:cxn ang="0">
                  <a:pos x="13" y="13"/>
                </a:cxn>
                <a:cxn ang="0">
                  <a:pos x="22" y="8"/>
                </a:cxn>
                <a:cxn ang="0">
                  <a:pos x="22" y="8"/>
                </a:cxn>
                <a:cxn ang="0">
                  <a:pos x="24" y="10"/>
                </a:cxn>
                <a:cxn ang="0">
                  <a:pos x="24" y="10"/>
                </a:cxn>
                <a:cxn ang="0">
                  <a:pos x="22" y="11"/>
                </a:cxn>
                <a:cxn ang="0">
                  <a:pos x="14" y="14"/>
                </a:cxn>
                <a:cxn ang="0">
                  <a:pos x="14" y="14"/>
                </a:cxn>
                <a:cxn ang="0">
                  <a:pos x="13" y="14"/>
                </a:cxn>
                <a:cxn ang="0">
                  <a:pos x="13" y="14"/>
                </a:cxn>
                <a:cxn ang="0">
                  <a:pos x="13" y="13"/>
                </a:cxn>
                <a:cxn ang="0">
                  <a:pos x="13" y="13"/>
                </a:cxn>
                <a:cxn ang="0">
                  <a:pos x="42" y="70"/>
                </a:cxn>
                <a:cxn ang="0">
                  <a:pos x="42" y="70"/>
                </a:cxn>
                <a:cxn ang="0">
                  <a:pos x="39" y="70"/>
                </a:cxn>
                <a:cxn ang="0">
                  <a:pos x="37" y="67"/>
                </a:cxn>
                <a:cxn ang="0">
                  <a:pos x="37" y="67"/>
                </a:cxn>
                <a:cxn ang="0">
                  <a:pos x="37" y="63"/>
                </a:cxn>
                <a:cxn ang="0">
                  <a:pos x="39" y="62"/>
                </a:cxn>
                <a:cxn ang="0">
                  <a:pos x="39" y="62"/>
                </a:cxn>
                <a:cxn ang="0">
                  <a:pos x="42" y="62"/>
                </a:cxn>
                <a:cxn ang="0">
                  <a:pos x="44" y="63"/>
                </a:cxn>
                <a:cxn ang="0">
                  <a:pos x="44" y="63"/>
                </a:cxn>
                <a:cxn ang="0">
                  <a:pos x="44" y="67"/>
                </a:cxn>
                <a:cxn ang="0">
                  <a:pos x="42" y="70"/>
                </a:cxn>
                <a:cxn ang="0">
                  <a:pos x="42" y="70"/>
                </a:cxn>
                <a:cxn ang="0">
                  <a:pos x="53" y="55"/>
                </a:cxn>
                <a:cxn ang="0">
                  <a:pos x="24" y="67"/>
                </a:cxn>
                <a:cxn ang="0">
                  <a:pos x="5" y="23"/>
                </a:cxn>
                <a:cxn ang="0">
                  <a:pos x="34" y="10"/>
                </a:cxn>
                <a:cxn ang="0">
                  <a:pos x="53" y="55"/>
                </a:cxn>
              </a:cxnLst>
              <a:rect l="0" t="0" r="r" b="b"/>
              <a:pathLst>
                <a:path w="58" h="76">
                  <a:moveTo>
                    <a:pt x="27" y="0"/>
                  </a:moveTo>
                  <a:lnTo>
                    <a:pt x="3" y="11"/>
                  </a:lnTo>
                  <a:lnTo>
                    <a:pt x="3" y="11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22" y="75"/>
                  </a:lnTo>
                  <a:lnTo>
                    <a:pt x="22" y="75"/>
                  </a:lnTo>
                  <a:lnTo>
                    <a:pt x="26" y="76"/>
                  </a:lnTo>
                  <a:lnTo>
                    <a:pt x="29" y="76"/>
                  </a:lnTo>
                  <a:lnTo>
                    <a:pt x="55" y="67"/>
                  </a:lnTo>
                  <a:lnTo>
                    <a:pt x="55" y="67"/>
                  </a:lnTo>
                  <a:lnTo>
                    <a:pt x="58" y="63"/>
                  </a:lnTo>
                  <a:lnTo>
                    <a:pt x="58" y="60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2" y="0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13" y="13"/>
                  </a:moveTo>
                  <a:lnTo>
                    <a:pt x="22" y="8"/>
                  </a:lnTo>
                  <a:lnTo>
                    <a:pt x="22" y="8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2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3"/>
                  </a:lnTo>
                  <a:lnTo>
                    <a:pt x="13" y="13"/>
                  </a:lnTo>
                  <a:close/>
                  <a:moveTo>
                    <a:pt x="42" y="70"/>
                  </a:moveTo>
                  <a:lnTo>
                    <a:pt x="42" y="70"/>
                  </a:lnTo>
                  <a:lnTo>
                    <a:pt x="39" y="70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9" y="62"/>
                  </a:lnTo>
                  <a:lnTo>
                    <a:pt x="39" y="62"/>
                  </a:lnTo>
                  <a:lnTo>
                    <a:pt x="42" y="62"/>
                  </a:lnTo>
                  <a:lnTo>
                    <a:pt x="44" y="63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2" y="70"/>
                  </a:lnTo>
                  <a:lnTo>
                    <a:pt x="42" y="70"/>
                  </a:lnTo>
                  <a:close/>
                  <a:moveTo>
                    <a:pt x="53" y="55"/>
                  </a:moveTo>
                  <a:lnTo>
                    <a:pt x="24" y="67"/>
                  </a:lnTo>
                  <a:lnTo>
                    <a:pt x="5" y="23"/>
                  </a:lnTo>
                  <a:lnTo>
                    <a:pt x="34" y="10"/>
                  </a:lnTo>
                  <a:lnTo>
                    <a:pt x="53" y="55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3335"/>
            <p:cNvSpPr>
              <a:spLocks/>
            </p:cNvSpPr>
            <p:nvPr/>
          </p:nvSpPr>
          <p:spPr bwMode="auto">
            <a:xfrm>
              <a:off x="4473575" y="3421062"/>
              <a:ext cx="7938" cy="3175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" y="3"/>
                </a:cxn>
                <a:cxn ang="0">
                  <a:pos x="0" y="4"/>
                </a:cxn>
                <a:cxn ang="0">
                  <a:pos x="1" y="4"/>
                </a:cxn>
              </a:cxnLst>
              <a:rect l="0" t="0" r="r" b="b"/>
              <a:pathLst>
                <a:path w="9" h="4">
                  <a:moveTo>
                    <a:pt x="1" y="4"/>
                  </a:moveTo>
                  <a:lnTo>
                    <a:pt x="9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" y="3"/>
                  </a:lnTo>
                  <a:lnTo>
                    <a:pt x="0" y="4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3336"/>
            <p:cNvSpPr>
              <a:spLocks/>
            </p:cNvSpPr>
            <p:nvPr/>
          </p:nvSpPr>
          <p:spPr bwMode="auto">
            <a:xfrm>
              <a:off x="4545012" y="3338512"/>
              <a:ext cx="125413" cy="104775"/>
            </a:xfrm>
            <a:custGeom>
              <a:avLst/>
              <a:gdLst/>
              <a:ahLst/>
              <a:cxnLst>
                <a:cxn ang="0">
                  <a:pos x="42" y="35"/>
                </a:cxn>
                <a:cxn ang="0">
                  <a:pos x="0" y="20"/>
                </a:cxn>
                <a:cxn ang="0">
                  <a:pos x="11" y="48"/>
                </a:cxn>
                <a:cxn ang="0">
                  <a:pos x="46" y="132"/>
                </a:cxn>
                <a:cxn ang="0">
                  <a:pos x="158" y="87"/>
                </a:cxn>
                <a:cxn ang="0">
                  <a:pos x="124" y="0"/>
                </a:cxn>
                <a:cxn ang="0">
                  <a:pos x="42" y="35"/>
                </a:cxn>
              </a:cxnLst>
              <a:rect l="0" t="0" r="r" b="b"/>
              <a:pathLst>
                <a:path w="158" h="132">
                  <a:moveTo>
                    <a:pt x="42" y="35"/>
                  </a:moveTo>
                  <a:lnTo>
                    <a:pt x="0" y="20"/>
                  </a:lnTo>
                  <a:lnTo>
                    <a:pt x="11" y="48"/>
                  </a:lnTo>
                  <a:lnTo>
                    <a:pt x="46" y="132"/>
                  </a:lnTo>
                  <a:lnTo>
                    <a:pt x="158" y="87"/>
                  </a:lnTo>
                  <a:lnTo>
                    <a:pt x="124" y="0"/>
                  </a:lnTo>
                  <a:lnTo>
                    <a:pt x="42" y="35"/>
                  </a:lnTo>
                  <a:close/>
                </a:path>
              </a:pathLst>
            </a:custGeom>
            <a:solidFill>
              <a:srgbClr val="00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3337"/>
            <p:cNvSpPr>
              <a:spLocks noEditPoints="1"/>
            </p:cNvSpPr>
            <p:nvPr/>
          </p:nvSpPr>
          <p:spPr bwMode="auto">
            <a:xfrm>
              <a:off x="4595812" y="3360737"/>
              <a:ext cx="33338" cy="57150"/>
            </a:xfrm>
            <a:custGeom>
              <a:avLst/>
              <a:gdLst/>
              <a:ahLst/>
              <a:cxnLst>
                <a:cxn ang="0">
                  <a:pos x="10" y="9"/>
                </a:cxn>
                <a:cxn ang="0">
                  <a:pos x="10" y="9"/>
                </a:cxn>
                <a:cxn ang="0">
                  <a:pos x="13" y="6"/>
                </a:cxn>
                <a:cxn ang="0">
                  <a:pos x="13" y="1"/>
                </a:cxn>
                <a:cxn ang="0">
                  <a:pos x="13" y="1"/>
                </a:cxn>
                <a:cxn ang="0">
                  <a:pos x="10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5" y="9"/>
                </a:cxn>
                <a:cxn ang="0">
                  <a:pos x="10" y="9"/>
                </a:cxn>
                <a:cxn ang="0">
                  <a:pos x="10" y="9"/>
                </a:cxn>
                <a:cxn ang="0">
                  <a:pos x="25" y="11"/>
                </a:cxn>
                <a:cxn ang="0">
                  <a:pos x="25" y="11"/>
                </a:cxn>
                <a:cxn ang="0">
                  <a:pos x="23" y="8"/>
                </a:cxn>
                <a:cxn ang="0">
                  <a:pos x="18" y="8"/>
                </a:cxn>
                <a:cxn ang="0">
                  <a:pos x="4" y="14"/>
                </a:cxn>
                <a:cxn ang="0">
                  <a:pos x="4" y="14"/>
                </a:cxn>
                <a:cxn ang="0">
                  <a:pos x="0" y="18"/>
                </a:cxn>
                <a:cxn ang="0">
                  <a:pos x="0" y="22"/>
                </a:cxn>
                <a:cxn ang="0">
                  <a:pos x="9" y="42"/>
                </a:cxn>
                <a:cxn ang="0">
                  <a:pos x="9" y="42"/>
                </a:cxn>
                <a:cxn ang="0">
                  <a:pos x="10" y="44"/>
                </a:cxn>
                <a:cxn ang="0">
                  <a:pos x="12" y="44"/>
                </a:cxn>
                <a:cxn ang="0">
                  <a:pos x="12" y="44"/>
                </a:cxn>
                <a:cxn ang="0">
                  <a:pos x="13" y="42"/>
                </a:cxn>
                <a:cxn ang="0">
                  <a:pos x="13" y="40"/>
                </a:cxn>
                <a:cxn ang="0">
                  <a:pos x="5" y="22"/>
                </a:cxn>
                <a:cxn ang="0">
                  <a:pos x="7" y="21"/>
                </a:cxn>
                <a:cxn ang="0">
                  <a:pos x="27" y="70"/>
                </a:cxn>
                <a:cxn ang="0">
                  <a:pos x="27" y="70"/>
                </a:cxn>
                <a:cxn ang="0">
                  <a:pos x="28" y="71"/>
                </a:cxn>
                <a:cxn ang="0">
                  <a:pos x="31" y="71"/>
                </a:cxn>
                <a:cxn ang="0">
                  <a:pos x="31" y="71"/>
                </a:cxn>
                <a:cxn ang="0">
                  <a:pos x="33" y="70"/>
                </a:cxn>
                <a:cxn ang="0">
                  <a:pos x="33" y="66"/>
                </a:cxn>
                <a:cxn ang="0">
                  <a:pos x="22" y="40"/>
                </a:cxn>
                <a:cxn ang="0">
                  <a:pos x="23" y="40"/>
                </a:cxn>
                <a:cxn ang="0">
                  <a:pos x="35" y="66"/>
                </a:cxn>
                <a:cxn ang="0">
                  <a:pos x="35" y="66"/>
                </a:cxn>
                <a:cxn ang="0">
                  <a:pos x="36" y="68"/>
                </a:cxn>
                <a:cxn ang="0">
                  <a:pos x="40" y="68"/>
                </a:cxn>
                <a:cxn ang="0">
                  <a:pos x="40" y="68"/>
                </a:cxn>
                <a:cxn ang="0">
                  <a:pos x="41" y="66"/>
                </a:cxn>
                <a:cxn ang="0">
                  <a:pos x="41" y="63"/>
                </a:cxn>
                <a:cxn ang="0">
                  <a:pos x="22" y="16"/>
                </a:cxn>
                <a:cxn ang="0">
                  <a:pos x="22" y="14"/>
                </a:cxn>
                <a:cxn ang="0">
                  <a:pos x="30" y="32"/>
                </a:cxn>
                <a:cxn ang="0">
                  <a:pos x="30" y="32"/>
                </a:cxn>
                <a:cxn ang="0">
                  <a:pos x="31" y="34"/>
                </a:cxn>
                <a:cxn ang="0">
                  <a:pos x="33" y="34"/>
                </a:cxn>
                <a:cxn ang="0">
                  <a:pos x="33" y="34"/>
                </a:cxn>
                <a:cxn ang="0">
                  <a:pos x="33" y="32"/>
                </a:cxn>
                <a:cxn ang="0">
                  <a:pos x="33" y="31"/>
                </a:cxn>
                <a:cxn ang="0">
                  <a:pos x="25" y="11"/>
                </a:cxn>
              </a:cxnLst>
              <a:rect l="0" t="0" r="r" b="b"/>
              <a:pathLst>
                <a:path w="41" h="71">
                  <a:moveTo>
                    <a:pt x="10" y="9"/>
                  </a:moveTo>
                  <a:lnTo>
                    <a:pt x="10" y="9"/>
                  </a:lnTo>
                  <a:lnTo>
                    <a:pt x="13" y="6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1"/>
                  </a:lnTo>
                  <a:lnTo>
                    <a:pt x="2" y="6"/>
                  </a:lnTo>
                  <a:lnTo>
                    <a:pt x="2" y="6"/>
                  </a:lnTo>
                  <a:lnTo>
                    <a:pt x="5" y="9"/>
                  </a:lnTo>
                  <a:lnTo>
                    <a:pt x="10" y="9"/>
                  </a:lnTo>
                  <a:lnTo>
                    <a:pt x="10" y="9"/>
                  </a:lnTo>
                  <a:close/>
                  <a:moveTo>
                    <a:pt x="25" y="11"/>
                  </a:moveTo>
                  <a:lnTo>
                    <a:pt x="25" y="11"/>
                  </a:lnTo>
                  <a:lnTo>
                    <a:pt x="23" y="8"/>
                  </a:lnTo>
                  <a:lnTo>
                    <a:pt x="18" y="8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3" y="42"/>
                  </a:lnTo>
                  <a:lnTo>
                    <a:pt x="13" y="40"/>
                  </a:lnTo>
                  <a:lnTo>
                    <a:pt x="5" y="22"/>
                  </a:lnTo>
                  <a:lnTo>
                    <a:pt x="7" y="21"/>
                  </a:lnTo>
                  <a:lnTo>
                    <a:pt x="27" y="70"/>
                  </a:lnTo>
                  <a:lnTo>
                    <a:pt x="27" y="70"/>
                  </a:lnTo>
                  <a:lnTo>
                    <a:pt x="28" y="71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3" y="70"/>
                  </a:lnTo>
                  <a:lnTo>
                    <a:pt x="33" y="66"/>
                  </a:lnTo>
                  <a:lnTo>
                    <a:pt x="22" y="40"/>
                  </a:lnTo>
                  <a:lnTo>
                    <a:pt x="23" y="40"/>
                  </a:lnTo>
                  <a:lnTo>
                    <a:pt x="35" y="66"/>
                  </a:lnTo>
                  <a:lnTo>
                    <a:pt x="35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0" y="68"/>
                  </a:lnTo>
                  <a:lnTo>
                    <a:pt x="41" y="66"/>
                  </a:lnTo>
                  <a:lnTo>
                    <a:pt x="41" y="63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31" y="34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3" y="32"/>
                  </a:lnTo>
                  <a:lnTo>
                    <a:pt x="33" y="31"/>
                  </a:lnTo>
                  <a:lnTo>
                    <a:pt x="25" y="11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338"/>
            <p:cNvSpPr>
              <a:spLocks/>
            </p:cNvSpPr>
            <p:nvPr/>
          </p:nvSpPr>
          <p:spPr bwMode="auto">
            <a:xfrm>
              <a:off x="4329112" y="3243262"/>
              <a:ext cx="127000" cy="104775"/>
            </a:xfrm>
            <a:custGeom>
              <a:avLst/>
              <a:gdLst/>
              <a:ahLst/>
              <a:cxnLst>
                <a:cxn ang="0">
                  <a:pos x="117" y="98"/>
                </a:cxn>
                <a:cxn ang="0">
                  <a:pos x="160" y="113"/>
                </a:cxn>
                <a:cxn ang="0">
                  <a:pos x="148" y="85"/>
                </a:cxn>
                <a:cxn ang="0">
                  <a:pos x="112" y="0"/>
                </a:cxn>
                <a:cxn ang="0">
                  <a:pos x="0" y="48"/>
                </a:cxn>
                <a:cxn ang="0">
                  <a:pos x="36" y="132"/>
                </a:cxn>
                <a:cxn ang="0">
                  <a:pos x="117" y="98"/>
                </a:cxn>
              </a:cxnLst>
              <a:rect l="0" t="0" r="r" b="b"/>
              <a:pathLst>
                <a:path w="160" h="132">
                  <a:moveTo>
                    <a:pt x="117" y="98"/>
                  </a:moveTo>
                  <a:lnTo>
                    <a:pt x="160" y="113"/>
                  </a:lnTo>
                  <a:lnTo>
                    <a:pt x="148" y="85"/>
                  </a:lnTo>
                  <a:lnTo>
                    <a:pt x="112" y="0"/>
                  </a:lnTo>
                  <a:lnTo>
                    <a:pt x="0" y="48"/>
                  </a:lnTo>
                  <a:lnTo>
                    <a:pt x="36" y="132"/>
                  </a:lnTo>
                  <a:lnTo>
                    <a:pt x="117" y="98"/>
                  </a:lnTo>
                  <a:close/>
                </a:path>
              </a:pathLst>
            </a:custGeom>
            <a:solidFill>
              <a:srgbClr val="00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339"/>
            <p:cNvSpPr>
              <a:spLocks/>
            </p:cNvSpPr>
            <p:nvPr/>
          </p:nvSpPr>
          <p:spPr bwMode="auto">
            <a:xfrm>
              <a:off x="4359275" y="3282950"/>
              <a:ext cx="61913" cy="33338"/>
            </a:xfrm>
            <a:custGeom>
              <a:avLst/>
              <a:gdLst/>
              <a:ahLst/>
              <a:cxnLst>
                <a:cxn ang="0">
                  <a:pos x="36" y="16"/>
                </a:cxn>
                <a:cxn ang="0">
                  <a:pos x="46" y="8"/>
                </a:cxn>
                <a:cxn ang="0">
                  <a:pos x="54" y="8"/>
                </a:cxn>
                <a:cxn ang="0">
                  <a:pos x="67" y="10"/>
                </a:cxn>
                <a:cxn ang="0">
                  <a:pos x="74" y="6"/>
                </a:cxn>
                <a:cxn ang="0">
                  <a:pos x="74" y="5"/>
                </a:cxn>
                <a:cxn ang="0">
                  <a:pos x="70" y="2"/>
                </a:cxn>
                <a:cxn ang="0">
                  <a:pos x="69" y="2"/>
                </a:cxn>
                <a:cxn ang="0">
                  <a:pos x="66" y="3"/>
                </a:cxn>
                <a:cxn ang="0">
                  <a:pos x="69" y="0"/>
                </a:cxn>
                <a:cxn ang="0">
                  <a:pos x="72" y="0"/>
                </a:cxn>
                <a:cxn ang="0">
                  <a:pos x="77" y="3"/>
                </a:cxn>
                <a:cxn ang="0">
                  <a:pos x="79" y="6"/>
                </a:cxn>
                <a:cxn ang="0">
                  <a:pos x="77" y="11"/>
                </a:cxn>
                <a:cxn ang="0">
                  <a:pos x="67" y="19"/>
                </a:cxn>
                <a:cxn ang="0">
                  <a:pos x="59" y="23"/>
                </a:cxn>
                <a:cxn ang="0">
                  <a:pos x="43" y="23"/>
                </a:cxn>
                <a:cxn ang="0">
                  <a:pos x="39" y="23"/>
                </a:cxn>
                <a:cxn ang="0">
                  <a:pos x="39" y="24"/>
                </a:cxn>
                <a:cxn ang="0">
                  <a:pos x="26" y="36"/>
                </a:cxn>
                <a:cxn ang="0">
                  <a:pos x="17" y="41"/>
                </a:cxn>
                <a:cxn ang="0">
                  <a:pos x="9" y="41"/>
                </a:cxn>
                <a:cxn ang="0">
                  <a:pos x="4" y="41"/>
                </a:cxn>
                <a:cxn ang="0">
                  <a:pos x="0" y="34"/>
                </a:cxn>
                <a:cxn ang="0">
                  <a:pos x="2" y="29"/>
                </a:cxn>
                <a:cxn ang="0">
                  <a:pos x="7" y="28"/>
                </a:cxn>
                <a:cxn ang="0">
                  <a:pos x="4" y="29"/>
                </a:cxn>
                <a:cxn ang="0">
                  <a:pos x="4" y="34"/>
                </a:cxn>
                <a:cxn ang="0">
                  <a:pos x="5" y="36"/>
                </a:cxn>
                <a:cxn ang="0">
                  <a:pos x="9" y="34"/>
                </a:cxn>
                <a:cxn ang="0">
                  <a:pos x="17" y="26"/>
                </a:cxn>
                <a:cxn ang="0">
                  <a:pos x="23" y="18"/>
                </a:cxn>
                <a:cxn ang="0">
                  <a:pos x="28" y="16"/>
                </a:cxn>
                <a:cxn ang="0">
                  <a:pos x="36" y="16"/>
                </a:cxn>
              </a:cxnLst>
              <a:rect l="0" t="0" r="r" b="b"/>
              <a:pathLst>
                <a:path w="79" h="41">
                  <a:moveTo>
                    <a:pt x="36" y="16"/>
                  </a:moveTo>
                  <a:lnTo>
                    <a:pt x="36" y="16"/>
                  </a:lnTo>
                  <a:lnTo>
                    <a:pt x="41" y="11"/>
                  </a:lnTo>
                  <a:lnTo>
                    <a:pt x="46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67" y="10"/>
                  </a:lnTo>
                  <a:lnTo>
                    <a:pt x="67" y="10"/>
                  </a:lnTo>
                  <a:lnTo>
                    <a:pt x="70" y="8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4" y="5"/>
                  </a:lnTo>
                  <a:lnTo>
                    <a:pt x="74" y="3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2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3"/>
                  </a:lnTo>
                  <a:lnTo>
                    <a:pt x="79" y="6"/>
                  </a:lnTo>
                  <a:lnTo>
                    <a:pt x="79" y="6"/>
                  </a:lnTo>
                  <a:lnTo>
                    <a:pt x="79" y="8"/>
                  </a:lnTo>
                  <a:lnTo>
                    <a:pt x="77" y="11"/>
                  </a:lnTo>
                  <a:lnTo>
                    <a:pt x="74" y="16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3"/>
                  </a:lnTo>
                  <a:lnTo>
                    <a:pt x="51" y="24"/>
                  </a:lnTo>
                  <a:lnTo>
                    <a:pt x="43" y="23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33" y="31"/>
                  </a:lnTo>
                  <a:lnTo>
                    <a:pt x="26" y="36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2" y="41"/>
                  </a:lnTo>
                  <a:lnTo>
                    <a:pt x="9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4" y="29"/>
                  </a:lnTo>
                  <a:lnTo>
                    <a:pt x="4" y="31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5" y="36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0" y="32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8" y="16"/>
                  </a:lnTo>
                  <a:lnTo>
                    <a:pt x="31" y="16"/>
                  </a:lnTo>
                  <a:lnTo>
                    <a:pt x="36" y="16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3340"/>
            <p:cNvSpPr>
              <a:spLocks/>
            </p:cNvSpPr>
            <p:nvPr/>
          </p:nvSpPr>
          <p:spPr bwMode="auto">
            <a:xfrm>
              <a:off x="4359275" y="3282950"/>
              <a:ext cx="61913" cy="33338"/>
            </a:xfrm>
            <a:custGeom>
              <a:avLst/>
              <a:gdLst/>
              <a:ahLst/>
              <a:cxnLst>
                <a:cxn ang="0">
                  <a:pos x="36" y="16"/>
                </a:cxn>
                <a:cxn ang="0">
                  <a:pos x="46" y="8"/>
                </a:cxn>
                <a:cxn ang="0">
                  <a:pos x="54" y="8"/>
                </a:cxn>
                <a:cxn ang="0">
                  <a:pos x="67" y="10"/>
                </a:cxn>
                <a:cxn ang="0">
                  <a:pos x="74" y="6"/>
                </a:cxn>
                <a:cxn ang="0">
                  <a:pos x="74" y="5"/>
                </a:cxn>
                <a:cxn ang="0">
                  <a:pos x="70" y="2"/>
                </a:cxn>
                <a:cxn ang="0">
                  <a:pos x="69" y="2"/>
                </a:cxn>
                <a:cxn ang="0">
                  <a:pos x="66" y="3"/>
                </a:cxn>
                <a:cxn ang="0">
                  <a:pos x="69" y="0"/>
                </a:cxn>
                <a:cxn ang="0">
                  <a:pos x="72" y="0"/>
                </a:cxn>
                <a:cxn ang="0">
                  <a:pos x="77" y="3"/>
                </a:cxn>
                <a:cxn ang="0">
                  <a:pos x="79" y="6"/>
                </a:cxn>
                <a:cxn ang="0">
                  <a:pos x="77" y="11"/>
                </a:cxn>
                <a:cxn ang="0">
                  <a:pos x="67" y="19"/>
                </a:cxn>
                <a:cxn ang="0">
                  <a:pos x="59" y="23"/>
                </a:cxn>
                <a:cxn ang="0">
                  <a:pos x="43" y="23"/>
                </a:cxn>
                <a:cxn ang="0">
                  <a:pos x="39" y="23"/>
                </a:cxn>
                <a:cxn ang="0">
                  <a:pos x="39" y="24"/>
                </a:cxn>
                <a:cxn ang="0">
                  <a:pos x="26" y="36"/>
                </a:cxn>
                <a:cxn ang="0">
                  <a:pos x="17" y="41"/>
                </a:cxn>
                <a:cxn ang="0">
                  <a:pos x="9" y="41"/>
                </a:cxn>
                <a:cxn ang="0">
                  <a:pos x="4" y="41"/>
                </a:cxn>
                <a:cxn ang="0">
                  <a:pos x="0" y="34"/>
                </a:cxn>
                <a:cxn ang="0">
                  <a:pos x="2" y="29"/>
                </a:cxn>
                <a:cxn ang="0">
                  <a:pos x="7" y="28"/>
                </a:cxn>
                <a:cxn ang="0">
                  <a:pos x="4" y="29"/>
                </a:cxn>
                <a:cxn ang="0">
                  <a:pos x="4" y="34"/>
                </a:cxn>
                <a:cxn ang="0">
                  <a:pos x="5" y="36"/>
                </a:cxn>
                <a:cxn ang="0">
                  <a:pos x="9" y="34"/>
                </a:cxn>
                <a:cxn ang="0">
                  <a:pos x="17" y="26"/>
                </a:cxn>
                <a:cxn ang="0">
                  <a:pos x="23" y="18"/>
                </a:cxn>
                <a:cxn ang="0">
                  <a:pos x="28" y="16"/>
                </a:cxn>
                <a:cxn ang="0">
                  <a:pos x="36" y="16"/>
                </a:cxn>
              </a:cxnLst>
              <a:rect l="0" t="0" r="r" b="b"/>
              <a:pathLst>
                <a:path w="79" h="41">
                  <a:moveTo>
                    <a:pt x="36" y="16"/>
                  </a:moveTo>
                  <a:lnTo>
                    <a:pt x="36" y="16"/>
                  </a:lnTo>
                  <a:lnTo>
                    <a:pt x="41" y="11"/>
                  </a:lnTo>
                  <a:lnTo>
                    <a:pt x="46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67" y="10"/>
                  </a:lnTo>
                  <a:lnTo>
                    <a:pt x="67" y="10"/>
                  </a:lnTo>
                  <a:lnTo>
                    <a:pt x="70" y="8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4" y="5"/>
                  </a:lnTo>
                  <a:lnTo>
                    <a:pt x="74" y="3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9" y="2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7" y="2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3"/>
                  </a:lnTo>
                  <a:lnTo>
                    <a:pt x="79" y="6"/>
                  </a:lnTo>
                  <a:lnTo>
                    <a:pt x="79" y="6"/>
                  </a:lnTo>
                  <a:lnTo>
                    <a:pt x="79" y="8"/>
                  </a:lnTo>
                  <a:lnTo>
                    <a:pt x="77" y="11"/>
                  </a:lnTo>
                  <a:lnTo>
                    <a:pt x="74" y="16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3"/>
                  </a:lnTo>
                  <a:lnTo>
                    <a:pt x="51" y="24"/>
                  </a:lnTo>
                  <a:lnTo>
                    <a:pt x="43" y="23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33" y="31"/>
                  </a:lnTo>
                  <a:lnTo>
                    <a:pt x="26" y="36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2" y="41"/>
                  </a:lnTo>
                  <a:lnTo>
                    <a:pt x="9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4" y="29"/>
                  </a:lnTo>
                  <a:lnTo>
                    <a:pt x="4" y="31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5" y="36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0" y="32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8" y="16"/>
                  </a:lnTo>
                  <a:lnTo>
                    <a:pt x="31" y="16"/>
                  </a:lnTo>
                  <a:lnTo>
                    <a:pt x="36" y="1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341"/>
            <p:cNvSpPr>
              <a:spLocks/>
            </p:cNvSpPr>
            <p:nvPr/>
          </p:nvSpPr>
          <p:spPr bwMode="auto">
            <a:xfrm>
              <a:off x="4492625" y="3176587"/>
              <a:ext cx="125413" cy="104775"/>
            </a:xfrm>
            <a:custGeom>
              <a:avLst/>
              <a:gdLst/>
              <a:ahLst/>
              <a:cxnLst>
                <a:cxn ang="0">
                  <a:pos x="116" y="97"/>
                </a:cxn>
                <a:cxn ang="0">
                  <a:pos x="158" y="112"/>
                </a:cxn>
                <a:cxn ang="0">
                  <a:pos x="147" y="84"/>
                </a:cxn>
                <a:cxn ang="0">
                  <a:pos x="113" y="0"/>
                </a:cxn>
                <a:cxn ang="0">
                  <a:pos x="0" y="47"/>
                </a:cxn>
                <a:cxn ang="0">
                  <a:pos x="34" y="132"/>
                </a:cxn>
                <a:cxn ang="0">
                  <a:pos x="116" y="97"/>
                </a:cxn>
              </a:cxnLst>
              <a:rect l="0" t="0" r="r" b="b"/>
              <a:pathLst>
                <a:path w="158" h="132">
                  <a:moveTo>
                    <a:pt x="116" y="97"/>
                  </a:moveTo>
                  <a:lnTo>
                    <a:pt x="158" y="112"/>
                  </a:lnTo>
                  <a:lnTo>
                    <a:pt x="147" y="84"/>
                  </a:lnTo>
                  <a:lnTo>
                    <a:pt x="113" y="0"/>
                  </a:lnTo>
                  <a:lnTo>
                    <a:pt x="0" y="47"/>
                  </a:lnTo>
                  <a:lnTo>
                    <a:pt x="34" y="132"/>
                  </a:lnTo>
                  <a:lnTo>
                    <a:pt x="116" y="97"/>
                  </a:lnTo>
                  <a:close/>
                </a:path>
              </a:pathLst>
            </a:custGeom>
            <a:solidFill>
              <a:srgbClr val="D3465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342"/>
            <p:cNvSpPr>
              <a:spLocks/>
            </p:cNvSpPr>
            <p:nvPr/>
          </p:nvSpPr>
          <p:spPr bwMode="auto">
            <a:xfrm>
              <a:off x="4530725" y="3203575"/>
              <a:ext cx="47625" cy="52388"/>
            </a:xfrm>
            <a:custGeom>
              <a:avLst/>
              <a:gdLst/>
              <a:ahLst/>
              <a:cxnLst>
                <a:cxn ang="0">
                  <a:pos x="49" y="16"/>
                </a:cxn>
                <a:cxn ang="0">
                  <a:pos x="49" y="16"/>
                </a:cxn>
                <a:cxn ang="0">
                  <a:pos x="46" y="16"/>
                </a:cxn>
                <a:cxn ang="0">
                  <a:pos x="46" y="16"/>
                </a:cxn>
                <a:cxn ang="0">
                  <a:pos x="46" y="11"/>
                </a:cxn>
                <a:cxn ang="0">
                  <a:pos x="44" y="6"/>
                </a:cxn>
                <a:cxn ang="0">
                  <a:pos x="41" y="3"/>
                </a:cxn>
                <a:cxn ang="0">
                  <a:pos x="38" y="2"/>
                </a:cxn>
                <a:cxn ang="0">
                  <a:pos x="33" y="0"/>
                </a:cxn>
                <a:cxn ang="0">
                  <a:pos x="30" y="0"/>
                </a:cxn>
                <a:cxn ang="0">
                  <a:pos x="30" y="0"/>
                </a:cxn>
                <a:cxn ang="0">
                  <a:pos x="31" y="0"/>
                </a:cxn>
                <a:cxn ang="0">
                  <a:pos x="33" y="5"/>
                </a:cxn>
                <a:cxn ang="0">
                  <a:pos x="33" y="6"/>
                </a:cxn>
                <a:cxn ang="0">
                  <a:pos x="31" y="10"/>
                </a:cxn>
                <a:cxn ang="0">
                  <a:pos x="26" y="13"/>
                </a:cxn>
                <a:cxn ang="0">
                  <a:pos x="20" y="16"/>
                </a:cxn>
                <a:cxn ang="0">
                  <a:pos x="20" y="16"/>
                </a:cxn>
                <a:cxn ang="0">
                  <a:pos x="13" y="19"/>
                </a:cxn>
                <a:cxn ang="0">
                  <a:pos x="7" y="23"/>
                </a:cxn>
                <a:cxn ang="0">
                  <a:pos x="4" y="28"/>
                </a:cxn>
                <a:cxn ang="0">
                  <a:pos x="2" y="31"/>
                </a:cxn>
                <a:cxn ang="0">
                  <a:pos x="0" y="36"/>
                </a:cxn>
                <a:cxn ang="0">
                  <a:pos x="0" y="39"/>
                </a:cxn>
                <a:cxn ang="0">
                  <a:pos x="0" y="39"/>
                </a:cxn>
                <a:cxn ang="0">
                  <a:pos x="2" y="46"/>
                </a:cxn>
                <a:cxn ang="0">
                  <a:pos x="5" y="54"/>
                </a:cxn>
                <a:cxn ang="0">
                  <a:pos x="13" y="65"/>
                </a:cxn>
                <a:cxn ang="0">
                  <a:pos x="17" y="67"/>
                </a:cxn>
                <a:cxn ang="0">
                  <a:pos x="9" y="52"/>
                </a:cxn>
                <a:cxn ang="0">
                  <a:pos x="10" y="39"/>
                </a:cxn>
                <a:cxn ang="0">
                  <a:pos x="10" y="39"/>
                </a:cxn>
                <a:cxn ang="0">
                  <a:pos x="17" y="37"/>
                </a:cxn>
                <a:cxn ang="0">
                  <a:pos x="28" y="34"/>
                </a:cxn>
                <a:cxn ang="0">
                  <a:pos x="28" y="34"/>
                </a:cxn>
                <a:cxn ang="0">
                  <a:pos x="38" y="28"/>
                </a:cxn>
                <a:cxn ang="0">
                  <a:pos x="43" y="24"/>
                </a:cxn>
                <a:cxn ang="0">
                  <a:pos x="54" y="34"/>
                </a:cxn>
                <a:cxn ang="0">
                  <a:pos x="57" y="49"/>
                </a:cxn>
                <a:cxn ang="0">
                  <a:pos x="61" y="46"/>
                </a:cxn>
                <a:cxn ang="0">
                  <a:pos x="61" y="46"/>
                </a:cxn>
                <a:cxn ang="0">
                  <a:pos x="57" y="31"/>
                </a:cxn>
                <a:cxn ang="0">
                  <a:pos x="52" y="23"/>
                </a:cxn>
                <a:cxn ang="0">
                  <a:pos x="51" y="19"/>
                </a:cxn>
                <a:cxn ang="0">
                  <a:pos x="49" y="16"/>
                </a:cxn>
                <a:cxn ang="0">
                  <a:pos x="49" y="16"/>
                </a:cxn>
              </a:cxnLst>
              <a:rect l="0" t="0" r="r" b="b"/>
              <a:pathLst>
                <a:path w="61" h="67">
                  <a:moveTo>
                    <a:pt x="49" y="16"/>
                  </a:moveTo>
                  <a:lnTo>
                    <a:pt x="49" y="16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1"/>
                  </a:lnTo>
                  <a:lnTo>
                    <a:pt x="44" y="6"/>
                  </a:lnTo>
                  <a:lnTo>
                    <a:pt x="41" y="3"/>
                  </a:lnTo>
                  <a:lnTo>
                    <a:pt x="38" y="2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1" y="0"/>
                  </a:lnTo>
                  <a:lnTo>
                    <a:pt x="33" y="5"/>
                  </a:lnTo>
                  <a:lnTo>
                    <a:pt x="33" y="6"/>
                  </a:lnTo>
                  <a:lnTo>
                    <a:pt x="31" y="10"/>
                  </a:lnTo>
                  <a:lnTo>
                    <a:pt x="26" y="13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13" y="19"/>
                  </a:lnTo>
                  <a:lnTo>
                    <a:pt x="7" y="23"/>
                  </a:lnTo>
                  <a:lnTo>
                    <a:pt x="4" y="28"/>
                  </a:lnTo>
                  <a:lnTo>
                    <a:pt x="2" y="31"/>
                  </a:lnTo>
                  <a:lnTo>
                    <a:pt x="0" y="36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2" y="46"/>
                  </a:lnTo>
                  <a:lnTo>
                    <a:pt x="5" y="54"/>
                  </a:lnTo>
                  <a:lnTo>
                    <a:pt x="13" y="65"/>
                  </a:lnTo>
                  <a:lnTo>
                    <a:pt x="17" y="67"/>
                  </a:lnTo>
                  <a:lnTo>
                    <a:pt x="9" y="52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7" y="37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38" y="28"/>
                  </a:lnTo>
                  <a:lnTo>
                    <a:pt x="43" y="24"/>
                  </a:lnTo>
                  <a:lnTo>
                    <a:pt x="54" y="34"/>
                  </a:lnTo>
                  <a:lnTo>
                    <a:pt x="57" y="49"/>
                  </a:lnTo>
                  <a:lnTo>
                    <a:pt x="61" y="46"/>
                  </a:lnTo>
                  <a:lnTo>
                    <a:pt x="61" y="46"/>
                  </a:lnTo>
                  <a:lnTo>
                    <a:pt x="57" y="31"/>
                  </a:lnTo>
                  <a:lnTo>
                    <a:pt x="52" y="23"/>
                  </a:lnTo>
                  <a:lnTo>
                    <a:pt x="51" y="19"/>
                  </a:lnTo>
                  <a:lnTo>
                    <a:pt x="49" y="16"/>
                  </a:lnTo>
                  <a:lnTo>
                    <a:pt x="49" y="16"/>
                  </a:lnTo>
                  <a:close/>
                </a:path>
              </a:pathLst>
            </a:custGeom>
            <a:solidFill>
              <a:srgbClr val="F9EEC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3518"/>
            <p:cNvSpPr>
              <a:spLocks noEditPoints="1"/>
            </p:cNvSpPr>
            <p:nvPr/>
          </p:nvSpPr>
          <p:spPr bwMode="auto">
            <a:xfrm>
              <a:off x="4433887" y="3633787"/>
              <a:ext cx="677863" cy="477838"/>
            </a:xfrm>
            <a:custGeom>
              <a:avLst/>
              <a:gdLst/>
              <a:ahLst/>
              <a:cxnLst>
                <a:cxn ang="0">
                  <a:pos x="637" y="306"/>
                </a:cxn>
                <a:cxn ang="0">
                  <a:pos x="607" y="355"/>
                </a:cxn>
                <a:cxn ang="0">
                  <a:pos x="572" y="401"/>
                </a:cxn>
                <a:cxn ang="0">
                  <a:pos x="528" y="442"/>
                </a:cxn>
                <a:cxn ang="0">
                  <a:pos x="477" y="474"/>
                </a:cxn>
                <a:cxn ang="0">
                  <a:pos x="456" y="484"/>
                </a:cxn>
                <a:cxn ang="0">
                  <a:pos x="412" y="502"/>
                </a:cxn>
                <a:cxn ang="0">
                  <a:pos x="366" y="513"/>
                </a:cxn>
                <a:cxn ang="0">
                  <a:pos x="322" y="518"/>
                </a:cxn>
                <a:cxn ang="0">
                  <a:pos x="300" y="520"/>
                </a:cxn>
                <a:cxn ang="0">
                  <a:pos x="256" y="517"/>
                </a:cxn>
                <a:cxn ang="0">
                  <a:pos x="213" y="510"/>
                </a:cxn>
                <a:cxn ang="0">
                  <a:pos x="172" y="497"/>
                </a:cxn>
                <a:cxn ang="0">
                  <a:pos x="133" y="481"/>
                </a:cxn>
                <a:cxn ang="0">
                  <a:pos x="96" y="460"/>
                </a:cxn>
                <a:cxn ang="0">
                  <a:pos x="60" y="433"/>
                </a:cxn>
                <a:cxn ang="0">
                  <a:pos x="28" y="404"/>
                </a:cxn>
                <a:cxn ang="0">
                  <a:pos x="0" y="370"/>
                </a:cxn>
                <a:cxn ang="0">
                  <a:pos x="13" y="401"/>
                </a:cxn>
                <a:cxn ang="0">
                  <a:pos x="28" y="424"/>
                </a:cxn>
                <a:cxn ang="0">
                  <a:pos x="57" y="466"/>
                </a:cxn>
                <a:cxn ang="0">
                  <a:pos x="93" y="503"/>
                </a:cxn>
                <a:cxn ang="0">
                  <a:pos x="133" y="536"/>
                </a:cxn>
                <a:cxn ang="0">
                  <a:pos x="176" y="560"/>
                </a:cxn>
                <a:cxn ang="0">
                  <a:pos x="223" y="580"/>
                </a:cxn>
                <a:cxn ang="0">
                  <a:pos x="270" y="593"/>
                </a:cxn>
                <a:cxn ang="0">
                  <a:pos x="321" y="601"/>
                </a:cxn>
                <a:cxn ang="0">
                  <a:pos x="347" y="601"/>
                </a:cxn>
                <a:cxn ang="0">
                  <a:pos x="391" y="600"/>
                </a:cxn>
                <a:cxn ang="0">
                  <a:pos x="435" y="591"/>
                </a:cxn>
                <a:cxn ang="0">
                  <a:pos x="477" y="577"/>
                </a:cxn>
                <a:cxn ang="0">
                  <a:pos x="519" y="559"/>
                </a:cxn>
                <a:cxn ang="0">
                  <a:pos x="547" y="543"/>
                </a:cxn>
                <a:cxn ang="0">
                  <a:pos x="594" y="507"/>
                </a:cxn>
                <a:cxn ang="0">
                  <a:pos x="635" y="466"/>
                </a:cxn>
                <a:cxn ang="0">
                  <a:pos x="668" y="419"/>
                </a:cxn>
                <a:cxn ang="0">
                  <a:pos x="793" y="427"/>
                </a:cxn>
                <a:cxn ang="0">
                  <a:pos x="804" y="429"/>
                </a:cxn>
                <a:cxn ang="0">
                  <a:pos x="811" y="429"/>
                </a:cxn>
                <a:cxn ang="0">
                  <a:pos x="824" y="425"/>
                </a:cxn>
                <a:cxn ang="0">
                  <a:pos x="834" y="417"/>
                </a:cxn>
                <a:cxn ang="0">
                  <a:pos x="842" y="407"/>
                </a:cxn>
                <a:cxn ang="0">
                  <a:pos x="852" y="378"/>
                </a:cxn>
                <a:cxn ang="0">
                  <a:pos x="853" y="370"/>
                </a:cxn>
                <a:cxn ang="0">
                  <a:pos x="852" y="355"/>
                </a:cxn>
                <a:cxn ang="0">
                  <a:pos x="844" y="341"/>
                </a:cxn>
                <a:cxn ang="0">
                  <a:pos x="832" y="331"/>
                </a:cxn>
                <a:cxn ang="0">
                  <a:pos x="796" y="318"/>
                </a:cxn>
                <a:cxn ang="0">
                  <a:pos x="790" y="328"/>
                </a:cxn>
                <a:cxn ang="0">
                  <a:pos x="770" y="339"/>
                </a:cxn>
                <a:cxn ang="0">
                  <a:pos x="760" y="341"/>
                </a:cxn>
                <a:cxn ang="0">
                  <a:pos x="637" y="306"/>
                </a:cxn>
                <a:cxn ang="0">
                  <a:pos x="645" y="0"/>
                </a:cxn>
                <a:cxn ang="0">
                  <a:pos x="663" y="51"/>
                </a:cxn>
                <a:cxn ang="0">
                  <a:pos x="671" y="103"/>
                </a:cxn>
                <a:cxn ang="0">
                  <a:pos x="674" y="155"/>
                </a:cxn>
                <a:cxn ang="0">
                  <a:pos x="669" y="205"/>
                </a:cxn>
                <a:cxn ang="0">
                  <a:pos x="721" y="222"/>
                </a:cxn>
                <a:cxn ang="0">
                  <a:pos x="718" y="179"/>
                </a:cxn>
                <a:cxn ang="0">
                  <a:pos x="710" y="135"/>
                </a:cxn>
                <a:cxn ang="0">
                  <a:pos x="697" y="93"/>
                </a:cxn>
                <a:cxn ang="0">
                  <a:pos x="677" y="52"/>
                </a:cxn>
                <a:cxn ang="0">
                  <a:pos x="663" y="25"/>
                </a:cxn>
              </a:cxnLst>
              <a:rect l="0" t="0" r="r" b="b"/>
              <a:pathLst>
                <a:path w="853" h="601">
                  <a:moveTo>
                    <a:pt x="637" y="306"/>
                  </a:moveTo>
                  <a:lnTo>
                    <a:pt x="637" y="306"/>
                  </a:lnTo>
                  <a:lnTo>
                    <a:pt x="624" y="331"/>
                  </a:lnTo>
                  <a:lnTo>
                    <a:pt x="607" y="355"/>
                  </a:lnTo>
                  <a:lnTo>
                    <a:pt x="591" y="380"/>
                  </a:lnTo>
                  <a:lnTo>
                    <a:pt x="572" y="401"/>
                  </a:lnTo>
                  <a:lnTo>
                    <a:pt x="550" y="422"/>
                  </a:lnTo>
                  <a:lnTo>
                    <a:pt x="528" y="442"/>
                  </a:lnTo>
                  <a:lnTo>
                    <a:pt x="503" y="458"/>
                  </a:lnTo>
                  <a:lnTo>
                    <a:pt x="477" y="474"/>
                  </a:lnTo>
                  <a:lnTo>
                    <a:pt x="477" y="474"/>
                  </a:lnTo>
                  <a:lnTo>
                    <a:pt x="456" y="484"/>
                  </a:lnTo>
                  <a:lnTo>
                    <a:pt x="433" y="494"/>
                  </a:lnTo>
                  <a:lnTo>
                    <a:pt x="412" y="502"/>
                  </a:lnTo>
                  <a:lnTo>
                    <a:pt x="389" y="508"/>
                  </a:lnTo>
                  <a:lnTo>
                    <a:pt x="366" y="513"/>
                  </a:lnTo>
                  <a:lnTo>
                    <a:pt x="344" y="517"/>
                  </a:lnTo>
                  <a:lnTo>
                    <a:pt x="322" y="518"/>
                  </a:lnTo>
                  <a:lnTo>
                    <a:pt x="300" y="520"/>
                  </a:lnTo>
                  <a:lnTo>
                    <a:pt x="300" y="520"/>
                  </a:lnTo>
                  <a:lnTo>
                    <a:pt x="277" y="518"/>
                  </a:lnTo>
                  <a:lnTo>
                    <a:pt x="256" y="517"/>
                  </a:lnTo>
                  <a:lnTo>
                    <a:pt x="234" y="513"/>
                  </a:lnTo>
                  <a:lnTo>
                    <a:pt x="213" y="510"/>
                  </a:lnTo>
                  <a:lnTo>
                    <a:pt x="194" y="503"/>
                  </a:lnTo>
                  <a:lnTo>
                    <a:pt x="172" y="497"/>
                  </a:lnTo>
                  <a:lnTo>
                    <a:pt x="153" y="489"/>
                  </a:lnTo>
                  <a:lnTo>
                    <a:pt x="133" y="481"/>
                  </a:lnTo>
                  <a:lnTo>
                    <a:pt x="114" y="471"/>
                  </a:lnTo>
                  <a:lnTo>
                    <a:pt x="96" y="460"/>
                  </a:lnTo>
                  <a:lnTo>
                    <a:pt x="78" y="446"/>
                  </a:lnTo>
                  <a:lnTo>
                    <a:pt x="60" y="433"/>
                  </a:lnTo>
                  <a:lnTo>
                    <a:pt x="44" y="419"/>
                  </a:lnTo>
                  <a:lnTo>
                    <a:pt x="28" y="404"/>
                  </a:lnTo>
                  <a:lnTo>
                    <a:pt x="13" y="388"/>
                  </a:lnTo>
                  <a:lnTo>
                    <a:pt x="0" y="370"/>
                  </a:lnTo>
                  <a:lnTo>
                    <a:pt x="0" y="370"/>
                  </a:lnTo>
                  <a:lnTo>
                    <a:pt x="13" y="401"/>
                  </a:lnTo>
                  <a:lnTo>
                    <a:pt x="13" y="401"/>
                  </a:lnTo>
                  <a:lnTo>
                    <a:pt x="28" y="424"/>
                  </a:lnTo>
                  <a:lnTo>
                    <a:pt x="42" y="446"/>
                  </a:lnTo>
                  <a:lnTo>
                    <a:pt x="57" y="466"/>
                  </a:lnTo>
                  <a:lnTo>
                    <a:pt x="75" y="486"/>
                  </a:lnTo>
                  <a:lnTo>
                    <a:pt x="93" y="503"/>
                  </a:lnTo>
                  <a:lnTo>
                    <a:pt x="112" y="520"/>
                  </a:lnTo>
                  <a:lnTo>
                    <a:pt x="133" y="536"/>
                  </a:lnTo>
                  <a:lnTo>
                    <a:pt x="155" y="549"/>
                  </a:lnTo>
                  <a:lnTo>
                    <a:pt x="176" y="560"/>
                  </a:lnTo>
                  <a:lnTo>
                    <a:pt x="199" y="572"/>
                  </a:lnTo>
                  <a:lnTo>
                    <a:pt x="223" y="580"/>
                  </a:lnTo>
                  <a:lnTo>
                    <a:pt x="247" y="588"/>
                  </a:lnTo>
                  <a:lnTo>
                    <a:pt x="270" y="593"/>
                  </a:lnTo>
                  <a:lnTo>
                    <a:pt x="296" y="598"/>
                  </a:lnTo>
                  <a:lnTo>
                    <a:pt x="321" y="601"/>
                  </a:lnTo>
                  <a:lnTo>
                    <a:pt x="347" y="601"/>
                  </a:lnTo>
                  <a:lnTo>
                    <a:pt x="347" y="601"/>
                  </a:lnTo>
                  <a:lnTo>
                    <a:pt x="368" y="601"/>
                  </a:lnTo>
                  <a:lnTo>
                    <a:pt x="391" y="600"/>
                  </a:lnTo>
                  <a:lnTo>
                    <a:pt x="412" y="596"/>
                  </a:lnTo>
                  <a:lnTo>
                    <a:pt x="435" y="591"/>
                  </a:lnTo>
                  <a:lnTo>
                    <a:pt x="456" y="585"/>
                  </a:lnTo>
                  <a:lnTo>
                    <a:pt x="477" y="577"/>
                  </a:lnTo>
                  <a:lnTo>
                    <a:pt x="498" y="569"/>
                  </a:lnTo>
                  <a:lnTo>
                    <a:pt x="519" y="559"/>
                  </a:lnTo>
                  <a:lnTo>
                    <a:pt x="519" y="559"/>
                  </a:lnTo>
                  <a:lnTo>
                    <a:pt x="547" y="543"/>
                  </a:lnTo>
                  <a:lnTo>
                    <a:pt x="572" y="526"/>
                  </a:lnTo>
                  <a:lnTo>
                    <a:pt x="594" y="507"/>
                  </a:lnTo>
                  <a:lnTo>
                    <a:pt x="616" y="487"/>
                  </a:lnTo>
                  <a:lnTo>
                    <a:pt x="635" y="466"/>
                  </a:lnTo>
                  <a:lnTo>
                    <a:pt x="653" y="442"/>
                  </a:lnTo>
                  <a:lnTo>
                    <a:pt x="668" y="419"/>
                  </a:lnTo>
                  <a:lnTo>
                    <a:pt x="682" y="393"/>
                  </a:lnTo>
                  <a:lnTo>
                    <a:pt x="793" y="427"/>
                  </a:lnTo>
                  <a:lnTo>
                    <a:pt x="793" y="427"/>
                  </a:lnTo>
                  <a:lnTo>
                    <a:pt x="804" y="429"/>
                  </a:lnTo>
                  <a:lnTo>
                    <a:pt x="804" y="429"/>
                  </a:lnTo>
                  <a:lnTo>
                    <a:pt x="811" y="429"/>
                  </a:lnTo>
                  <a:lnTo>
                    <a:pt x="817" y="427"/>
                  </a:lnTo>
                  <a:lnTo>
                    <a:pt x="824" y="425"/>
                  </a:lnTo>
                  <a:lnTo>
                    <a:pt x="829" y="422"/>
                  </a:lnTo>
                  <a:lnTo>
                    <a:pt x="834" y="417"/>
                  </a:lnTo>
                  <a:lnTo>
                    <a:pt x="839" y="412"/>
                  </a:lnTo>
                  <a:lnTo>
                    <a:pt x="842" y="407"/>
                  </a:lnTo>
                  <a:lnTo>
                    <a:pt x="844" y="401"/>
                  </a:lnTo>
                  <a:lnTo>
                    <a:pt x="852" y="378"/>
                  </a:lnTo>
                  <a:lnTo>
                    <a:pt x="852" y="378"/>
                  </a:lnTo>
                  <a:lnTo>
                    <a:pt x="853" y="370"/>
                  </a:lnTo>
                  <a:lnTo>
                    <a:pt x="853" y="362"/>
                  </a:lnTo>
                  <a:lnTo>
                    <a:pt x="852" y="355"/>
                  </a:lnTo>
                  <a:lnTo>
                    <a:pt x="848" y="347"/>
                  </a:lnTo>
                  <a:lnTo>
                    <a:pt x="844" y="341"/>
                  </a:lnTo>
                  <a:lnTo>
                    <a:pt x="839" y="336"/>
                  </a:lnTo>
                  <a:lnTo>
                    <a:pt x="832" y="331"/>
                  </a:lnTo>
                  <a:lnTo>
                    <a:pt x="824" y="328"/>
                  </a:lnTo>
                  <a:lnTo>
                    <a:pt x="796" y="318"/>
                  </a:lnTo>
                  <a:lnTo>
                    <a:pt x="796" y="318"/>
                  </a:lnTo>
                  <a:lnTo>
                    <a:pt x="790" y="328"/>
                  </a:lnTo>
                  <a:lnTo>
                    <a:pt x="782" y="336"/>
                  </a:lnTo>
                  <a:lnTo>
                    <a:pt x="770" y="339"/>
                  </a:lnTo>
                  <a:lnTo>
                    <a:pt x="760" y="341"/>
                  </a:lnTo>
                  <a:lnTo>
                    <a:pt x="760" y="341"/>
                  </a:lnTo>
                  <a:lnTo>
                    <a:pt x="747" y="339"/>
                  </a:lnTo>
                  <a:lnTo>
                    <a:pt x="637" y="306"/>
                  </a:lnTo>
                  <a:close/>
                  <a:moveTo>
                    <a:pt x="645" y="0"/>
                  </a:moveTo>
                  <a:lnTo>
                    <a:pt x="645" y="0"/>
                  </a:lnTo>
                  <a:lnTo>
                    <a:pt x="655" y="25"/>
                  </a:lnTo>
                  <a:lnTo>
                    <a:pt x="663" y="51"/>
                  </a:lnTo>
                  <a:lnTo>
                    <a:pt x="668" y="77"/>
                  </a:lnTo>
                  <a:lnTo>
                    <a:pt x="671" y="103"/>
                  </a:lnTo>
                  <a:lnTo>
                    <a:pt x="674" y="129"/>
                  </a:lnTo>
                  <a:lnTo>
                    <a:pt x="674" y="155"/>
                  </a:lnTo>
                  <a:lnTo>
                    <a:pt x="673" y="181"/>
                  </a:lnTo>
                  <a:lnTo>
                    <a:pt x="669" y="205"/>
                  </a:lnTo>
                  <a:lnTo>
                    <a:pt x="721" y="222"/>
                  </a:lnTo>
                  <a:lnTo>
                    <a:pt x="721" y="222"/>
                  </a:lnTo>
                  <a:lnTo>
                    <a:pt x="720" y="201"/>
                  </a:lnTo>
                  <a:lnTo>
                    <a:pt x="718" y="179"/>
                  </a:lnTo>
                  <a:lnTo>
                    <a:pt x="715" y="157"/>
                  </a:lnTo>
                  <a:lnTo>
                    <a:pt x="710" y="135"/>
                  </a:lnTo>
                  <a:lnTo>
                    <a:pt x="703" y="114"/>
                  </a:lnTo>
                  <a:lnTo>
                    <a:pt x="697" y="93"/>
                  </a:lnTo>
                  <a:lnTo>
                    <a:pt x="689" y="72"/>
                  </a:lnTo>
                  <a:lnTo>
                    <a:pt x="677" y="52"/>
                  </a:lnTo>
                  <a:lnTo>
                    <a:pt x="677" y="52"/>
                  </a:lnTo>
                  <a:lnTo>
                    <a:pt x="663" y="25"/>
                  </a:lnTo>
                  <a:lnTo>
                    <a:pt x="645" y="0"/>
                  </a:lnTo>
                  <a:close/>
                </a:path>
              </a:pathLst>
            </a:custGeom>
            <a:solidFill>
              <a:srgbClr val="ADAD8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3519"/>
            <p:cNvSpPr>
              <a:spLocks/>
            </p:cNvSpPr>
            <p:nvPr/>
          </p:nvSpPr>
          <p:spPr bwMode="auto">
            <a:xfrm>
              <a:off x="4433887" y="3876675"/>
              <a:ext cx="677863" cy="234950"/>
            </a:xfrm>
            <a:custGeom>
              <a:avLst/>
              <a:gdLst/>
              <a:ahLst/>
              <a:cxnLst>
                <a:cxn ang="0">
                  <a:pos x="637" y="0"/>
                </a:cxn>
                <a:cxn ang="0">
                  <a:pos x="607" y="49"/>
                </a:cxn>
                <a:cxn ang="0">
                  <a:pos x="572" y="95"/>
                </a:cxn>
                <a:cxn ang="0">
                  <a:pos x="528" y="136"/>
                </a:cxn>
                <a:cxn ang="0">
                  <a:pos x="477" y="168"/>
                </a:cxn>
                <a:cxn ang="0">
                  <a:pos x="456" y="178"/>
                </a:cxn>
                <a:cxn ang="0">
                  <a:pos x="412" y="196"/>
                </a:cxn>
                <a:cxn ang="0">
                  <a:pos x="366" y="207"/>
                </a:cxn>
                <a:cxn ang="0">
                  <a:pos x="322" y="212"/>
                </a:cxn>
                <a:cxn ang="0">
                  <a:pos x="300" y="214"/>
                </a:cxn>
                <a:cxn ang="0">
                  <a:pos x="256" y="211"/>
                </a:cxn>
                <a:cxn ang="0">
                  <a:pos x="213" y="204"/>
                </a:cxn>
                <a:cxn ang="0">
                  <a:pos x="172" y="191"/>
                </a:cxn>
                <a:cxn ang="0">
                  <a:pos x="133" y="175"/>
                </a:cxn>
                <a:cxn ang="0">
                  <a:pos x="96" y="154"/>
                </a:cxn>
                <a:cxn ang="0">
                  <a:pos x="60" y="127"/>
                </a:cxn>
                <a:cxn ang="0">
                  <a:pos x="28" y="98"/>
                </a:cxn>
                <a:cxn ang="0">
                  <a:pos x="0" y="64"/>
                </a:cxn>
                <a:cxn ang="0">
                  <a:pos x="13" y="95"/>
                </a:cxn>
                <a:cxn ang="0">
                  <a:pos x="28" y="118"/>
                </a:cxn>
                <a:cxn ang="0">
                  <a:pos x="57" y="160"/>
                </a:cxn>
                <a:cxn ang="0">
                  <a:pos x="93" y="197"/>
                </a:cxn>
                <a:cxn ang="0">
                  <a:pos x="133" y="230"/>
                </a:cxn>
                <a:cxn ang="0">
                  <a:pos x="176" y="254"/>
                </a:cxn>
                <a:cxn ang="0">
                  <a:pos x="223" y="274"/>
                </a:cxn>
                <a:cxn ang="0">
                  <a:pos x="270" y="287"/>
                </a:cxn>
                <a:cxn ang="0">
                  <a:pos x="321" y="295"/>
                </a:cxn>
                <a:cxn ang="0">
                  <a:pos x="347" y="295"/>
                </a:cxn>
                <a:cxn ang="0">
                  <a:pos x="391" y="294"/>
                </a:cxn>
                <a:cxn ang="0">
                  <a:pos x="435" y="285"/>
                </a:cxn>
                <a:cxn ang="0">
                  <a:pos x="477" y="271"/>
                </a:cxn>
                <a:cxn ang="0">
                  <a:pos x="519" y="253"/>
                </a:cxn>
                <a:cxn ang="0">
                  <a:pos x="547" y="237"/>
                </a:cxn>
                <a:cxn ang="0">
                  <a:pos x="594" y="201"/>
                </a:cxn>
                <a:cxn ang="0">
                  <a:pos x="635" y="160"/>
                </a:cxn>
                <a:cxn ang="0">
                  <a:pos x="668" y="113"/>
                </a:cxn>
                <a:cxn ang="0">
                  <a:pos x="793" y="121"/>
                </a:cxn>
                <a:cxn ang="0">
                  <a:pos x="804" y="123"/>
                </a:cxn>
                <a:cxn ang="0">
                  <a:pos x="811" y="123"/>
                </a:cxn>
                <a:cxn ang="0">
                  <a:pos x="824" y="119"/>
                </a:cxn>
                <a:cxn ang="0">
                  <a:pos x="834" y="111"/>
                </a:cxn>
                <a:cxn ang="0">
                  <a:pos x="842" y="101"/>
                </a:cxn>
                <a:cxn ang="0">
                  <a:pos x="852" y="72"/>
                </a:cxn>
                <a:cxn ang="0">
                  <a:pos x="853" y="64"/>
                </a:cxn>
                <a:cxn ang="0">
                  <a:pos x="852" y="49"/>
                </a:cxn>
                <a:cxn ang="0">
                  <a:pos x="844" y="35"/>
                </a:cxn>
                <a:cxn ang="0">
                  <a:pos x="832" y="25"/>
                </a:cxn>
                <a:cxn ang="0">
                  <a:pos x="796" y="12"/>
                </a:cxn>
                <a:cxn ang="0">
                  <a:pos x="790" y="22"/>
                </a:cxn>
                <a:cxn ang="0">
                  <a:pos x="770" y="33"/>
                </a:cxn>
                <a:cxn ang="0">
                  <a:pos x="760" y="35"/>
                </a:cxn>
                <a:cxn ang="0">
                  <a:pos x="637" y="0"/>
                </a:cxn>
              </a:cxnLst>
              <a:rect l="0" t="0" r="r" b="b"/>
              <a:pathLst>
                <a:path w="853" h="295">
                  <a:moveTo>
                    <a:pt x="637" y="0"/>
                  </a:moveTo>
                  <a:lnTo>
                    <a:pt x="637" y="0"/>
                  </a:lnTo>
                  <a:lnTo>
                    <a:pt x="624" y="25"/>
                  </a:lnTo>
                  <a:lnTo>
                    <a:pt x="607" y="49"/>
                  </a:lnTo>
                  <a:lnTo>
                    <a:pt x="591" y="74"/>
                  </a:lnTo>
                  <a:lnTo>
                    <a:pt x="572" y="95"/>
                  </a:lnTo>
                  <a:lnTo>
                    <a:pt x="550" y="116"/>
                  </a:lnTo>
                  <a:lnTo>
                    <a:pt x="528" y="136"/>
                  </a:lnTo>
                  <a:lnTo>
                    <a:pt x="503" y="152"/>
                  </a:lnTo>
                  <a:lnTo>
                    <a:pt x="477" y="168"/>
                  </a:lnTo>
                  <a:lnTo>
                    <a:pt x="477" y="168"/>
                  </a:lnTo>
                  <a:lnTo>
                    <a:pt x="456" y="178"/>
                  </a:lnTo>
                  <a:lnTo>
                    <a:pt x="433" y="188"/>
                  </a:lnTo>
                  <a:lnTo>
                    <a:pt x="412" y="196"/>
                  </a:lnTo>
                  <a:lnTo>
                    <a:pt x="389" y="202"/>
                  </a:lnTo>
                  <a:lnTo>
                    <a:pt x="366" y="207"/>
                  </a:lnTo>
                  <a:lnTo>
                    <a:pt x="344" y="211"/>
                  </a:lnTo>
                  <a:lnTo>
                    <a:pt x="322" y="212"/>
                  </a:lnTo>
                  <a:lnTo>
                    <a:pt x="300" y="214"/>
                  </a:lnTo>
                  <a:lnTo>
                    <a:pt x="300" y="214"/>
                  </a:lnTo>
                  <a:lnTo>
                    <a:pt x="277" y="212"/>
                  </a:lnTo>
                  <a:lnTo>
                    <a:pt x="256" y="211"/>
                  </a:lnTo>
                  <a:lnTo>
                    <a:pt x="234" y="207"/>
                  </a:lnTo>
                  <a:lnTo>
                    <a:pt x="213" y="204"/>
                  </a:lnTo>
                  <a:lnTo>
                    <a:pt x="194" y="197"/>
                  </a:lnTo>
                  <a:lnTo>
                    <a:pt x="172" y="191"/>
                  </a:lnTo>
                  <a:lnTo>
                    <a:pt x="153" y="183"/>
                  </a:lnTo>
                  <a:lnTo>
                    <a:pt x="133" y="175"/>
                  </a:lnTo>
                  <a:lnTo>
                    <a:pt x="114" y="165"/>
                  </a:lnTo>
                  <a:lnTo>
                    <a:pt x="96" y="154"/>
                  </a:lnTo>
                  <a:lnTo>
                    <a:pt x="78" y="140"/>
                  </a:lnTo>
                  <a:lnTo>
                    <a:pt x="60" y="127"/>
                  </a:lnTo>
                  <a:lnTo>
                    <a:pt x="44" y="113"/>
                  </a:lnTo>
                  <a:lnTo>
                    <a:pt x="28" y="98"/>
                  </a:lnTo>
                  <a:lnTo>
                    <a:pt x="13" y="82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28" y="118"/>
                  </a:lnTo>
                  <a:lnTo>
                    <a:pt x="42" y="140"/>
                  </a:lnTo>
                  <a:lnTo>
                    <a:pt x="57" y="160"/>
                  </a:lnTo>
                  <a:lnTo>
                    <a:pt x="75" y="180"/>
                  </a:lnTo>
                  <a:lnTo>
                    <a:pt x="93" y="197"/>
                  </a:lnTo>
                  <a:lnTo>
                    <a:pt x="112" y="214"/>
                  </a:lnTo>
                  <a:lnTo>
                    <a:pt x="133" y="230"/>
                  </a:lnTo>
                  <a:lnTo>
                    <a:pt x="155" y="243"/>
                  </a:lnTo>
                  <a:lnTo>
                    <a:pt x="176" y="254"/>
                  </a:lnTo>
                  <a:lnTo>
                    <a:pt x="199" y="266"/>
                  </a:lnTo>
                  <a:lnTo>
                    <a:pt x="223" y="274"/>
                  </a:lnTo>
                  <a:lnTo>
                    <a:pt x="247" y="282"/>
                  </a:lnTo>
                  <a:lnTo>
                    <a:pt x="270" y="287"/>
                  </a:lnTo>
                  <a:lnTo>
                    <a:pt x="296" y="292"/>
                  </a:lnTo>
                  <a:lnTo>
                    <a:pt x="321" y="295"/>
                  </a:lnTo>
                  <a:lnTo>
                    <a:pt x="347" y="295"/>
                  </a:lnTo>
                  <a:lnTo>
                    <a:pt x="347" y="295"/>
                  </a:lnTo>
                  <a:lnTo>
                    <a:pt x="368" y="295"/>
                  </a:lnTo>
                  <a:lnTo>
                    <a:pt x="391" y="294"/>
                  </a:lnTo>
                  <a:lnTo>
                    <a:pt x="412" y="290"/>
                  </a:lnTo>
                  <a:lnTo>
                    <a:pt x="435" y="285"/>
                  </a:lnTo>
                  <a:lnTo>
                    <a:pt x="456" y="279"/>
                  </a:lnTo>
                  <a:lnTo>
                    <a:pt x="477" y="271"/>
                  </a:lnTo>
                  <a:lnTo>
                    <a:pt x="498" y="263"/>
                  </a:lnTo>
                  <a:lnTo>
                    <a:pt x="519" y="253"/>
                  </a:lnTo>
                  <a:lnTo>
                    <a:pt x="519" y="253"/>
                  </a:lnTo>
                  <a:lnTo>
                    <a:pt x="547" y="237"/>
                  </a:lnTo>
                  <a:lnTo>
                    <a:pt x="572" y="220"/>
                  </a:lnTo>
                  <a:lnTo>
                    <a:pt x="594" y="201"/>
                  </a:lnTo>
                  <a:lnTo>
                    <a:pt x="616" y="181"/>
                  </a:lnTo>
                  <a:lnTo>
                    <a:pt x="635" y="160"/>
                  </a:lnTo>
                  <a:lnTo>
                    <a:pt x="653" y="136"/>
                  </a:lnTo>
                  <a:lnTo>
                    <a:pt x="668" y="113"/>
                  </a:lnTo>
                  <a:lnTo>
                    <a:pt x="682" y="87"/>
                  </a:lnTo>
                  <a:lnTo>
                    <a:pt x="793" y="121"/>
                  </a:lnTo>
                  <a:lnTo>
                    <a:pt x="793" y="121"/>
                  </a:lnTo>
                  <a:lnTo>
                    <a:pt x="804" y="123"/>
                  </a:lnTo>
                  <a:lnTo>
                    <a:pt x="804" y="123"/>
                  </a:lnTo>
                  <a:lnTo>
                    <a:pt x="811" y="123"/>
                  </a:lnTo>
                  <a:lnTo>
                    <a:pt x="817" y="121"/>
                  </a:lnTo>
                  <a:lnTo>
                    <a:pt x="824" y="119"/>
                  </a:lnTo>
                  <a:lnTo>
                    <a:pt x="829" y="116"/>
                  </a:lnTo>
                  <a:lnTo>
                    <a:pt x="834" y="111"/>
                  </a:lnTo>
                  <a:lnTo>
                    <a:pt x="839" y="106"/>
                  </a:lnTo>
                  <a:lnTo>
                    <a:pt x="842" y="101"/>
                  </a:lnTo>
                  <a:lnTo>
                    <a:pt x="844" y="95"/>
                  </a:lnTo>
                  <a:lnTo>
                    <a:pt x="852" y="72"/>
                  </a:lnTo>
                  <a:lnTo>
                    <a:pt x="852" y="72"/>
                  </a:lnTo>
                  <a:lnTo>
                    <a:pt x="853" y="64"/>
                  </a:lnTo>
                  <a:lnTo>
                    <a:pt x="853" y="56"/>
                  </a:lnTo>
                  <a:lnTo>
                    <a:pt x="852" y="49"/>
                  </a:lnTo>
                  <a:lnTo>
                    <a:pt x="848" y="41"/>
                  </a:lnTo>
                  <a:lnTo>
                    <a:pt x="844" y="35"/>
                  </a:lnTo>
                  <a:lnTo>
                    <a:pt x="839" y="30"/>
                  </a:lnTo>
                  <a:lnTo>
                    <a:pt x="832" y="25"/>
                  </a:lnTo>
                  <a:lnTo>
                    <a:pt x="824" y="22"/>
                  </a:lnTo>
                  <a:lnTo>
                    <a:pt x="796" y="12"/>
                  </a:lnTo>
                  <a:lnTo>
                    <a:pt x="796" y="12"/>
                  </a:lnTo>
                  <a:lnTo>
                    <a:pt x="790" y="22"/>
                  </a:lnTo>
                  <a:lnTo>
                    <a:pt x="782" y="30"/>
                  </a:lnTo>
                  <a:lnTo>
                    <a:pt x="770" y="33"/>
                  </a:lnTo>
                  <a:lnTo>
                    <a:pt x="760" y="35"/>
                  </a:lnTo>
                  <a:lnTo>
                    <a:pt x="760" y="35"/>
                  </a:lnTo>
                  <a:lnTo>
                    <a:pt x="747" y="33"/>
                  </a:lnTo>
                  <a:lnTo>
                    <a:pt x="637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3520"/>
            <p:cNvSpPr>
              <a:spLocks/>
            </p:cNvSpPr>
            <p:nvPr/>
          </p:nvSpPr>
          <p:spPr bwMode="auto">
            <a:xfrm>
              <a:off x="4946649" y="3633787"/>
              <a:ext cx="60325" cy="1762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0" y="25"/>
                </a:cxn>
                <a:cxn ang="0">
                  <a:pos x="18" y="51"/>
                </a:cxn>
                <a:cxn ang="0">
                  <a:pos x="23" y="77"/>
                </a:cxn>
                <a:cxn ang="0">
                  <a:pos x="26" y="103"/>
                </a:cxn>
                <a:cxn ang="0">
                  <a:pos x="29" y="129"/>
                </a:cxn>
                <a:cxn ang="0">
                  <a:pos x="29" y="155"/>
                </a:cxn>
                <a:cxn ang="0">
                  <a:pos x="28" y="181"/>
                </a:cxn>
                <a:cxn ang="0">
                  <a:pos x="24" y="205"/>
                </a:cxn>
                <a:cxn ang="0">
                  <a:pos x="76" y="222"/>
                </a:cxn>
                <a:cxn ang="0">
                  <a:pos x="76" y="222"/>
                </a:cxn>
                <a:cxn ang="0">
                  <a:pos x="75" y="201"/>
                </a:cxn>
                <a:cxn ang="0">
                  <a:pos x="73" y="179"/>
                </a:cxn>
                <a:cxn ang="0">
                  <a:pos x="70" y="157"/>
                </a:cxn>
                <a:cxn ang="0">
                  <a:pos x="65" y="135"/>
                </a:cxn>
                <a:cxn ang="0">
                  <a:pos x="58" y="114"/>
                </a:cxn>
                <a:cxn ang="0">
                  <a:pos x="52" y="93"/>
                </a:cxn>
                <a:cxn ang="0">
                  <a:pos x="44" y="72"/>
                </a:cxn>
                <a:cxn ang="0">
                  <a:pos x="32" y="52"/>
                </a:cxn>
                <a:cxn ang="0">
                  <a:pos x="32" y="52"/>
                </a:cxn>
                <a:cxn ang="0">
                  <a:pos x="18" y="25"/>
                </a:cxn>
                <a:cxn ang="0">
                  <a:pos x="0" y="0"/>
                </a:cxn>
              </a:cxnLst>
              <a:rect l="0" t="0" r="r" b="b"/>
              <a:pathLst>
                <a:path w="76" h="222">
                  <a:moveTo>
                    <a:pt x="0" y="0"/>
                  </a:moveTo>
                  <a:lnTo>
                    <a:pt x="0" y="0"/>
                  </a:lnTo>
                  <a:lnTo>
                    <a:pt x="10" y="25"/>
                  </a:lnTo>
                  <a:lnTo>
                    <a:pt x="18" y="51"/>
                  </a:lnTo>
                  <a:lnTo>
                    <a:pt x="23" y="77"/>
                  </a:lnTo>
                  <a:lnTo>
                    <a:pt x="26" y="103"/>
                  </a:lnTo>
                  <a:lnTo>
                    <a:pt x="29" y="129"/>
                  </a:lnTo>
                  <a:lnTo>
                    <a:pt x="29" y="155"/>
                  </a:lnTo>
                  <a:lnTo>
                    <a:pt x="28" y="181"/>
                  </a:lnTo>
                  <a:lnTo>
                    <a:pt x="24" y="205"/>
                  </a:lnTo>
                  <a:lnTo>
                    <a:pt x="76" y="222"/>
                  </a:lnTo>
                  <a:lnTo>
                    <a:pt x="76" y="222"/>
                  </a:lnTo>
                  <a:lnTo>
                    <a:pt x="75" y="201"/>
                  </a:lnTo>
                  <a:lnTo>
                    <a:pt x="73" y="179"/>
                  </a:lnTo>
                  <a:lnTo>
                    <a:pt x="70" y="157"/>
                  </a:lnTo>
                  <a:lnTo>
                    <a:pt x="65" y="135"/>
                  </a:lnTo>
                  <a:lnTo>
                    <a:pt x="58" y="114"/>
                  </a:lnTo>
                  <a:lnTo>
                    <a:pt x="52" y="93"/>
                  </a:lnTo>
                  <a:lnTo>
                    <a:pt x="44" y="72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18" y="25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3521"/>
            <p:cNvSpPr>
              <a:spLocks/>
            </p:cNvSpPr>
            <p:nvPr/>
          </p:nvSpPr>
          <p:spPr bwMode="auto">
            <a:xfrm>
              <a:off x="4865687" y="3781425"/>
              <a:ext cx="209550" cy="122238"/>
            </a:xfrm>
            <a:custGeom>
              <a:avLst/>
              <a:gdLst/>
              <a:ahLst/>
              <a:cxnLst>
                <a:cxn ang="0">
                  <a:pos x="29" y="101"/>
                </a:cxn>
                <a:cxn ang="0">
                  <a:pos x="29" y="101"/>
                </a:cxn>
                <a:cxn ang="0">
                  <a:pos x="21" y="98"/>
                </a:cxn>
                <a:cxn ang="0">
                  <a:pos x="15" y="93"/>
                </a:cxn>
                <a:cxn ang="0">
                  <a:pos x="10" y="88"/>
                </a:cxn>
                <a:cxn ang="0">
                  <a:pos x="5" y="81"/>
                </a:cxn>
                <a:cxn ang="0">
                  <a:pos x="1" y="75"/>
                </a:cxn>
                <a:cxn ang="0">
                  <a:pos x="0" y="67"/>
                </a:cxn>
                <a:cxn ang="0">
                  <a:pos x="0" y="59"/>
                </a:cxn>
                <a:cxn ang="0">
                  <a:pos x="1" y="50"/>
                </a:cxn>
                <a:cxn ang="0">
                  <a:pos x="3" y="44"/>
                </a:cxn>
                <a:cxn ang="0">
                  <a:pos x="3" y="44"/>
                </a:cxn>
                <a:cxn ang="0">
                  <a:pos x="6" y="36"/>
                </a:cxn>
                <a:cxn ang="0">
                  <a:pos x="11" y="28"/>
                </a:cxn>
                <a:cxn ang="0">
                  <a:pos x="18" y="19"/>
                </a:cxn>
                <a:cxn ang="0">
                  <a:pos x="26" y="11"/>
                </a:cxn>
                <a:cxn ang="0">
                  <a:pos x="34" y="6"/>
                </a:cxn>
                <a:cxn ang="0">
                  <a:pos x="42" y="2"/>
                </a:cxn>
                <a:cxn ang="0">
                  <a:pos x="50" y="0"/>
                </a:cxn>
                <a:cxn ang="0">
                  <a:pos x="58" y="0"/>
                </a:cxn>
                <a:cxn ang="0">
                  <a:pos x="234" y="52"/>
                </a:cxn>
                <a:cxn ang="0">
                  <a:pos x="234" y="52"/>
                </a:cxn>
                <a:cxn ang="0">
                  <a:pos x="241" y="55"/>
                </a:cxn>
                <a:cxn ang="0">
                  <a:pos x="249" y="60"/>
                </a:cxn>
                <a:cxn ang="0">
                  <a:pos x="254" y="67"/>
                </a:cxn>
                <a:cxn ang="0">
                  <a:pos x="259" y="73"/>
                </a:cxn>
                <a:cxn ang="0">
                  <a:pos x="262" y="80"/>
                </a:cxn>
                <a:cxn ang="0">
                  <a:pos x="264" y="88"/>
                </a:cxn>
                <a:cxn ang="0">
                  <a:pos x="264" y="96"/>
                </a:cxn>
                <a:cxn ang="0">
                  <a:pos x="262" y="104"/>
                </a:cxn>
                <a:cxn ang="0">
                  <a:pos x="256" y="125"/>
                </a:cxn>
                <a:cxn ang="0">
                  <a:pos x="256" y="125"/>
                </a:cxn>
                <a:cxn ang="0">
                  <a:pos x="252" y="133"/>
                </a:cxn>
                <a:cxn ang="0">
                  <a:pos x="247" y="140"/>
                </a:cxn>
                <a:cxn ang="0">
                  <a:pos x="243" y="145"/>
                </a:cxn>
                <a:cxn ang="0">
                  <a:pos x="236" y="150"/>
                </a:cxn>
                <a:cxn ang="0">
                  <a:pos x="228" y="153"/>
                </a:cxn>
                <a:cxn ang="0">
                  <a:pos x="220" y="155"/>
                </a:cxn>
                <a:cxn ang="0">
                  <a:pos x="212" y="155"/>
                </a:cxn>
                <a:cxn ang="0">
                  <a:pos x="203" y="153"/>
                </a:cxn>
                <a:cxn ang="0">
                  <a:pos x="29" y="101"/>
                </a:cxn>
              </a:cxnLst>
              <a:rect l="0" t="0" r="r" b="b"/>
              <a:pathLst>
                <a:path w="264" h="155">
                  <a:moveTo>
                    <a:pt x="29" y="101"/>
                  </a:moveTo>
                  <a:lnTo>
                    <a:pt x="29" y="101"/>
                  </a:lnTo>
                  <a:lnTo>
                    <a:pt x="21" y="98"/>
                  </a:lnTo>
                  <a:lnTo>
                    <a:pt x="15" y="93"/>
                  </a:lnTo>
                  <a:lnTo>
                    <a:pt x="10" y="88"/>
                  </a:lnTo>
                  <a:lnTo>
                    <a:pt x="5" y="81"/>
                  </a:lnTo>
                  <a:lnTo>
                    <a:pt x="1" y="75"/>
                  </a:lnTo>
                  <a:lnTo>
                    <a:pt x="0" y="67"/>
                  </a:lnTo>
                  <a:lnTo>
                    <a:pt x="0" y="59"/>
                  </a:lnTo>
                  <a:lnTo>
                    <a:pt x="1" y="50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6" y="36"/>
                  </a:lnTo>
                  <a:lnTo>
                    <a:pt x="11" y="28"/>
                  </a:lnTo>
                  <a:lnTo>
                    <a:pt x="18" y="19"/>
                  </a:lnTo>
                  <a:lnTo>
                    <a:pt x="26" y="11"/>
                  </a:lnTo>
                  <a:lnTo>
                    <a:pt x="34" y="6"/>
                  </a:lnTo>
                  <a:lnTo>
                    <a:pt x="42" y="2"/>
                  </a:lnTo>
                  <a:lnTo>
                    <a:pt x="50" y="0"/>
                  </a:lnTo>
                  <a:lnTo>
                    <a:pt x="58" y="0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41" y="55"/>
                  </a:lnTo>
                  <a:lnTo>
                    <a:pt x="249" y="60"/>
                  </a:lnTo>
                  <a:lnTo>
                    <a:pt x="254" y="67"/>
                  </a:lnTo>
                  <a:lnTo>
                    <a:pt x="259" y="73"/>
                  </a:lnTo>
                  <a:lnTo>
                    <a:pt x="262" y="80"/>
                  </a:lnTo>
                  <a:lnTo>
                    <a:pt x="264" y="88"/>
                  </a:lnTo>
                  <a:lnTo>
                    <a:pt x="264" y="96"/>
                  </a:lnTo>
                  <a:lnTo>
                    <a:pt x="262" y="104"/>
                  </a:lnTo>
                  <a:lnTo>
                    <a:pt x="256" y="125"/>
                  </a:lnTo>
                  <a:lnTo>
                    <a:pt x="256" y="125"/>
                  </a:lnTo>
                  <a:lnTo>
                    <a:pt x="252" y="133"/>
                  </a:lnTo>
                  <a:lnTo>
                    <a:pt x="247" y="140"/>
                  </a:lnTo>
                  <a:lnTo>
                    <a:pt x="243" y="145"/>
                  </a:lnTo>
                  <a:lnTo>
                    <a:pt x="236" y="150"/>
                  </a:lnTo>
                  <a:lnTo>
                    <a:pt x="228" y="153"/>
                  </a:lnTo>
                  <a:lnTo>
                    <a:pt x="220" y="155"/>
                  </a:lnTo>
                  <a:lnTo>
                    <a:pt x="212" y="155"/>
                  </a:lnTo>
                  <a:lnTo>
                    <a:pt x="203" y="153"/>
                  </a:lnTo>
                  <a:lnTo>
                    <a:pt x="29" y="10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3522"/>
            <p:cNvSpPr>
              <a:spLocks/>
            </p:cNvSpPr>
            <p:nvPr/>
          </p:nvSpPr>
          <p:spPr bwMode="auto">
            <a:xfrm>
              <a:off x="4865687" y="3781425"/>
              <a:ext cx="209550" cy="122238"/>
            </a:xfrm>
            <a:custGeom>
              <a:avLst/>
              <a:gdLst/>
              <a:ahLst/>
              <a:cxnLst>
                <a:cxn ang="0">
                  <a:pos x="29" y="101"/>
                </a:cxn>
                <a:cxn ang="0">
                  <a:pos x="29" y="101"/>
                </a:cxn>
                <a:cxn ang="0">
                  <a:pos x="21" y="98"/>
                </a:cxn>
                <a:cxn ang="0">
                  <a:pos x="15" y="93"/>
                </a:cxn>
                <a:cxn ang="0">
                  <a:pos x="10" y="88"/>
                </a:cxn>
                <a:cxn ang="0">
                  <a:pos x="5" y="81"/>
                </a:cxn>
                <a:cxn ang="0">
                  <a:pos x="1" y="75"/>
                </a:cxn>
                <a:cxn ang="0">
                  <a:pos x="0" y="67"/>
                </a:cxn>
                <a:cxn ang="0">
                  <a:pos x="0" y="59"/>
                </a:cxn>
                <a:cxn ang="0">
                  <a:pos x="1" y="50"/>
                </a:cxn>
                <a:cxn ang="0">
                  <a:pos x="3" y="44"/>
                </a:cxn>
                <a:cxn ang="0">
                  <a:pos x="3" y="44"/>
                </a:cxn>
                <a:cxn ang="0">
                  <a:pos x="6" y="36"/>
                </a:cxn>
                <a:cxn ang="0">
                  <a:pos x="11" y="28"/>
                </a:cxn>
                <a:cxn ang="0">
                  <a:pos x="18" y="19"/>
                </a:cxn>
                <a:cxn ang="0">
                  <a:pos x="26" y="11"/>
                </a:cxn>
                <a:cxn ang="0">
                  <a:pos x="34" y="6"/>
                </a:cxn>
                <a:cxn ang="0">
                  <a:pos x="42" y="2"/>
                </a:cxn>
                <a:cxn ang="0">
                  <a:pos x="50" y="0"/>
                </a:cxn>
                <a:cxn ang="0">
                  <a:pos x="58" y="0"/>
                </a:cxn>
                <a:cxn ang="0">
                  <a:pos x="234" y="52"/>
                </a:cxn>
                <a:cxn ang="0">
                  <a:pos x="234" y="52"/>
                </a:cxn>
                <a:cxn ang="0">
                  <a:pos x="241" y="55"/>
                </a:cxn>
                <a:cxn ang="0">
                  <a:pos x="249" y="60"/>
                </a:cxn>
                <a:cxn ang="0">
                  <a:pos x="254" y="67"/>
                </a:cxn>
                <a:cxn ang="0">
                  <a:pos x="259" y="73"/>
                </a:cxn>
                <a:cxn ang="0">
                  <a:pos x="262" y="80"/>
                </a:cxn>
                <a:cxn ang="0">
                  <a:pos x="264" y="88"/>
                </a:cxn>
                <a:cxn ang="0">
                  <a:pos x="264" y="96"/>
                </a:cxn>
                <a:cxn ang="0">
                  <a:pos x="262" y="104"/>
                </a:cxn>
                <a:cxn ang="0">
                  <a:pos x="256" y="125"/>
                </a:cxn>
                <a:cxn ang="0">
                  <a:pos x="256" y="125"/>
                </a:cxn>
                <a:cxn ang="0">
                  <a:pos x="252" y="133"/>
                </a:cxn>
                <a:cxn ang="0">
                  <a:pos x="247" y="140"/>
                </a:cxn>
                <a:cxn ang="0">
                  <a:pos x="243" y="145"/>
                </a:cxn>
                <a:cxn ang="0">
                  <a:pos x="236" y="150"/>
                </a:cxn>
                <a:cxn ang="0">
                  <a:pos x="228" y="153"/>
                </a:cxn>
                <a:cxn ang="0">
                  <a:pos x="220" y="155"/>
                </a:cxn>
                <a:cxn ang="0">
                  <a:pos x="212" y="155"/>
                </a:cxn>
                <a:cxn ang="0">
                  <a:pos x="203" y="153"/>
                </a:cxn>
                <a:cxn ang="0">
                  <a:pos x="29" y="101"/>
                </a:cxn>
              </a:cxnLst>
              <a:rect l="0" t="0" r="r" b="b"/>
              <a:pathLst>
                <a:path w="264" h="155">
                  <a:moveTo>
                    <a:pt x="29" y="101"/>
                  </a:moveTo>
                  <a:lnTo>
                    <a:pt x="29" y="101"/>
                  </a:lnTo>
                  <a:lnTo>
                    <a:pt x="21" y="98"/>
                  </a:lnTo>
                  <a:lnTo>
                    <a:pt x="15" y="93"/>
                  </a:lnTo>
                  <a:lnTo>
                    <a:pt x="10" y="88"/>
                  </a:lnTo>
                  <a:lnTo>
                    <a:pt x="5" y="81"/>
                  </a:lnTo>
                  <a:lnTo>
                    <a:pt x="1" y="75"/>
                  </a:lnTo>
                  <a:lnTo>
                    <a:pt x="0" y="67"/>
                  </a:lnTo>
                  <a:lnTo>
                    <a:pt x="0" y="59"/>
                  </a:lnTo>
                  <a:lnTo>
                    <a:pt x="1" y="50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6" y="36"/>
                  </a:lnTo>
                  <a:lnTo>
                    <a:pt x="11" y="28"/>
                  </a:lnTo>
                  <a:lnTo>
                    <a:pt x="18" y="19"/>
                  </a:lnTo>
                  <a:lnTo>
                    <a:pt x="26" y="11"/>
                  </a:lnTo>
                  <a:lnTo>
                    <a:pt x="34" y="6"/>
                  </a:lnTo>
                  <a:lnTo>
                    <a:pt x="42" y="2"/>
                  </a:lnTo>
                  <a:lnTo>
                    <a:pt x="50" y="0"/>
                  </a:lnTo>
                  <a:lnTo>
                    <a:pt x="58" y="0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41" y="55"/>
                  </a:lnTo>
                  <a:lnTo>
                    <a:pt x="249" y="60"/>
                  </a:lnTo>
                  <a:lnTo>
                    <a:pt x="254" y="67"/>
                  </a:lnTo>
                  <a:lnTo>
                    <a:pt x="259" y="73"/>
                  </a:lnTo>
                  <a:lnTo>
                    <a:pt x="262" y="80"/>
                  </a:lnTo>
                  <a:lnTo>
                    <a:pt x="264" y="88"/>
                  </a:lnTo>
                  <a:lnTo>
                    <a:pt x="264" y="96"/>
                  </a:lnTo>
                  <a:lnTo>
                    <a:pt x="262" y="104"/>
                  </a:lnTo>
                  <a:lnTo>
                    <a:pt x="256" y="125"/>
                  </a:lnTo>
                  <a:lnTo>
                    <a:pt x="256" y="125"/>
                  </a:lnTo>
                  <a:lnTo>
                    <a:pt x="252" y="133"/>
                  </a:lnTo>
                  <a:lnTo>
                    <a:pt x="247" y="140"/>
                  </a:lnTo>
                  <a:lnTo>
                    <a:pt x="243" y="145"/>
                  </a:lnTo>
                  <a:lnTo>
                    <a:pt x="236" y="150"/>
                  </a:lnTo>
                  <a:lnTo>
                    <a:pt x="228" y="153"/>
                  </a:lnTo>
                  <a:lnTo>
                    <a:pt x="220" y="155"/>
                  </a:lnTo>
                  <a:lnTo>
                    <a:pt x="212" y="155"/>
                  </a:lnTo>
                  <a:lnTo>
                    <a:pt x="203" y="153"/>
                  </a:lnTo>
                  <a:lnTo>
                    <a:pt x="29" y="101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3523"/>
            <p:cNvSpPr>
              <a:spLocks/>
            </p:cNvSpPr>
            <p:nvPr/>
          </p:nvSpPr>
          <p:spPr bwMode="auto">
            <a:xfrm>
              <a:off x="4373562" y="3451225"/>
              <a:ext cx="596900" cy="595313"/>
            </a:xfrm>
            <a:custGeom>
              <a:avLst/>
              <a:gdLst/>
              <a:ahLst/>
              <a:cxnLst>
                <a:cxn ang="0">
                  <a:pos x="554" y="705"/>
                </a:cxn>
                <a:cxn ang="0">
                  <a:pos x="520" y="721"/>
                </a:cxn>
                <a:cxn ang="0">
                  <a:pos x="448" y="743"/>
                </a:cxn>
                <a:cxn ang="0">
                  <a:pos x="375" y="751"/>
                </a:cxn>
                <a:cxn ang="0">
                  <a:pos x="303" y="743"/>
                </a:cxn>
                <a:cxn ang="0">
                  <a:pos x="235" y="723"/>
                </a:cxn>
                <a:cxn ang="0">
                  <a:pos x="171" y="689"/>
                </a:cxn>
                <a:cxn ang="0">
                  <a:pos x="114" y="643"/>
                </a:cxn>
                <a:cxn ang="0">
                  <a:pos x="65" y="586"/>
                </a:cxn>
                <a:cxn ang="0">
                  <a:pos x="46" y="554"/>
                </a:cxn>
                <a:cxn ang="0">
                  <a:pos x="36" y="536"/>
                </a:cxn>
                <a:cxn ang="0">
                  <a:pos x="17" y="484"/>
                </a:cxn>
                <a:cxn ang="0">
                  <a:pos x="2" y="410"/>
                </a:cxn>
                <a:cxn ang="0">
                  <a:pos x="2" y="339"/>
                </a:cxn>
                <a:cxn ang="0">
                  <a:pos x="17" y="267"/>
                </a:cxn>
                <a:cxn ang="0">
                  <a:pos x="43" y="202"/>
                </a:cxn>
                <a:cxn ang="0">
                  <a:pos x="83" y="140"/>
                </a:cxn>
                <a:cxn ang="0">
                  <a:pos x="134" y="88"/>
                </a:cxn>
                <a:cxn ang="0">
                  <a:pos x="179" y="55"/>
                </a:cxn>
                <a:cxn ang="0">
                  <a:pos x="197" y="46"/>
                </a:cxn>
                <a:cxn ang="0">
                  <a:pos x="232" y="28"/>
                </a:cxn>
                <a:cxn ang="0">
                  <a:pos x="303" y="7"/>
                </a:cxn>
                <a:cxn ang="0">
                  <a:pos x="377" y="0"/>
                </a:cxn>
                <a:cxn ang="0">
                  <a:pos x="448" y="7"/>
                </a:cxn>
                <a:cxn ang="0">
                  <a:pos x="517" y="28"/>
                </a:cxn>
                <a:cxn ang="0">
                  <a:pos x="580" y="60"/>
                </a:cxn>
                <a:cxn ang="0">
                  <a:pos x="637" y="106"/>
                </a:cxn>
                <a:cxn ang="0">
                  <a:pos x="686" y="163"/>
                </a:cxn>
                <a:cxn ang="0">
                  <a:pos x="706" y="197"/>
                </a:cxn>
                <a:cxn ang="0">
                  <a:pos x="714" y="213"/>
                </a:cxn>
                <a:cxn ang="0">
                  <a:pos x="735" y="267"/>
                </a:cxn>
                <a:cxn ang="0">
                  <a:pos x="750" y="339"/>
                </a:cxn>
                <a:cxn ang="0">
                  <a:pos x="750" y="412"/>
                </a:cxn>
                <a:cxn ang="0">
                  <a:pos x="735" y="482"/>
                </a:cxn>
                <a:cxn ang="0">
                  <a:pos x="709" y="549"/>
                </a:cxn>
                <a:cxn ang="0">
                  <a:pos x="668" y="609"/>
                </a:cxn>
                <a:cxn ang="0">
                  <a:pos x="618" y="663"/>
                </a:cxn>
                <a:cxn ang="0">
                  <a:pos x="570" y="695"/>
                </a:cxn>
              </a:cxnLst>
              <a:rect l="0" t="0" r="r" b="b"/>
              <a:pathLst>
                <a:path w="751" h="751">
                  <a:moveTo>
                    <a:pt x="554" y="705"/>
                  </a:moveTo>
                  <a:lnTo>
                    <a:pt x="554" y="705"/>
                  </a:lnTo>
                  <a:lnTo>
                    <a:pt x="536" y="713"/>
                  </a:lnTo>
                  <a:lnTo>
                    <a:pt x="520" y="721"/>
                  </a:lnTo>
                  <a:lnTo>
                    <a:pt x="484" y="734"/>
                  </a:lnTo>
                  <a:lnTo>
                    <a:pt x="448" y="743"/>
                  </a:lnTo>
                  <a:lnTo>
                    <a:pt x="412" y="749"/>
                  </a:lnTo>
                  <a:lnTo>
                    <a:pt x="375" y="751"/>
                  </a:lnTo>
                  <a:lnTo>
                    <a:pt x="339" y="748"/>
                  </a:lnTo>
                  <a:lnTo>
                    <a:pt x="303" y="743"/>
                  </a:lnTo>
                  <a:lnTo>
                    <a:pt x="269" y="734"/>
                  </a:lnTo>
                  <a:lnTo>
                    <a:pt x="235" y="723"/>
                  </a:lnTo>
                  <a:lnTo>
                    <a:pt x="202" y="707"/>
                  </a:lnTo>
                  <a:lnTo>
                    <a:pt x="171" y="689"/>
                  </a:lnTo>
                  <a:lnTo>
                    <a:pt x="140" y="668"/>
                  </a:lnTo>
                  <a:lnTo>
                    <a:pt x="114" y="643"/>
                  </a:lnTo>
                  <a:lnTo>
                    <a:pt x="88" y="616"/>
                  </a:lnTo>
                  <a:lnTo>
                    <a:pt x="65" y="586"/>
                  </a:lnTo>
                  <a:lnTo>
                    <a:pt x="56" y="570"/>
                  </a:lnTo>
                  <a:lnTo>
                    <a:pt x="46" y="554"/>
                  </a:lnTo>
                  <a:lnTo>
                    <a:pt x="46" y="554"/>
                  </a:lnTo>
                  <a:lnTo>
                    <a:pt x="36" y="536"/>
                  </a:lnTo>
                  <a:lnTo>
                    <a:pt x="30" y="520"/>
                  </a:lnTo>
                  <a:lnTo>
                    <a:pt x="17" y="484"/>
                  </a:lnTo>
                  <a:lnTo>
                    <a:pt x="7" y="448"/>
                  </a:lnTo>
                  <a:lnTo>
                    <a:pt x="2" y="410"/>
                  </a:lnTo>
                  <a:lnTo>
                    <a:pt x="0" y="375"/>
                  </a:lnTo>
                  <a:lnTo>
                    <a:pt x="2" y="339"/>
                  </a:lnTo>
                  <a:lnTo>
                    <a:pt x="7" y="303"/>
                  </a:lnTo>
                  <a:lnTo>
                    <a:pt x="17" y="267"/>
                  </a:lnTo>
                  <a:lnTo>
                    <a:pt x="28" y="235"/>
                  </a:lnTo>
                  <a:lnTo>
                    <a:pt x="43" y="202"/>
                  </a:lnTo>
                  <a:lnTo>
                    <a:pt x="61" y="169"/>
                  </a:lnTo>
                  <a:lnTo>
                    <a:pt x="83" y="140"/>
                  </a:lnTo>
                  <a:lnTo>
                    <a:pt x="106" y="112"/>
                  </a:lnTo>
                  <a:lnTo>
                    <a:pt x="134" y="88"/>
                  </a:lnTo>
                  <a:lnTo>
                    <a:pt x="165" y="65"/>
                  </a:lnTo>
                  <a:lnTo>
                    <a:pt x="179" y="55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214" y="36"/>
                  </a:lnTo>
                  <a:lnTo>
                    <a:pt x="232" y="28"/>
                  </a:lnTo>
                  <a:lnTo>
                    <a:pt x="267" y="16"/>
                  </a:lnTo>
                  <a:lnTo>
                    <a:pt x="303" y="7"/>
                  </a:lnTo>
                  <a:lnTo>
                    <a:pt x="339" y="2"/>
                  </a:lnTo>
                  <a:lnTo>
                    <a:pt x="377" y="0"/>
                  </a:lnTo>
                  <a:lnTo>
                    <a:pt x="412" y="2"/>
                  </a:lnTo>
                  <a:lnTo>
                    <a:pt x="448" y="7"/>
                  </a:lnTo>
                  <a:lnTo>
                    <a:pt x="482" y="15"/>
                  </a:lnTo>
                  <a:lnTo>
                    <a:pt x="517" y="28"/>
                  </a:lnTo>
                  <a:lnTo>
                    <a:pt x="549" y="42"/>
                  </a:lnTo>
                  <a:lnTo>
                    <a:pt x="580" y="60"/>
                  </a:lnTo>
                  <a:lnTo>
                    <a:pt x="609" y="81"/>
                  </a:lnTo>
                  <a:lnTo>
                    <a:pt x="637" y="106"/>
                  </a:lnTo>
                  <a:lnTo>
                    <a:pt x="663" y="134"/>
                  </a:lnTo>
                  <a:lnTo>
                    <a:pt x="686" y="163"/>
                  </a:lnTo>
                  <a:lnTo>
                    <a:pt x="696" y="179"/>
                  </a:lnTo>
                  <a:lnTo>
                    <a:pt x="706" y="197"/>
                  </a:lnTo>
                  <a:lnTo>
                    <a:pt x="706" y="197"/>
                  </a:lnTo>
                  <a:lnTo>
                    <a:pt x="714" y="213"/>
                  </a:lnTo>
                  <a:lnTo>
                    <a:pt x="722" y="231"/>
                  </a:lnTo>
                  <a:lnTo>
                    <a:pt x="735" y="267"/>
                  </a:lnTo>
                  <a:lnTo>
                    <a:pt x="743" y="303"/>
                  </a:lnTo>
                  <a:lnTo>
                    <a:pt x="750" y="339"/>
                  </a:lnTo>
                  <a:lnTo>
                    <a:pt x="751" y="375"/>
                  </a:lnTo>
                  <a:lnTo>
                    <a:pt x="750" y="412"/>
                  </a:lnTo>
                  <a:lnTo>
                    <a:pt x="743" y="446"/>
                  </a:lnTo>
                  <a:lnTo>
                    <a:pt x="735" y="482"/>
                  </a:lnTo>
                  <a:lnTo>
                    <a:pt x="723" y="516"/>
                  </a:lnTo>
                  <a:lnTo>
                    <a:pt x="709" y="549"/>
                  </a:lnTo>
                  <a:lnTo>
                    <a:pt x="689" y="580"/>
                  </a:lnTo>
                  <a:lnTo>
                    <a:pt x="668" y="609"/>
                  </a:lnTo>
                  <a:lnTo>
                    <a:pt x="644" y="637"/>
                  </a:lnTo>
                  <a:lnTo>
                    <a:pt x="618" y="663"/>
                  </a:lnTo>
                  <a:lnTo>
                    <a:pt x="587" y="686"/>
                  </a:lnTo>
                  <a:lnTo>
                    <a:pt x="570" y="695"/>
                  </a:lnTo>
                  <a:lnTo>
                    <a:pt x="554" y="70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3524"/>
            <p:cNvSpPr>
              <a:spLocks/>
            </p:cNvSpPr>
            <p:nvPr/>
          </p:nvSpPr>
          <p:spPr bwMode="auto">
            <a:xfrm>
              <a:off x="4373562" y="3451225"/>
              <a:ext cx="596900" cy="595313"/>
            </a:xfrm>
            <a:custGeom>
              <a:avLst/>
              <a:gdLst/>
              <a:ahLst/>
              <a:cxnLst>
                <a:cxn ang="0">
                  <a:pos x="554" y="705"/>
                </a:cxn>
                <a:cxn ang="0">
                  <a:pos x="520" y="721"/>
                </a:cxn>
                <a:cxn ang="0">
                  <a:pos x="448" y="743"/>
                </a:cxn>
                <a:cxn ang="0">
                  <a:pos x="375" y="751"/>
                </a:cxn>
                <a:cxn ang="0">
                  <a:pos x="303" y="743"/>
                </a:cxn>
                <a:cxn ang="0">
                  <a:pos x="235" y="723"/>
                </a:cxn>
                <a:cxn ang="0">
                  <a:pos x="171" y="689"/>
                </a:cxn>
                <a:cxn ang="0">
                  <a:pos x="114" y="643"/>
                </a:cxn>
                <a:cxn ang="0">
                  <a:pos x="65" y="586"/>
                </a:cxn>
                <a:cxn ang="0">
                  <a:pos x="46" y="554"/>
                </a:cxn>
                <a:cxn ang="0">
                  <a:pos x="36" y="536"/>
                </a:cxn>
                <a:cxn ang="0">
                  <a:pos x="17" y="484"/>
                </a:cxn>
                <a:cxn ang="0">
                  <a:pos x="2" y="410"/>
                </a:cxn>
                <a:cxn ang="0">
                  <a:pos x="2" y="339"/>
                </a:cxn>
                <a:cxn ang="0">
                  <a:pos x="17" y="267"/>
                </a:cxn>
                <a:cxn ang="0">
                  <a:pos x="43" y="202"/>
                </a:cxn>
                <a:cxn ang="0">
                  <a:pos x="83" y="140"/>
                </a:cxn>
                <a:cxn ang="0">
                  <a:pos x="134" y="88"/>
                </a:cxn>
                <a:cxn ang="0">
                  <a:pos x="179" y="55"/>
                </a:cxn>
                <a:cxn ang="0">
                  <a:pos x="197" y="46"/>
                </a:cxn>
                <a:cxn ang="0">
                  <a:pos x="232" y="28"/>
                </a:cxn>
                <a:cxn ang="0">
                  <a:pos x="303" y="7"/>
                </a:cxn>
                <a:cxn ang="0">
                  <a:pos x="377" y="0"/>
                </a:cxn>
                <a:cxn ang="0">
                  <a:pos x="448" y="7"/>
                </a:cxn>
                <a:cxn ang="0">
                  <a:pos x="517" y="28"/>
                </a:cxn>
                <a:cxn ang="0">
                  <a:pos x="580" y="60"/>
                </a:cxn>
                <a:cxn ang="0">
                  <a:pos x="637" y="106"/>
                </a:cxn>
                <a:cxn ang="0">
                  <a:pos x="686" y="163"/>
                </a:cxn>
                <a:cxn ang="0">
                  <a:pos x="706" y="197"/>
                </a:cxn>
                <a:cxn ang="0">
                  <a:pos x="714" y="213"/>
                </a:cxn>
                <a:cxn ang="0">
                  <a:pos x="735" y="267"/>
                </a:cxn>
                <a:cxn ang="0">
                  <a:pos x="750" y="339"/>
                </a:cxn>
                <a:cxn ang="0">
                  <a:pos x="750" y="412"/>
                </a:cxn>
                <a:cxn ang="0">
                  <a:pos x="735" y="482"/>
                </a:cxn>
                <a:cxn ang="0">
                  <a:pos x="709" y="549"/>
                </a:cxn>
                <a:cxn ang="0">
                  <a:pos x="668" y="609"/>
                </a:cxn>
                <a:cxn ang="0">
                  <a:pos x="618" y="663"/>
                </a:cxn>
                <a:cxn ang="0">
                  <a:pos x="570" y="695"/>
                </a:cxn>
              </a:cxnLst>
              <a:rect l="0" t="0" r="r" b="b"/>
              <a:pathLst>
                <a:path w="751" h="751">
                  <a:moveTo>
                    <a:pt x="554" y="705"/>
                  </a:moveTo>
                  <a:lnTo>
                    <a:pt x="554" y="705"/>
                  </a:lnTo>
                  <a:lnTo>
                    <a:pt x="536" y="713"/>
                  </a:lnTo>
                  <a:lnTo>
                    <a:pt x="520" y="721"/>
                  </a:lnTo>
                  <a:lnTo>
                    <a:pt x="484" y="734"/>
                  </a:lnTo>
                  <a:lnTo>
                    <a:pt x="448" y="743"/>
                  </a:lnTo>
                  <a:lnTo>
                    <a:pt x="412" y="749"/>
                  </a:lnTo>
                  <a:lnTo>
                    <a:pt x="375" y="751"/>
                  </a:lnTo>
                  <a:lnTo>
                    <a:pt x="339" y="748"/>
                  </a:lnTo>
                  <a:lnTo>
                    <a:pt x="303" y="743"/>
                  </a:lnTo>
                  <a:lnTo>
                    <a:pt x="269" y="734"/>
                  </a:lnTo>
                  <a:lnTo>
                    <a:pt x="235" y="723"/>
                  </a:lnTo>
                  <a:lnTo>
                    <a:pt x="202" y="707"/>
                  </a:lnTo>
                  <a:lnTo>
                    <a:pt x="171" y="689"/>
                  </a:lnTo>
                  <a:lnTo>
                    <a:pt x="140" y="668"/>
                  </a:lnTo>
                  <a:lnTo>
                    <a:pt x="114" y="643"/>
                  </a:lnTo>
                  <a:lnTo>
                    <a:pt x="88" y="616"/>
                  </a:lnTo>
                  <a:lnTo>
                    <a:pt x="65" y="586"/>
                  </a:lnTo>
                  <a:lnTo>
                    <a:pt x="56" y="570"/>
                  </a:lnTo>
                  <a:lnTo>
                    <a:pt x="46" y="554"/>
                  </a:lnTo>
                  <a:lnTo>
                    <a:pt x="46" y="554"/>
                  </a:lnTo>
                  <a:lnTo>
                    <a:pt x="36" y="536"/>
                  </a:lnTo>
                  <a:lnTo>
                    <a:pt x="30" y="520"/>
                  </a:lnTo>
                  <a:lnTo>
                    <a:pt x="17" y="484"/>
                  </a:lnTo>
                  <a:lnTo>
                    <a:pt x="7" y="448"/>
                  </a:lnTo>
                  <a:lnTo>
                    <a:pt x="2" y="410"/>
                  </a:lnTo>
                  <a:lnTo>
                    <a:pt x="0" y="375"/>
                  </a:lnTo>
                  <a:lnTo>
                    <a:pt x="2" y="339"/>
                  </a:lnTo>
                  <a:lnTo>
                    <a:pt x="7" y="303"/>
                  </a:lnTo>
                  <a:lnTo>
                    <a:pt x="17" y="267"/>
                  </a:lnTo>
                  <a:lnTo>
                    <a:pt x="28" y="235"/>
                  </a:lnTo>
                  <a:lnTo>
                    <a:pt x="43" y="202"/>
                  </a:lnTo>
                  <a:lnTo>
                    <a:pt x="61" y="169"/>
                  </a:lnTo>
                  <a:lnTo>
                    <a:pt x="83" y="140"/>
                  </a:lnTo>
                  <a:lnTo>
                    <a:pt x="106" y="112"/>
                  </a:lnTo>
                  <a:lnTo>
                    <a:pt x="134" y="88"/>
                  </a:lnTo>
                  <a:lnTo>
                    <a:pt x="165" y="65"/>
                  </a:lnTo>
                  <a:lnTo>
                    <a:pt x="179" y="55"/>
                  </a:lnTo>
                  <a:lnTo>
                    <a:pt x="197" y="46"/>
                  </a:lnTo>
                  <a:lnTo>
                    <a:pt x="197" y="46"/>
                  </a:lnTo>
                  <a:lnTo>
                    <a:pt x="214" y="36"/>
                  </a:lnTo>
                  <a:lnTo>
                    <a:pt x="232" y="28"/>
                  </a:lnTo>
                  <a:lnTo>
                    <a:pt x="267" y="16"/>
                  </a:lnTo>
                  <a:lnTo>
                    <a:pt x="303" y="7"/>
                  </a:lnTo>
                  <a:lnTo>
                    <a:pt x="339" y="2"/>
                  </a:lnTo>
                  <a:lnTo>
                    <a:pt x="377" y="0"/>
                  </a:lnTo>
                  <a:lnTo>
                    <a:pt x="412" y="2"/>
                  </a:lnTo>
                  <a:lnTo>
                    <a:pt x="448" y="7"/>
                  </a:lnTo>
                  <a:lnTo>
                    <a:pt x="482" y="15"/>
                  </a:lnTo>
                  <a:lnTo>
                    <a:pt x="517" y="28"/>
                  </a:lnTo>
                  <a:lnTo>
                    <a:pt x="549" y="42"/>
                  </a:lnTo>
                  <a:lnTo>
                    <a:pt x="580" y="60"/>
                  </a:lnTo>
                  <a:lnTo>
                    <a:pt x="609" y="81"/>
                  </a:lnTo>
                  <a:lnTo>
                    <a:pt x="637" y="106"/>
                  </a:lnTo>
                  <a:lnTo>
                    <a:pt x="663" y="134"/>
                  </a:lnTo>
                  <a:lnTo>
                    <a:pt x="686" y="163"/>
                  </a:lnTo>
                  <a:lnTo>
                    <a:pt x="696" y="179"/>
                  </a:lnTo>
                  <a:lnTo>
                    <a:pt x="706" y="197"/>
                  </a:lnTo>
                  <a:lnTo>
                    <a:pt x="706" y="197"/>
                  </a:lnTo>
                  <a:lnTo>
                    <a:pt x="714" y="213"/>
                  </a:lnTo>
                  <a:lnTo>
                    <a:pt x="722" y="231"/>
                  </a:lnTo>
                  <a:lnTo>
                    <a:pt x="735" y="267"/>
                  </a:lnTo>
                  <a:lnTo>
                    <a:pt x="743" y="303"/>
                  </a:lnTo>
                  <a:lnTo>
                    <a:pt x="750" y="339"/>
                  </a:lnTo>
                  <a:lnTo>
                    <a:pt x="751" y="375"/>
                  </a:lnTo>
                  <a:lnTo>
                    <a:pt x="750" y="412"/>
                  </a:lnTo>
                  <a:lnTo>
                    <a:pt x="743" y="446"/>
                  </a:lnTo>
                  <a:lnTo>
                    <a:pt x="735" y="482"/>
                  </a:lnTo>
                  <a:lnTo>
                    <a:pt x="723" y="516"/>
                  </a:lnTo>
                  <a:lnTo>
                    <a:pt x="709" y="549"/>
                  </a:lnTo>
                  <a:lnTo>
                    <a:pt x="689" y="580"/>
                  </a:lnTo>
                  <a:lnTo>
                    <a:pt x="668" y="609"/>
                  </a:lnTo>
                  <a:lnTo>
                    <a:pt x="644" y="637"/>
                  </a:lnTo>
                  <a:lnTo>
                    <a:pt x="618" y="663"/>
                  </a:lnTo>
                  <a:lnTo>
                    <a:pt x="587" y="686"/>
                  </a:lnTo>
                  <a:lnTo>
                    <a:pt x="570" y="695"/>
                  </a:lnTo>
                  <a:lnTo>
                    <a:pt x="554" y="70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3525"/>
            <p:cNvSpPr>
              <a:spLocks/>
            </p:cNvSpPr>
            <p:nvPr/>
          </p:nvSpPr>
          <p:spPr bwMode="auto">
            <a:xfrm>
              <a:off x="4440237" y="3516312"/>
              <a:ext cx="463550" cy="463550"/>
            </a:xfrm>
            <a:custGeom>
              <a:avLst/>
              <a:gdLst/>
              <a:ahLst/>
              <a:cxnLst>
                <a:cxn ang="0">
                  <a:pos x="432" y="549"/>
                </a:cxn>
                <a:cxn ang="0">
                  <a:pos x="377" y="572"/>
                </a:cxn>
                <a:cxn ang="0">
                  <a:pos x="321" y="583"/>
                </a:cxn>
                <a:cxn ang="0">
                  <a:pos x="264" y="583"/>
                </a:cxn>
                <a:cxn ang="0">
                  <a:pos x="209" y="572"/>
                </a:cxn>
                <a:cxn ang="0">
                  <a:pos x="157" y="551"/>
                </a:cxn>
                <a:cxn ang="0">
                  <a:pos x="109" y="520"/>
                </a:cxn>
                <a:cxn ang="0">
                  <a:pos x="69" y="480"/>
                </a:cxn>
                <a:cxn ang="0">
                  <a:pos x="36" y="432"/>
                </a:cxn>
                <a:cxn ang="0">
                  <a:pos x="23" y="404"/>
                </a:cxn>
                <a:cxn ang="0">
                  <a:pos x="5" y="349"/>
                </a:cxn>
                <a:cxn ang="0">
                  <a:pos x="0" y="292"/>
                </a:cxn>
                <a:cxn ang="0">
                  <a:pos x="5" y="236"/>
                </a:cxn>
                <a:cxn ang="0">
                  <a:pos x="22" y="182"/>
                </a:cxn>
                <a:cxn ang="0">
                  <a:pos x="48" y="132"/>
                </a:cxn>
                <a:cxn ang="0">
                  <a:pos x="83" y="88"/>
                </a:cxn>
                <a:cxn ang="0">
                  <a:pos x="127" y="51"/>
                </a:cxn>
                <a:cxn ang="0">
                  <a:pos x="153" y="34"/>
                </a:cxn>
                <a:cxn ang="0">
                  <a:pos x="209" y="11"/>
                </a:cxn>
                <a:cxn ang="0">
                  <a:pos x="264" y="2"/>
                </a:cxn>
                <a:cxn ang="0">
                  <a:pos x="321" y="2"/>
                </a:cxn>
                <a:cxn ang="0">
                  <a:pos x="377" y="11"/>
                </a:cxn>
                <a:cxn ang="0">
                  <a:pos x="429" y="33"/>
                </a:cxn>
                <a:cxn ang="0">
                  <a:pos x="476" y="64"/>
                </a:cxn>
                <a:cxn ang="0">
                  <a:pos x="517" y="104"/>
                </a:cxn>
                <a:cxn ang="0">
                  <a:pos x="549" y="153"/>
                </a:cxn>
                <a:cxn ang="0">
                  <a:pos x="562" y="179"/>
                </a:cxn>
                <a:cxn ang="0">
                  <a:pos x="580" y="236"/>
                </a:cxn>
                <a:cxn ang="0">
                  <a:pos x="585" y="292"/>
                </a:cxn>
                <a:cxn ang="0">
                  <a:pos x="580" y="349"/>
                </a:cxn>
                <a:cxn ang="0">
                  <a:pos x="564" y="402"/>
                </a:cxn>
                <a:cxn ang="0">
                  <a:pos x="538" y="451"/>
                </a:cxn>
                <a:cxn ang="0">
                  <a:pos x="502" y="497"/>
                </a:cxn>
                <a:cxn ang="0">
                  <a:pos x="458" y="533"/>
                </a:cxn>
              </a:cxnLst>
              <a:rect l="0" t="0" r="r" b="b"/>
              <a:pathLst>
                <a:path w="585" h="585">
                  <a:moveTo>
                    <a:pt x="432" y="549"/>
                  </a:moveTo>
                  <a:lnTo>
                    <a:pt x="432" y="549"/>
                  </a:lnTo>
                  <a:lnTo>
                    <a:pt x="404" y="562"/>
                  </a:lnTo>
                  <a:lnTo>
                    <a:pt x="377" y="572"/>
                  </a:lnTo>
                  <a:lnTo>
                    <a:pt x="349" y="578"/>
                  </a:lnTo>
                  <a:lnTo>
                    <a:pt x="321" y="583"/>
                  </a:lnTo>
                  <a:lnTo>
                    <a:pt x="292" y="585"/>
                  </a:lnTo>
                  <a:lnTo>
                    <a:pt x="264" y="583"/>
                  </a:lnTo>
                  <a:lnTo>
                    <a:pt x="237" y="578"/>
                  </a:lnTo>
                  <a:lnTo>
                    <a:pt x="209" y="572"/>
                  </a:lnTo>
                  <a:lnTo>
                    <a:pt x="183" y="564"/>
                  </a:lnTo>
                  <a:lnTo>
                    <a:pt x="157" y="551"/>
                  </a:lnTo>
                  <a:lnTo>
                    <a:pt x="132" y="537"/>
                  </a:lnTo>
                  <a:lnTo>
                    <a:pt x="109" y="520"/>
                  </a:lnTo>
                  <a:lnTo>
                    <a:pt x="88" y="502"/>
                  </a:lnTo>
                  <a:lnTo>
                    <a:pt x="69" y="480"/>
                  </a:lnTo>
                  <a:lnTo>
                    <a:pt x="51" y="456"/>
                  </a:lnTo>
                  <a:lnTo>
                    <a:pt x="36" y="432"/>
                  </a:lnTo>
                  <a:lnTo>
                    <a:pt x="36" y="432"/>
                  </a:lnTo>
                  <a:lnTo>
                    <a:pt x="23" y="404"/>
                  </a:lnTo>
                  <a:lnTo>
                    <a:pt x="13" y="376"/>
                  </a:lnTo>
                  <a:lnTo>
                    <a:pt x="5" y="349"/>
                  </a:lnTo>
                  <a:lnTo>
                    <a:pt x="2" y="319"/>
                  </a:lnTo>
                  <a:lnTo>
                    <a:pt x="0" y="292"/>
                  </a:lnTo>
                  <a:lnTo>
                    <a:pt x="2" y="264"/>
                  </a:lnTo>
                  <a:lnTo>
                    <a:pt x="5" y="236"/>
                  </a:lnTo>
                  <a:lnTo>
                    <a:pt x="12" y="209"/>
                  </a:lnTo>
                  <a:lnTo>
                    <a:pt x="22" y="182"/>
                  </a:lnTo>
                  <a:lnTo>
                    <a:pt x="33" y="156"/>
                  </a:lnTo>
                  <a:lnTo>
                    <a:pt x="48" y="132"/>
                  </a:lnTo>
                  <a:lnTo>
                    <a:pt x="64" y="109"/>
                  </a:lnTo>
                  <a:lnTo>
                    <a:pt x="83" y="88"/>
                  </a:lnTo>
                  <a:lnTo>
                    <a:pt x="105" y="68"/>
                  </a:lnTo>
                  <a:lnTo>
                    <a:pt x="127" y="51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81" y="21"/>
                  </a:lnTo>
                  <a:lnTo>
                    <a:pt x="209" y="11"/>
                  </a:lnTo>
                  <a:lnTo>
                    <a:pt x="237" y="5"/>
                  </a:lnTo>
                  <a:lnTo>
                    <a:pt x="264" y="2"/>
                  </a:lnTo>
                  <a:lnTo>
                    <a:pt x="294" y="0"/>
                  </a:lnTo>
                  <a:lnTo>
                    <a:pt x="321" y="2"/>
                  </a:lnTo>
                  <a:lnTo>
                    <a:pt x="349" y="5"/>
                  </a:lnTo>
                  <a:lnTo>
                    <a:pt x="377" y="11"/>
                  </a:lnTo>
                  <a:lnTo>
                    <a:pt x="403" y="21"/>
                  </a:lnTo>
                  <a:lnTo>
                    <a:pt x="429" y="33"/>
                  </a:lnTo>
                  <a:lnTo>
                    <a:pt x="452" y="47"/>
                  </a:lnTo>
                  <a:lnTo>
                    <a:pt x="476" y="64"/>
                  </a:lnTo>
                  <a:lnTo>
                    <a:pt x="497" y="83"/>
                  </a:lnTo>
                  <a:lnTo>
                    <a:pt x="517" y="104"/>
                  </a:lnTo>
                  <a:lnTo>
                    <a:pt x="535" y="127"/>
                  </a:lnTo>
                  <a:lnTo>
                    <a:pt x="549" y="153"/>
                  </a:lnTo>
                  <a:lnTo>
                    <a:pt x="549" y="153"/>
                  </a:lnTo>
                  <a:lnTo>
                    <a:pt x="562" y="179"/>
                  </a:lnTo>
                  <a:lnTo>
                    <a:pt x="572" y="207"/>
                  </a:lnTo>
                  <a:lnTo>
                    <a:pt x="580" y="236"/>
                  </a:lnTo>
                  <a:lnTo>
                    <a:pt x="583" y="264"/>
                  </a:lnTo>
                  <a:lnTo>
                    <a:pt x="585" y="292"/>
                  </a:lnTo>
                  <a:lnTo>
                    <a:pt x="583" y="321"/>
                  </a:lnTo>
                  <a:lnTo>
                    <a:pt x="580" y="349"/>
                  </a:lnTo>
                  <a:lnTo>
                    <a:pt x="572" y="375"/>
                  </a:lnTo>
                  <a:lnTo>
                    <a:pt x="564" y="402"/>
                  </a:lnTo>
                  <a:lnTo>
                    <a:pt x="551" y="427"/>
                  </a:lnTo>
                  <a:lnTo>
                    <a:pt x="538" y="451"/>
                  </a:lnTo>
                  <a:lnTo>
                    <a:pt x="522" y="474"/>
                  </a:lnTo>
                  <a:lnTo>
                    <a:pt x="502" y="497"/>
                  </a:lnTo>
                  <a:lnTo>
                    <a:pt x="481" y="516"/>
                  </a:lnTo>
                  <a:lnTo>
                    <a:pt x="458" y="533"/>
                  </a:lnTo>
                  <a:lnTo>
                    <a:pt x="432" y="549"/>
                  </a:lnTo>
                  <a:close/>
                </a:path>
              </a:pathLst>
            </a:custGeom>
            <a:solidFill>
              <a:srgbClr val="C69C6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3526"/>
            <p:cNvSpPr>
              <a:spLocks/>
            </p:cNvSpPr>
            <p:nvPr/>
          </p:nvSpPr>
          <p:spPr bwMode="auto">
            <a:xfrm>
              <a:off x="4440237" y="3516312"/>
              <a:ext cx="463550" cy="463550"/>
            </a:xfrm>
            <a:custGeom>
              <a:avLst/>
              <a:gdLst/>
              <a:ahLst/>
              <a:cxnLst>
                <a:cxn ang="0">
                  <a:pos x="432" y="549"/>
                </a:cxn>
                <a:cxn ang="0">
                  <a:pos x="377" y="572"/>
                </a:cxn>
                <a:cxn ang="0">
                  <a:pos x="321" y="583"/>
                </a:cxn>
                <a:cxn ang="0">
                  <a:pos x="264" y="583"/>
                </a:cxn>
                <a:cxn ang="0">
                  <a:pos x="209" y="572"/>
                </a:cxn>
                <a:cxn ang="0">
                  <a:pos x="157" y="551"/>
                </a:cxn>
                <a:cxn ang="0">
                  <a:pos x="109" y="520"/>
                </a:cxn>
                <a:cxn ang="0">
                  <a:pos x="69" y="480"/>
                </a:cxn>
                <a:cxn ang="0">
                  <a:pos x="36" y="432"/>
                </a:cxn>
                <a:cxn ang="0">
                  <a:pos x="23" y="404"/>
                </a:cxn>
                <a:cxn ang="0">
                  <a:pos x="5" y="349"/>
                </a:cxn>
                <a:cxn ang="0">
                  <a:pos x="0" y="292"/>
                </a:cxn>
                <a:cxn ang="0">
                  <a:pos x="5" y="236"/>
                </a:cxn>
                <a:cxn ang="0">
                  <a:pos x="22" y="182"/>
                </a:cxn>
                <a:cxn ang="0">
                  <a:pos x="48" y="132"/>
                </a:cxn>
                <a:cxn ang="0">
                  <a:pos x="83" y="88"/>
                </a:cxn>
                <a:cxn ang="0">
                  <a:pos x="127" y="51"/>
                </a:cxn>
                <a:cxn ang="0">
                  <a:pos x="153" y="34"/>
                </a:cxn>
                <a:cxn ang="0">
                  <a:pos x="209" y="11"/>
                </a:cxn>
                <a:cxn ang="0">
                  <a:pos x="264" y="2"/>
                </a:cxn>
                <a:cxn ang="0">
                  <a:pos x="321" y="2"/>
                </a:cxn>
                <a:cxn ang="0">
                  <a:pos x="377" y="11"/>
                </a:cxn>
                <a:cxn ang="0">
                  <a:pos x="429" y="33"/>
                </a:cxn>
                <a:cxn ang="0">
                  <a:pos x="476" y="64"/>
                </a:cxn>
                <a:cxn ang="0">
                  <a:pos x="517" y="104"/>
                </a:cxn>
                <a:cxn ang="0">
                  <a:pos x="549" y="153"/>
                </a:cxn>
                <a:cxn ang="0">
                  <a:pos x="562" y="179"/>
                </a:cxn>
                <a:cxn ang="0">
                  <a:pos x="580" y="236"/>
                </a:cxn>
                <a:cxn ang="0">
                  <a:pos x="585" y="292"/>
                </a:cxn>
                <a:cxn ang="0">
                  <a:pos x="580" y="349"/>
                </a:cxn>
                <a:cxn ang="0">
                  <a:pos x="564" y="402"/>
                </a:cxn>
                <a:cxn ang="0">
                  <a:pos x="538" y="451"/>
                </a:cxn>
                <a:cxn ang="0">
                  <a:pos x="502" y="497"/>
                </a:cxn>
                <a:cxn ang="0">
                  <a:pos x="458" y="533"/>
                </a:cxn>
              </a:cxnLst>
              <a:rect l="0" t="0" r="r" b="b"/>
              <a:pathLst>
                <a:path w="585" h="585">
                  <a:moveTo>
                    <a:pt x="432" y="549"/>
                  </a:moveTo>
                  <a:lnTo>
                    <a:pt x="432" y="549"/>
                  </a:lnTo>
                  <a:lnTo>
                    <a:pt x="404" y="562"/>
                  </a:lnTo>
                  <a:lnTo>
                    <a:pt x="377" y="572"/>
                  </a:lnTo>
                  <a:lnTo>
                    <a:pt x="349" y="578"/>
                  </a:lnTo>
                  <a:lnTo>
                    <a:pt x="321" y="583"/>
                  </a:lnTo>
                  <a:lnTo>
                    <a:pt x="292" y="585"/>
                  </a:lnTo>
                  <a:lnTo>
                    <a:pt x="264" y="583"/>
                  </a:lnTo>
                  <a:lnTo>
                    <a:pt x="237" y="578"/>
                  </a:lnTo>
                  <a:lnTo>
                    <a:pt x="209" y="572"/>
                  </a:lnTo>
                  <a:lnTo>
                    <a:pt x="183" y="564"/>
                  </a:lnTo>
                  <a:lnTo>
                    <a:pt x="157" y="551"/>
                  </a:lnTo>
                  <a:lnTo>
                    <a:pt x="132" y="537"/>
                  </a:lnTo>
                  <a:lnTo>
                    <a:pt x="109" y="520"/>
                  </a:lnTo>
                  <a:lnTo>
                    <a:pt x="88" y="502"/>
                  </a:lnTo>
                  <a:lnTo>
                    <a:pt x="69" y="480"/>
                  </a:lnTo>
                  <a:lnTo>
                    <a:pt x="51" y="456"/>
                  </a:lnTo>
                  <a:lnTo>
                    <a:pt x="36" y="432"/>
                  </a:lnTo>
                  <a:lnTo>
                    <a:pt x="36" y="432"/>
                  </a:lnTo>
                  <a:lnTo>
                    <a:pt x="23" y="404"/>
                  </a:lnTo>
                  <a:lnTo>
                    <a:pt x="13" y="376"/>
                  </a:lnTo>
                  <a:lnTo>
                    <a:pt x="5" y="349"/>
                  </a:lnTo>
                  <a:lnTo>
                    <a:pt x="2" y="319"/>
                  </a:lnTo>
                  <a:lnTo>
                    <a:pt x="0" y="292"/>
                  </a:lnTo>
                  <a:lnTo>
                    <a:pt x="2" y="264"/>
                  </a:lnTo>
                  <a:lnTo>
                    <a:pt x="5" y="236"/>
                  </a:lnTo>
                  <a:lnTo>
                    <a:pt x="12" y="209"/>
                  </a:lnTo>
                  <a:lnTo>
                    <a:pt x="22" y="182"/>
                  </a:lnTo>
                  <a:lnTo>
                    <a:pt x="33" y="156"/>
                  </a:lnTo>
                  <a:lnTo>
                    <a:pt x="48" y="132"/>
                  </a:lnTo>
                  <a:lnTo>
                    <a:pt x="64" y="109"/>
                  </a:lnTo>
                  <a:lnTo>
                    <a:pt x="83" y="88"/>
                  </a:lnTo>
                  <a:lnTo>
                    <a:pt x="105" y="68"/>
                  </a:lnTo>
                  <a:lnTo>
                    <a:pt x="127" y="51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81" y="21"/>
                  </a:lnTo>
                  <a:lnTo>
                    <a:pt x="209" y="11"/>
                  </a:lnTo>
                  <a:lnTo>
                    <a:pt x="237" y="5"/>
                  </a:lnTo>
                  <a:lnTo>
                    <a:pt x="264" y="2"/>
                  </a:lnTo>
                  <a:lnTo>
                    <a:pt x="294" y="0"/>
                  </a:lnTo>
                  <a:lnTo>
                    <a:pt x="321" y="2"/>
                  </a:lnTo>
                  <a:lnTo>
                    <a:pt x="349" y="5"/>
                  </a:lnTo>
                  <a:lnTo>
                    <a:pt x="377" y="11"/>
                  </a:lnTo>
                  <a:lnTo>
                    <a:pt x="403" y="21"/>
                  </a:lnTo>
                  <a:lnTo>
                    <a:pt x="429" y="33"/>
                  </a:lnTo>
                  <a:lnTo>
                    <a:pt x="452" y="47"/>
                  </a:lnTo>
                  <a:lnTo>
                    <a:pt x="476" y="64"/>
                  </a:lnTo>
                  <a:lnTo>
                    <a:pt x="497" y="83"/>
                  </a:lnTo>
                  <a:lnTo>
                    <a:pt x="517" y="104"/>
                  </a:lnTo>
                  <a:lnTo>
                    <a:pt x="535" y="127"/>
                  </a:lnTo>
                  <a:lnTo>
                    <a:pt x="549" y="153"/>
                  </a:lnTo>
                  <a:lnTo>
                    <a:pt x="549" y="153"/>
                  </a:lnTo>
                  <a:lnTo>
                    <a:pt x="562" y="179"/>
                  </a:lnTo>
                  <a:lnTo>
                    <a:pt x="572" y="207"/>
                  </a:lnTo>
                  <a:lnTo>
                    <a:pt x="580" y="236"/>
                  </a:lnTo>
                  <a:lnTo>
                    <a:pt x="583" y="264"/>
                  </a:lnTo>
                  <a:lnTo>
                    <a:pt x="585" y="292"/>
                  </a:lnTo>
                  <a:lnTo>
                    <a:pt x="583" y="321"/>
                  </a:lnTo>
                  <a:lnTo>
                    <a:pt x="580" y="349"/>
                  </a:lnTo>
                  <a:lnTo>
                    <a:pt x="572" y="375"/>
                  </a:lnTo>
                  <a:lnTo>
                    <a:pt x="564" y="402"/>
                  </a:lnTo>
                  <a:lnTo>
                    <a:pt x="551" y="427"/>
                  </a:lnTo>
                  <a:lnTo>
                    <a:pt x="538" y="451"/>
                  </a:lnTo>
                  <a:lnTo>
                    <a:pt x="522" y="474"/>
                  </a:lnTo>
                  <a:lnTo>
                    <a:pt x="502" y="497"/>
                  </a:lnTo>
                  <a:lnTo>
                    <a:pt x="481" y="516"/>
                  </a:lnTo>
                  <a:lnTo>
                    <a:pt x="458" y="533"/>
                  </a:lnTo>
                  <a:lnTo>
                    <a:pt x="432" y="549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3527"/>
            <p:cNvSpPr>
              <a:spLocks/>
            </p:cNvSpPr>
            <p:nvPr/>
          </p:nvSpPr>
          <p:spPr bwMode="auto">
            <a:xfrm>
              <a:off x="4492624" y="3570287"/>
              <a:ext cx="358775" cy="360363"/>
            </a:xfrm>
            <a:custGeom>
              <a:avLst/>
              <a:gdLst/>
              <a:ahLst/>
              <a:cxnLst>
                <a:cxn ang="0">
                  <a:pos x="334" y="426"/>
                </a:cxn>
                <a:cxn ang="0">
                  <a:pos x="292" y="443"/>
                </a:cxn>
                <a:cxn ang="0">
                  <a:pos x="248" y="452"/>
                </a:cxn>
                <a:cxn ang="0">
                  <a:pos x="205" y="452"/>
                </a:cxn>
                <a:cxn ang="0">
                  <a:pos x="161" y="443"/>
                </a:cxn>
                <a:cxn ang="0">
                  <a:pos x="122" y="427"/>
                </a:cxn>
                <a:cxn ang="0">
                  <a:pos x="85" y="403"/>
                </a:cxn>
                <a:cxn ang="0">
                  <a:pos x="54" y="372"/>
                </a:cxn>
                <a:cxn ang="0">
                  <a:pos x="28" y="334"/>
                </a:cxn>
                <a:cxn ang="0">
                  <a:pos x="18" y="313"/>
                </a:cxn>
                <a:cxn ang="0">
                  <a:pos x="5" y="271"/>
                </a:cxn>
                <a:cxn ang="0">
                  <a:pos x="0" y="227"/>
                </a:cxn>
                <a:cxn ang="0">
                  <a:pos x="5" y="183"/>
                </a:cxn>
                <a:cxn ang="0">
                  <a:pos x="16" y="142"/>
                </a:cxn>
                <a:cxn ang="0">
                  <a:pos x="38" y="103"/>
                </a:cxn>
                <a:cxn ang="0">
                  <a:pos x="65" y="69"/>
                </a:cxn>
                <a:cxn ang="0">
                  <a:pos x="99" y="40"/>
                </a:cxn>
                <a:cxn ang="0">
                  <a:pos x="119" y="28"/>
                </a:cxn>
                <a:cxn ang="0">
                  <a:pos x="161" y="10"/>
                </a:cxn>
                <a:cxn ang="0">
                  <a:pos x="205" y="2"/>
                </a:cxn>
                <a:cxn ang="0">
                  <a:pos x="248" y="2"/>
                </a:cxn>
                <a:cxn ang="0">
                  <a:pos x="292" y="10"/>
                </a:cxn>
                <a:cxn ang="0">
                  <a:pos x="331" y="27"/>
                </a:cxn>
                <a:cxn ang="0">
                  <a:pos x="368" y="49"/>
                </a:cxn>
                <a:cxn ang="0">
                  <a:pos x="399" y="80"/>
                </a:cxn>
                <a:cxn ang="0">
                  <a:pos x="425" y="119"/>
                </a:cxn>
                <a:cxn ang="0">
                  <a:pos x="435" y="141"/>
                </a:cxn>
                <a:cxn ang="0">
                  <a:pos x="448" y="183"/>
                </a:cxn>
                <a:cxn ang="0">
                  <a:pos x="453" y="227"/>
                </a:cxn>
                <a:cxn ang="0">
                  <a:pos x="448" y="269"/>
                </a:cxn>
                <a:cxn ang="0">
                  <a:pos x="437" y="312"/>
                </a:cxn>
                <a:cxn ang="0">
                  <a:pos x="415" y="351"/>
                </a:cxn>
                <a:cxn ang="0">
                  <a:pos x="388" y="385"/>
                </a:cxn>
                <a:cxn ang="0">
                  <a:pos x="354" y="412"/>
                </a:cxn>
              </a:cxnLst>
              <a:rect l="0" t="0" r="r" b="b"/>
              <a:pathLst>
                <a:path w="453" h="453">
                  <a:moveTo>
                    <a:pt x="334" y="426"/>
                  </a:moveTo>
                  <a:lnTo>
                    <a:pt x="334" y="426"/>
                  </a:lnTo>
                  <a:lnTo>
                    <a:pt x="313" y="435"/>
                  </a:lnTo>
                  <a:lnTo>
                    <a:pt x="292" y="443"/>
                  </a:lnTo>
                  <a:lnTo>
                    <a:pt x="271" y="448"/>
                  </a:lnTo>
                  <a:lnTo>
                    <a:pt x="248" y="452"/>
                  </a:lnTo>
                  <a:lnTo>
                    <a:pt x="227" y="453"/>
                  </a:lnTo>
                  <a:lnTo>
                    <a:pt x="205" y="452"/>
                  </a:lnTo>
                  <a:lnTo>
                    <a:pt x="183" y="448"/>
                  </a:lnTo>
                  <a:lnTo>
                    <a:pt x="161" y="443"/>
                  </a:lnTo>
                  <a:lnTo>
                    <a:pt x="142" y="435"/>
                  </a:lnTo>
                  <a:lnTo>
                    <a:pt x="122" y="427"/>
                  </a:lnTo>
                  <a:lnTo>
                    <a:pt x="103" y="416"/>
                  </a:lnTo>
                  <a:lnTo>
                    <a:pt x="85" y="403"/>
                  </a:lnTo>
                  <a:lnTo>
                    <a:pt x="69" y="388"/>
                  </a:lnTo>
                  <a:lnTo>
                    <a:pt x="54" y="372"/>
                  </a:lnTo>
                  <a:lnTo>
                    <a:pt x="39" y="354"/>
                  </a:lnTo>
                  <a:lnTo>
                    <a:pt x="28" y="334"/>
                  </a:lnTo>
                  <a:lnTo>
                    <a:pt x="28" y="334"/>
                  </a:lnTo>
                  <a:lnTo>
                    <a:pt x="18" y="313"/>
                  </a:lnTo>
                  <a:lnTo>
                    <a:pt x="10" y="292"/>
                  </a:lnTo>
                  <a:lnTo>
                    <a:pt x="5" y="271"/>
                  </a:lnTo>
                  <a:lnTo>
                    <a:pt x="2" y="248"/>
                  </a:lnTo>
                  <a:lnTo>
                    <a:pt x="0" y="227"/>
                  </a:lnTo>
                  <a:lnTo>
                    <a:pt x="2" y="204"/>
                  </a:lnTo>
                  <a:lnTo>
                    <a:pt x="5" y="183"/>
                  </a:lnTo>
                  <a:lnTo>
                    <a:pt x="10" y="162"/>
                  </a:lnTo>
                  <a:lnTo>
                    <a:pt x="16" y="142"/>
                  </a:lnTo>
                  <a:lnTo>
                    <a:pt x="26" y="123"/>
                  </a:lnTo>
                  <a:lnTo>
                    <a:pt x="38" y="103"/>
                  </a:lnTo>
                  <a:lnTo>
                    <a:pt x="51" y="85"/>
                  </a:lnTo>
                  <a:lnTo>
                    <a:pt x="65" y="69"/>
                  </a:lnTo>
                  <a:lnTo>
                    <a:pt x="82" y="54"/>
                  </a:lnTo>
                  <a:lnTo>
                    <a:pt x="99" y="40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40" y="18"/>
                  </a:lnTo>
                  <a:lnTo>
                    <a:pt x="161" y="10"/>
                  </a:lnTo>
                  <a:lnTo>
                    <a:pt x="183" y="5"/>
                  </a:lnTo>
                  <a:lnTo>
                    <a:pt x="205" y="2"/>
                  </a:lnTo>
                  <a:lnTo>
                    <a:pt x="227" y="0"/>
                  </a:lnTo>
                  <a:lnTo>
                    <a:pt x="248" y="2"/>
                  </a:lnTo>
                  <a:lnTo>
                    <a:pt x="271" y="5"/>
                  </a:lnTo>
                  <a:lnTo>
                    <a:pt x="292" y="10"/>
                  </a:lnTo>
                  <a:lnTo>
                    <a:pt x="311" y="17"/>
                  </a:lnTo>
                  <a:lnTo>
                    <a:pt x="331" y="27"/>
                  </a:lnTo>
                  <a:lnTo>
                    <a:pt x="350" y="38"/>
                  </a:lnTo>
                  <a:lnTo>
                    <a:pt x="368" y="49"/>
                  </a:lnTo>
                  <a:lnTo>
                    <a:pt x="385" y="64"/>
                  </a:lnTo>
                  <a:lnTo>
                    <a:pt x="399" y="80"/>
                  </a:lnTo>
                  <a:lnTo>
                    <a:pt x="414" y="100"/>
                  </a:lnTo>
                  <a:lnTo>
                    <a:pt x="425" y="119"/>
                  </a:lnTo>
                  <a:lnTo>
                    <a:pt x="425" y="119"/>
                  </a:lnTo>
                  <a:lnTo>
                    <a:pt x="435" y="141"/>
                  </a:lnTo>
                  <a:lnTo>
                    <a:pt x="443" y="162"/>
                  </a:lnTo>
                  <a:lnTo>
                    <a:pt x="448" y="183"/>
                  </a:lnTo>
                  <a:lnTo>
                    <a:pt x="451" y="204"/>
                  </a:lnTo>
                  <a:lnTo>
                    <a:pt x="453" y="227"/>
                  </a:lnTo>
                  <a:lnTo>
                    <a:pt x="451" y="248"/>
                  </a:lnTo>
                  <a:lnTo>
                    <a:pt x="448" y="269"/>
                  </a:lnTo>
                  <a:lnTo>
                    <a:pt x="443" y="290"/>
                  </a:lnTo>
                  <a:lnTo>
                    <a:pt x="437" y="312"/>
                  </a:lnTo>
                  <a:lnTo>
                    <a:pt x="427" y="331"/>
                  </a:lnTo>
                  <a:lnTo>
                    <a:pt x="415" y="351"/>
                  </a:lnTo>
                  <a:lnTo>
                    <a:pt x="402" y="369"/>
                  </a:lnTo>
                  <a:lnTo>
                    <a:pt x="388" y="385"/>
                  </a:lnTo>
                  <a:lnTo>
                    <a:pt x="371" y="399"/>
                  </a:lnTo>
                  <a:lnTo>
                    <a:pt x="354" y="412"/>
                  </a:lnTo>
                  <a:lnTo>
                    <a:pt x="334" y="426"/>
                  </a:lnTo>
                  <a:close/>
                </a:path>
              </a:pathLst>
            </a:custGeom>
            <a:solidFill>
              <a:srgbClr val="FFF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528"/>
            <p:cNvSpPr>
              <a:spLocks/>
            </p:cNvSpPr>
            <p:nvPr/>
          </p:nvSpPr>
          <p:spPr bwMode="auto">
            <a:xfrm>
              <a:off x="4492624" y="3570287"/>
              <a:ext cx="358775" cy="360363"/>
            </a:xfrm>
            <a:custGeom>
              <a:avLst/>
              <a:gdLst/>
              <a:ahLst/>
              <a:cxnLst>
                <a:cxn ang="0">
                  <a:pos x="334" y="426"/>
                </a:cxn>
                <a:cxn ang="0">
                  <a:pos x="292" y="443"/>
                </a:cxn>
                <a:cxn ang="0">
                  <a:pos x="248" y="452"/>
                </a:cxn>
                <a:cxn ang="0">
                  <a:pos x="205" y="452"/>
                </a:cxn>
                <a:cxn ang="0">
                  <a:pos x="161" y="443"/>
                </a:cxn>
                <a:cxn ang="0">
                  <a:pos x="122" y="427"/>
                </a:cxn>
                <a:cxn ang="0">
                  <a:pos x="85" y="403"/>
                </a:cxn>
                <a:cxn ang="0">
                  <a:pos x="54" y="372"/>
                </a:cxn>
                <a:cxn ang="0">
                  <a:pos x="28" y="334"/>
                </a:cxn>
                <a:cxn ang="0">
                  <a:pos x="18" y="313"/>
                </a:cxn>
                <a:cxn ang="0">
                  <a:pos x="5" y="271"/>
                </a:cxn>
                <a:cxn ang="0">
                  <a:pos x="0" y="227"/>
                </a:cxn>
                <a:cxn ang="0">
                  <a:pos x="5" y="183"/>
                </a:cxn>
                <a:cxn ang="0">
                  <a:pos x="16" y="142"/>
                </a:cxn>
                <a:cxn ang="0">
                  <a:pos x="38" y="103"/>
                </a:cxn>
                <a:cxn ang="0">
                  <a:pos x="65" y="69"/>
                </a:cxn>
                <a:cxn ang="0">
                  <a:pos x="99" y="40"/>
                </a:cxn>
                <a:cxn ang="0">
                  <a:pos x="119" y="28"/>
                </a:cxn>
                <a:cxn ang="0">
                  <a:pos x="161" y="10"/>
                </a:cxn>
                <a:cxn ang="0">
                  <a:pos x="205" y="2"/>
                </a:cxn>
                <a:cxn ang="0">
                  <a:pos x="248" y="2"/>
                </a:cxn>
                <a:cxn ang="0">
                  <a:pos x="292" y="10"/>
                </a:cxn>
                <a:cxn ang="0">
                  <a:pos x="331" y="27"/>
                </a:cxn>
                <a:cxn ang="0">
                  <a:pos x="368" y="49"/>
                </a:cxn>
                <a:cxn ang="0">
                  <a:pos x="399" y="80"/>
                </a:cxn>
                <a:cxn ang="0">
                  <a:pos x="425" y="119"/>
                </a:cxn>
                <a:cxn ang="0">
                  <a:pos x="435" y="141"/>
                </a:cxn>
                <a:cxn ang="0">
                  <a:pos x="448" y="183"/>
                </a:cxn>
                <a:cxn ang="0">
                  <a:pos x="453" y="227"/>
                </a:cxn>
                <a:cxn ang="0">
                  <a:pos x="448" y="269"/>
                </a:cxn>
                <a:cxn ang="0">
                  <a:pos x="437" y="312"/>
                </a:cxn>
                <a:cxn ang="0">
                  <a:pos x="415" y="351"/>
                </a:cxn>
                <a:cxn ang="0">
                  <a:pos x="388" y="385"/>
                </a:cxn>
                <a:cxn ang="0">
                  <a:pos x="354" y="412"/>
                </a:cxn>
              </a:cxnLst>
              <a:rect l="0" t="0" r="r" b="b"/>
              <a:pathLst>
                <a:path w="453" h="453">
                  <a:moveTo>
                    <a:pt x="334" y="426"/>
                  </a:moveTo>
                  <a:lnTo>
                    <a:pt x="334" y="426"/>
                  </a:lnTo>
                  <a:lnTo>
                    <a:pt x="313" y="435"/>
                  </a:lnTo>
                  <a:lnTo>
                    <a:pt x="292" y="443"/>
                  </a:lnTo>
                  <a:lnTo>
                    <a:pt x="271" y="448"/>
                  </a:lnTo>
                  <a:lnTo>
                    <a:pt x="248" y="452"/>
                  </a:lnTo>
                  <a:lnTo>
                    <a:pt x="227" y="453"/>
                  </a:lnTo>
                  <a:lnTo>
                    <a:pt x="205" y="452"/>
                  </a:lnTo>
                  <a:lnTo>
                    <a:pt x="183" y="448"/>
                  </a:lnTo>
                  <a:lnTo>
                    <a:pt x="161" y="443"/>
                  </a:lnTo>
                  <a:lnTo>
                    <a:pt x="142" y="435"/>
                  </a:lnTo>
                  <a:lnTo>
                    <a:pt x="122" y="427"/>
                  </a:lnTo>
                  <a:lnTo>
                    <a:pt x="103" y="416"/>
                  </a:lnTo>
                  <a:lnTo>
                    <a:pt x="85" y="403"/>
                  </a:lnTo>
                  <a:lnTo>
                    <a:pt x="69" y="388"/>
                  </a:lnTo>
                  <a:lnTo>
                    <a:pt x="54" y="372"/>
                  </a:lnTo>
                  <a:lnTo>
                    <a:pt x="39" y="354"/>
                  </a:lnTo>
                  <a:lnTo>
                    <a:pt x="28" y="334"/>
                  </a:lnTo>
                  <a:lnTo>
                    <a:pt x="28" y="334"/>
                  </a:lnTo>
                  <a:lnTo>
                    <a:pt x="18" y="313"/>
                  </a:lnTo>
                  <a:lnTo>
                    <a:pt x="10" y="292"/>
                  </a:lnTo>
                  <a:lnTo>
                    <a:pt x="5" y="271"/>
                  </a:lnTo>
                  <a:lnTo>
                    <a:pt x="2" y="248"/>
                  </a:lnTo>
                  <a:lnTo>
                    <a:pt x="0" y="227"/>
                  </a:lnTo>
                  <a:lnTo>
                    <a:pt x="2" y="204"/>
                  </a:lnTo>
                  <a:lnTo>
                    <a:pt x="5" y="183"/>
                  </a:lnTo>
                  <a:lnTo>
                    <a:pt x="10" y="162"/>
                  </a:lnTo>
                  <a:lnTo>
                    <a:pt x="16" y="142"/>
                  </a:lnTo>
                  <a:lnTo>
                    <a:pt x="26" y="123"/>
                  </a:lnTo>
                  <a:lnTo>
                    <a:pt x="38" y="103"/>
                  </a:lnTo>
                  <a:lnTo>
                    <a:pt x="51" y="85"/>
                  </a:lnTo>
                  <a:lnTo>
                    <a:pt x="65" y="69"/>
                  </a:lnTo>
                  <a:lnTo>
                    <a:pt x="82" y="54"/>
                  </a:lnTo>
                  <a:lnTo>
                    <a:pt x="99" y="40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40" y="18"/>
                  </a:lnTo>
                  <a:lnTo>
                    <a:pt x="161" y="10"/>
                  </a:lnTo>
                  <a:lnTo>
                    <a:pt x="183" y="5"/>
                  </a:lnTo>
                  <a:lnTo>
                    <a:pt x="205" y="2"/>
                  </a:lnTo>
                  <a:lnTo>
                    <a:pt x="227" y="0"/>
                  </a:lnTo>
                  <a:lnTo>
                    <a:pt x="248" y="2"/>
                  </a:lnTo>
                  <a:lnTo>
                    <a:pt x="271" y="5"/>
                  </a:lnTo>
                  <a:lnTo>
                    <a:pt x="292" y="10"/>
                  </a:lnTo>
                  <a:lnTo>
                    <a:pt x="311" y="17"/>
                  </a:lnTo>
                  <a:lnTo>
                    <a:pt x="331" y="27"/>
                  </a:lnTo>
                  <a:lnTo>
                    <a:pt x="350" y="38"/>
                  </a:lnTo>
                  <a:lnTo>
                    <a:pt x="368" y="49"/>
                  </a:lnTo>
                  <a:lnTo>
                    <a:pt x="385" y="64"/>
                  </a:lnTo>
                  <a:lnTo>
                    <a:pt x="399" y="80"/>
                  </a:lnTo>
                  <a:lnTo>
                    <a:pt x="414" y="100"/>
                  </a:lnTo>
                  <a:lnTo>
                    <a:pt x="425" y="119"/>
                  </a:lnTo>
                  <a:lnTo>
                    <a:pt x="425" y="119"/>
                  </a:lnTo>
                  <a:lnTo>
                    <a:pt x="435" y="141"/>
                  </a:lnTo>
                  <a:lnTo>
                    <a:pt x="443" y="162"/>
                  </a:lnTo>
                  <a:lnTo>
                    <a:pt x="448" y="183"/>
                  </a:lnTo>
                  <a:lnTo>
                    <a:pt x="451" y="204"/>
                  </a:lnTo>
                  <a:lnTo>
                    <a:pt x="453" y="227"/>
                  </a:lnTo>
                  <a:lnTo>
                    <a:pt x="451" y="248"/>
                  </a:lnTo>
                  <a:lnTo>
                    <a:pt x="448" y="269"/>
                  </a:lnTo>
                  <a:lnTo>
                    <a:pt x="443" y="290"/>
                  </a:lnTo>
                  <a:lnTo>
                    <a:pt x="437" y="312"/>
                  </a:lnTo>
                  <a:lnTo>
                    <a:pt x="427" y="331"/>
                  </a:lnTo>
                  <a:lnTo>
                    <a:pt x="415" y="351"/>
                  </a:lnTo>
                  <a:lnTo>
                    <a:pt x="402" y="369"/>
                  </a:lnTo>
                  <a:lnTo>
                    <a:pt x="388" y="385"/>
                  </a:lnTo>
                  <a:lnTo>
                    <a:pt x="371" y="399"/>
                  </a:lnTo>
                  <a:lnTo>
                    <a:pt x="354" y="412"/>
                  </a:lnTo>
                  <a:lnTo>
                    <a:pt x="334" y="42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529"/>
            <p:cNvSpPr>
              <a:spLocks/>
            </p:cNvSpPr>
            <p:nvPr/>
          </p:nvSpPr>
          <p:spPr bwMode="auto">
            <a:xfrm>
              <a:off x="4565649" y="3656012"/>
              <a:ext cx="160338" cy="20161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77" y="0"/>
                </a:cxn>
                <a:cxn ang="0">
                  <a:pos x="70" y="3"/>
                </a:cxn>
                <a:cxn ang="0">
                  <a:pos x="70" y="3"/>
                </a:cxn>
                <a:cxn ang="0">
                  <a:pos x="59" y="11"/>
                </a:cxn>
                <a:cxn ang="0">
                  <a:pos x="48" y="19"/>
                </a:cxn>
                <a:cxn ang="0">
                  <a:pos x="38" y="28"/>
                </a:cxn>
                <a:cxn ang="0">
                  <a:pos x="30" y="37"/>
                </a:cxn>
                <a:cxn ang="0">
                  <a:pos x="22" y="49"/>
                </a:cxn>
                <a:cxn ang="0">
                  <a:pos x="15" y="59"/>
                </a:cxn>
                <a:cxn ang="0">
                  <a:pos x="10" y="70"/>
                </a:cxn>
                <a:cxn ang="0">
                  <a:pos x="5" y="83"/>
                </a:cxn>
                <a:cxn ang="0">
                  <a:pos x="4" y="94"/>
                </a:cxn>
                <a:cxn ang="0">
                  <a:pos x="0" y="107"/>
                </a:cxn>
                <a:cxn ang="0">
                  <a:pos x="0" y="120"/>
                </a:cxn>
                <a:cxn ang="0">
                  <a:pos x="0" y="133"/>
                </a:cxn>
                <a:cxn ang="0">
                  <a:pos x="2" y="147"/>
                </a:cxn>
                <a:cxn ang="0">
                  <a:pos x="5" y="160"/>
                </a:cxn>
                <a:cxn ang="0">
                  <a:pos x="10" y="173"/>
                </a:cxn>
                <a:cxn ang="0">
                  <a:pos x="17" y="184"/>
                </a:cxn>
                <a:cxn ang="0">
                  <a:pos x="17" y="184"/>
                </a:cxn>
                <a:cxn ang="0">
                  <a:pos x="26" y="200"/>
                </a:cxn>
                <a:cxn ang="0">
                  <a:pos x="38" y="213"/>
                </a:cxn>
                <a:cxn ang="0">
                  <a:pos x="51" y="226"/>
                </a:cxn>
                <a:cxn ang="0">
                  <a:pos x="66" y="236"/>
                </a:cxn>
                <a:cxn ang="0">
                  <a:pos x="82" y="244"/>
                </a:cxn>
                <a:cxn ang="0">
                  <a:pos x="98" y="249"/>
                </a:cxn>
                <a:cxn ang="0">
                  <a:pos x="116" y="252"/>
                </a:cxn>
                <a:cxn ang="0">
                  <a:pos x="134" y="254"/>
                </a:cxn>
                <a:cxn ang="0">
                  <a:pos x="134" y="254"/>
                </a:cxn>
                <a:cxn ang="0">
                  <a:pos x="150" y="252"/>
                </a:cxn>
                <a:cxn ang="0">
                  <a:pos x="165" y="249"/>
                </a:cxn>
                <a:cxn ang="0">
                  <a:pos x="181" y="244"/>
                </a:cxn>
                <a:cxn ang="0">
                  <a:pos x="197" y="238"/>
                </a:cxn>
                <a:cxn ang="0">
                  <a:pos x="197" y="238"/>
                </a:cxn>
                <a:cxn ang="0">
                  <a:pos x="204" y="234"/>
                </a:cxn>
                <a:cxn ang="0">
                  <a:pos x="77" y="0"/>
                </a:cxn>
              </a:cxnLst>
              <a:rect l="0" t="0" r="r" b="b"/>
              <a:pathLst>
                <a:path w="204" h="254">
                  <a:moveTo>
                    <a:pt x="77" y="0"/>
                  </a:moveTo>
                  <a:lnTo>
                    <a:pt x="77" y="0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9" y="11"/>
                  </a:lnTo>
                  <a:lnTo>
                    <a:pt x="48" y="19"/>
                  </a:lnTo>
                  <a:lnTo>
                    <a:pt x="38" y="28"/>
                  </a:lnTo>
                  <a:lnTo>
                    <a:pt x="30" y="37"/>
                  </a:lnTo>
                  <a:lnTo>
                    <a:pt x="22" y="49"/>
                  </a:lnTo>
                  <a:lnTo>
                    <a:pt x="15" y="59"/>
                  </a:lnTo>
                  <a:lnTo>
                    <a:pt x="10" y="70"/>
                  </a:lnTo>
                  <a:lnTo>
                    <a:pt x="5" y="83"/>
                  </a:lnTo>
                  <a:lnTo>
                    <a:pt x="4" y="94"/>
                  </a:lnTo>
                  <a:lnTo>
                    <a:pt x="0" y="107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5" y="160"/>
                  </a:lnTo>
                  <a:lnTo>
                    <a:pt x="10" y="173"/>
                  </a:lnTo>
                  <a:lnTo>
                    <a:pt x="17" y="184"/>
                  </a:lnTo>
                  <a:lnTo>
                    <a:pt x="17" y="184"/>
                  </a:lnTo>
                  <a:lnTo>
                    <a:pt x="26" y="200"/>
                  </a:lnTo>
                  <a:lnTo>
                    <a:pt x="38" y="213"/>
                  </a:lnTo>
                  <a:lnTo>
                    <a:pt x="51" y="226"/>
                  </a:lnTo>
                  <a:lnTo>
                    <a:pt x="66" y="236"/>
                  </a:lnTo>
                  <a:lnTo>
                    <a:pt x="82" y="244"/>
                  </a:lnTo>
                  <a:lnTo>
                    <a:pt x="98" y="249"/>
                  </a:lnTo>
                  <a:lnTo>
                    <a:pt x="116" y="252"/>
                  </a:lnTo>
                  <a:lnTo>
                    <a:pt x="134" y="254"/>
                  </a:lnTo>
                  <a:lnTo>
                    <a:pt x="134" y="254"/>
                  </a:lnTo>
                  <a:lnTo>
                    <a:pt x="150" y="252"/>
                  </a:lnTo>
                  <a:lnTo>
                    <a:pt x="165" y="249"/>
                  </a:lnTo>
                  <a:lnTo>
                    <a:pt x="181" y="244"/>
                  </a:lnTo>
                  <a:lnTo>
                    <a:pt x="197" y="238"/>
                  </a:lnTo>
                  <a:lnTo>
                    <a:pt x="197" y="238"/>
                  </a:lnTo>
                  <a:lnTo>
                    <a:pt x="204" y="23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FFFF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530"/>
            <p:cNvSpPr>
              <a:spLocks/>
            </p:cNvSpPr>
            <p:nvPr/>
          </p:nvSpPr>
          <p:spPr bwMode="auto">
            <a:xfrm>
              <a:off x="4565649" y="3656012"/>
              <a:ext cx="160338" cy="201613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77" y="0"/>
                </a:cxn>
                <a:cxn ang="0">
                  <a:pos x="70" y="3"/>
                </a:cxn>
                <a:cxn ang="0">
                  <a:pos x="70" y="3"/>
                </a:cxn>
                <a:cxn ang="0">
                  <a:pos x="59" y="11"/>
                </a:cxn>
                <a:cxn ang="0">
                  <a:pos x="48" y="19"/>
                </a:cxn>
                <a:cxn ang="0">
                  <a:pos x="38" y="28"/>
                </a:cxn>
                <a:cxn ang="0">
                  <a:pos x="30" y="37"/>
                </a:cxn>
                <a:cxn ang="0">
                  <a:pos x="22" y="49"/>
                </a:cxn>
                <a:cxn ang="0">
                  <a:pos x="15" y="59"/>
                </a:cxn>
                <a:cxn ang="0">
                  <a:pos x="10" y="70"/>
                </a:cxn>
                <a:cxn ang="0">
                  <a:pos x="5" y="83"/>
                </a:cxn>
                <a:cxn ang="0">
                  <a:pos x="4" y="94"/>
                </a:cxn>
                <a:cxn ang="0">
                  <a:pos x="0" y="107"/>
                </a:cxn>
                <a:cxn ang="0">
                  <a:pos x="0" y="120"/>
                </a:cxn>
                <a:cxn ang="0">
                  <a:pos x="0" y="133"/>
                </a:cxn>
                <a:cxn ang="0">
                  <a:pos x="2" y="147"/>
                </a:cxn>
                <a:cxn ang="0">
                  <a:pos x="5" y="160"/>
                </a:cxn>
                <a:cxn ang="0">
                  <a:pos x="10" y="173"/>
                </a:cxn>
                <a:cxn ang="0">
                  <a:pos x="17" y="184"/>
                </a:cxn>
                <a:cxn ang="0">
                  <a:pos x="17" y="184"/>
                </a:cxn>
                <a:cxn ang="0">
                  <a:pos x="26" y="200"/>
                </a:cxn>
                <a:cxn ang="0">
                  <a:pos x="38" y="213"/>
                </a:cxn>
                <a:cxn ang="0">
                  <a:pos x="51" y="226"/>
                </a:cxn>
                <a:cxn ang="0">
                  <a:pos x="66" y="236"/>
                </a:cxn>
                <a:cxn ang="0">
                  <a:pos x="82" y="244"/>
                </a:cxn>
                <a:cxn ang="0">
                  <a:pos x="98" y="249"/>
                </a:cxn>
                <a:cxn ang="0">
                  <a:pos x="116" y="252"/>
                </a:cxn>
                <a:cxn ang="0">
                  <a:pos x="134" y="254"/>
                </a:cxn>
                <a:cxn ang="0">
                  <a:pos x="134" y="254"/>
                </a:cxn>
                <a:cxn ang="0">
                  <a:pos x="150" y="252"/>
                </a:cxn>
                <a:cxn ang="0">
                  <a:pos x="165" y="249"/>
                </a:cxn>
                <a:cxn ang="0">
                  <a:pos x="181" y="244"/>
                </a:cxn>
                <a:cxn ang="0">
                  <a:pos x="197" y="238"/>
                </a:cxn>
                <a:cxn ang="0">
                  <a:pos x="197" y="238"/>
                </a:cxn>
                <a:cxn ang="0">
                  <a:pos x="204" y="234"/>
                </a:cxn>
                <a:cxn ang="0">
                  <a:pos x="77" y="0"/>
                </a:cxn>
              </a:cxnLst>
              <a:rect l="0" t="0" r="r" b="b"/>
              <a:pathLst>
                <a:path w="204" h="254">
                  <a:moveTo>
                    <a:pt x="77" y="0"/>
                  </a:moveTo>
                  <a:lnTo>
                    <a:pt x="77" y="0"/>
                  </a:lnTo>
                  <a:lnTo>
                    <a:pt x="70" y="3"/>
                  </a:lnTo>
                  <a:lnTo>
                    <a:pt x="70" y="3"/>
                  </a:lnTo>
                  <a:lnTo>
                    <a:pt x="59" y="11"/>
                  </a:lnTo>
                  <a:lnTo>
                    <a:pt x="48" y="19"/>
                  </a:lnTo>
                  <a:lnTo>
                    <a:pt x="38" y="28"/>
                  </a:lnTo>
                  <a:lnTo>
                    <a:pt x="30" y="37"/>
                  </a:lnTo>
                  <a:lnTo>
                    <a:pt x="22" y="49"/>
                  </a:lnTo>
                  <a:lnTo>
                    <a:pt x="15" y="59"/>
                  </a:lnTo>
                  <a:lnTo>
                    <a:pt x="10" y="70"/>
                  </a:lnTo>
                  <a:lnTo>
                    <a:pt x="5" y="83"/>
                  </a:lnTo>
                  <a:lnTo>
                    <a:pt x="4" y="94"/>
                  </a:lnTo>
                  <a:lnTo>
                    <a:pt x="0" y="107"/>
                  </a:lnTo>
                  <a:lnTo>
                    <a:pt x="0" y="120"/>
                  </a:lnTo>
                  <a:lnTo>
                    <a:pt x="0" y="133"/>
                  </a:lnTo>
                  <a:lnTo>
                    <a:pt x="2" y="147"/>
                  </a:lnTo>
                  <a:lnTo>
                    <a:pt x="5" y="160"/>
                  </a:lnTo>
                  <a:lnTo>
                    <a:pt x="10" y="173"/>
                  </a:lnTo>
                  <a:lnTo>
                    <a:pt x="17" y="184"/>
                  </a:lnTo>
                  <a:lnTo>
                    <a:pt x="17" y="184"/>
                  </a:lnTo>
                  <a:lnTo>
                    <a:pt x="26" y="200"/>
                  </a:lnTo>
                  <a:lnTo>
                    <a:pt x="38" y="213"/>
                  </a:lnTo>
                  <a:lnTo>
                    <a:pt x="51" y="226"/>
                  </a:lnTo>
                  <a:lnTo>
                    <a:pt x="66" y="236"/>
                  </a:lnTo>
                  <a:lnTo>
                    <a:pt x="82" y="244"/>
                  </a:lnTo>
                  <a:lnTo>
                    <a:pt x="98" y="249"/>
                  </a:lnTo>
                  <a:lnTo>
                    <a:pt x="116" y="252"/>
                  </a:lnTo>
                  <a:lnTo>
                    <a:pt x="134" y="254"/>
                  </a:lnTo>
                  <a:lnTo>
                    <a:pt x="134" y="254"/>
                  </a:lnTo>
                  <a:lnTo>
                    <a:pt x="150" y="252"/>
                  </a:lnTo>
                  <a:lnTo>
                    <a:pt x="165" y="249"/>
                  </a:lnTo>
                  <a:lnTo>
                    <a:pt x="181" y="244"/>
                  </a:lnTo>
                  <a:lnTo>
                    <a:pt x="197" y="238"/>
                  </a:lnTo>
                  <a:lnTo>
                    <a:pt x="197" y="238"/>
                  </a:lnTo>
                  <a:lnTo>
                    <a:pt x="204" y="234"/>
                  </a:lnTo>
                  <a:lnTo>
                    <a:pt x="77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531"/>
            <p:cNvSpPr>
              <a:spLocks/>
            </p:cNvSpPr>
            <p:nvPr/>
          </p:nvSpPr>
          <p:spPr bwMode="auto">
            <a:xfrm>
              <a:off x="4565649" y="3559175"/>
              <a:ext cx="19050" cy="17463"/>
            </a:xfrm>
            <a:custGeom>
              <a:avLst/>
              <a:gdLst/>
              <a:ahLst/>
              <a:cxnLst>
                <a:cxn ang="0">
                  <a:pos x="25" y="11"/>
                </a:cxn>
                <a:cxn ang="0">
                  <a:pos x="25" y="11"/>
                </a:cxn>
                <a:cxn ang="0">
                  <a:pos x="23" y="16"/>
                </a:cxn>
                <a:cxn ang="0">
                  <a:pos x="22" y="19"/>
                </a:cxn>
                <a:cxn ang="0">
                  <a:pos x="17" y="23"/>
                </a:cxn>
                <a:cxn ang="0">
                  <a:pos x="13" y="23"/>
                </a:cxn>
                <a:cxn ang="0">
                  <a:pos x="13" y="23"/>
                </a:cxn>
                <a:cxn ang="0">
                  <a:pos x="8" y="23"/>
                </a:cxn>
                <a:cxn ang="0">
                  <a:pos x="4" y="19"/>
                </a:cxn>
                <a:cxn ang="0">
                  <a:pos x="2" y="1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6"/>
                </a:cxn>
                <a:cxn ang="0">
                  <a:pos x="4" y="3"/>
                </a:cxn>
                <a:cxn ang="0">
                  <a:pos x="8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22" y="3"/>
                </a:cxn>
                <a:cxn ang="0">
                  <a:pos x="23" y="6"/>
                </a:cxn>
                <a:cxn ang="0">
                  <a:pos x="25" y="11"/>
                </a:cxn>
              </a:cxnLst>
              <a:rect l="0" t="0" r="r" b="b"/>
              <a:pathLst>
                <a:path w="25" h="23">
                  <a:moveTo>
                    <a:pt x="25" y="11"/>
                  </a:moveTo>
                  <a:lnTo>
                    <a:pt x="25" y="11"/>
                  </a:lnTo>
                  <a:lnTo>
                    <a:pt x="23" y="16"/>
                  </a:lnTo>
                  <a:lnTo>
                    <a:pt x="22" y="19"/>
                  </a:lnTo>
                  <a:lnTo>
                    <a:pt x="17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8" y="23"/>
                  </a:lnTo>
                  <a:lnTo>
                    <a:pt x="4" y="19"/>
                  </a:lnTo>
                  <a:lnTo>
                    <a:pt x="2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6"/>
                  </a:lnTo>
                  <a:lnTo>
                    <a:pt x="4" y="3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2" y="3"/>
                  </a:lnTo>
                  <a:lnTo>
                    <a:pt x="23" y="6"/>
                  </a:lnTo>
                  <a:lnTo>
                    <a:pt x="25" y="11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532"/>
            <p:cNvSpPr>
              <a:spLocks/>
            </p:cNvSpPr>
            <p:nvPr/>
          </p:nvSpPr>
          <p:spPr bwMode="auto">
            <a:xfrm>
              <a:off x="4565649" y="3559175"/>
              <a:ext cx="19050" cy="17463"/>
            </a:xfrm>
            <a:custGeom>
              <a:avLst/>
              <a:gdLst/>
              <a:ahLst/>
              <a:cxnLst>
                <a:cxn ang="0">
                  <a:pos x="25" y="11"/>
                </a:cxn>
                <a:cxn ang="0">
                  <a:pos x="25" y="11"/>
                </a:cxn>
                <a:cxn ang="0">
                  <a:pos x="23" y="16"/>
                </a:cxn>
                <a:cxn ang="0">
                  <a:pos x="22" y="19"/>
                </a:cxn>
                <a:cxn ang="0">
                  <a:pos x="17" y="23"/>
                </a:cxn>
                <a:cxn ang="0">
                  <a:pos x="13" y="23"/>
                </a:cxn>
                <a:cxn ang="0">
                  <a:pos x="13" y="23"/>
                </a:cxn>
                <a:cxn ang="0">
                  <a:pos x="8" y="23"/>
                </a:cxn>
                <a:cxn ang="0">
                  <a:pos x="4" y="19"/>
                </a:cxn>
                <a:cxn ang="0">
                  <a:pos x="2" y="1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6"/>
                </a:cxn>
                <a:cxn ang="0">
                  <a:pos x="4" y="3"/>
                </a:cxn>
                <a:cxn ang="0">
                  <a:pos x="8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7" y="0"/>
                </a:cxn>
                <a:cxn ang="0">
                  <a:pos x="22" y="3"/>
                </a:cxn>
                <a:cxn ang="0">
                  <a:pos x="23" y="6"/>
                </a:cxn>
                <a:cxn ang="0">
                  <a:pos x="25" y="11"/>
                </a:cxn>
              </a:cxnLst>
              <a:rect l="0" t="0" r="r" b="b"/>
              <a:pathLst>
                <a:path w="25" h="23">
                  <a:moveTo>
                    <a:pt x="25" y="11"/>
                  </a:moveTo>
                  <a:lnTo>
                    <a:pt x="25" y="11"/>
                  </a:lnTo>
                  <a:lnTo>
                    <a:pt x="23" y="16"/>
                  </a:lnTo>
                  <a:lnTo>
                    <a:pt x="22" y="19"/>
                  </a:lnTo>
                  <a:lnTo>
                    <a:pt x="17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8" y="23"/>
                  </a:lnTo>
                  <a:lnTo>
                    <a:pt x="4" y="19"/>
                  </a:lnTo>
                  <a:lnTo>
                    <a:pt x="2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6"/>
                  </a:lnTo>
                  <a:lnTo>
                    <a:pt x="4" y="3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7" y="0"/>
                  </a:lnTo>
                  <a:lnTo>
                    <a:pt x="22" y="3"/>
                  </a:lnTo>
                  <a:lnTo>
                    <a:pt x="23" y="6"/>
                  </a:lnTo>
                  <a:lnTo>
                    <a:pt x="25" y="11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533"/>
            <p:cNvSpPr>
              <a:spLocks/>
            </p:cNvSpPr>
            <p:nvPr/>
          </p:nvSpPr>
          <p:spPr bwMode="auto">
            <a:xfrm>
              <a:off x="4518024" y="3600450"/>
              <a:ext cx="20638" cy="19050"/>
            </a:xfrm>
            <a:custGeom>
              <a:avLst/>
              <a:gdLst/>
              <a:ahLst/>
              <a:cxnLst>
                <a:cxn ang="0">
                  <a:pos x="24" y="13"/>
                </a:cxn>
                <a:cxn ang="0">
                  <a:pos x="24" y="13"/>
                </a:cxn>
                <a:cxn ang="0">
                  <a:pos x="23" y="16"/>
                </a:cxn>
                <a:cxn ang="0">
                  <a:pos x="21" y="21"/>
                </a:cxn>
                <a:cxn ang="0">
                  <a:pos x="16" y="23"/>
                </a:cxn>
                <a:cxn ang="0">
                  <a:pos x="11" y="24"/>
                </a:cxn>
                <a:cxn ang="0">
                  <a:pos x="11" y="24"/>
                </a:cxn>
                <a:cxn ang="0">
                  <a:pos x="8" y="23"/>
                </a:cxn>
                <a:cxn ang="0">
                  <a:pos x="3" y="21"/>
                </a:cxn>
                <a:cxn ang="0">
                  <a:pos x="1" y="16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3" y="3"/>
                </a:cxn>
                <a:cxn ang="0">
                  <a:pos x="8" y="2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6" y="2"/>
                </a:cxn>
                <a:cxn ang="0">
                  <a:pos x="21" y="3"/>
                </a:cxn>
                <a:cxn ang="0">
                  <a:pos x="23" y="8"/>
                </a:cxn>
                <a:cxn ang="0">
                  <a:pos x="24" y="13"/>
                </a:cxn>
                <a:cxn ang="0">
                  <a:pos x="24" y="13"/>
                </a:cxn>
              </a:cxnLst>
              <a:rect l="0" t="0" r="r" b="b"/>
              <a:pathLst>
                <a:path w="24" h="24">
                  <a:moveTo>
                    <a:pt x="24" y="13"/>
                  </a:moveTo>
                  <a:lnTo>
                    <a:pt x="24" y="13"/>
                  </a:lnTo>
                  <a:lnTo>
                    <a:pt x="23" y="16"/>
                  </a:lnTo>
                  <a:lnTo>
                    <a:pt x="21" y="21"/>
                  </a:lnTo>
                  <a:lnTo>
                    <a:pt x="16" y="23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3" y="3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21" y="3"/>
                  </a:lnTo>
                  <a:lnTo>
                    <a:pt x="23" y="8"/>
                  </a:lnTo>
                  <a:lnTo>
                    <a:pt x="24" y="13"/>
                  </a:lnTo>
                  <a:lnTo>
                    <a:pt x="24" y="1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534"/>
            <p:cNvSpPr>
              <a:spLocks/>
            </p:cNvSpPr>
            <p:nvPr/>
          </p:nvSpPr>
          <p:spPr bwMode="auto">
            <a:xfrm>
              <a:off x="4591049" y="3554412"/>
              <a:ext cx="12700" cy="14288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16" y="8"/>
                </a:cxn>
                <a:cxn ang="0">
                  <a:pos x="16" y="11"/>
                </a:cxn>
                <a:cxn ang="0">
                  <a:pos x="15" y="15"/>
                </a:cxn>
                <a:cxn ang="0">
                  <a:pos x="11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5" y="16"/>
                </a:cxn>
                <a:cxn ang="0">
                  <a:pos x="3" y="15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5" y="2"/>
                </a:cxn>
                <a:cxn ang="0">
                  <a:pos x="16" y="5"/>
                </a:cxn>
                <a:cxn ang="0">
                  <a:pos x="16" y="8"/>
                </a:cxn>
              </a:cxnLst>
              <a:rect l="0" t="0" r="r" b="b"/>
              <a:pathLst>
                <a:path w="16" h="16">
                  <a:moveTo>
                    <a:pt x="16" y="8"/>
                  </a:moveTo>
                  <a:lnTo>
                    <a:pt x="16" y="8"/>
                  </a:lnTo>
                  <a:lnTo>
                    <a:pt x="16" y="11"/>
                  </a:lnTo>
                  <a:lnTo>
                    <a:pt x="15" y="15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3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535"/>
            <p:cNvSpPr>
              <a:spLocks/>
            </p:cNvSpPr>
            <p:nvPr/>
          </p:nvSpPr>
          <p:spPr bwMode="auto">
            <a:xfrm>
              <a:off x="4591049" y="3554412"/>
              <a:ext cx="12700" cy="14288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16" y="8"/>
                </a:cxn>
                <a:cxn ang="0">
                  <a:pos x="16" y="11"/>
                </a:cxn>
                <a:cxn ang="0">
                  <a:pos x="15" y="15"/>
                </a:cxn>
                <a:cxn ang="0">
                  <a:pos x="11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5" y="16"/>
                </a:cxn>
                <a:cxn ang="0">
                  <a:pos x="3" y="15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5" y="2"/>
                </a:cxn>
                <a:cxn ang="0">
                  <a:pos x="16" y="5"/>
                </a:cxn>
                <a:cxn ang="0">
                  <a:pos x="16" y="8"/>
                </a:cxn>
              </a:cxnLst>
              <a:rect l="0" t="0" r="r" b="b"/>
              <a:pathLst>
                <a:path w="16" h="16">
                  <a:moveTo>
                    <a:pt x="16" y="8"/>
                  </a:moveTo>
                  <a:lnTo>
                    <a:pt x="16" y="8"/>
                  </a:lnTo>
                  <a:lnTo>
                    <a:pt x="16" y="11"/>
                  </a:lnTo>
                  <a:lnTo>
                    <a:pt x="15" y="15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3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6" y="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536"/>
            <p:cNvSpPr>
              <a:spLocks/>
            </p:cNvSpPr>
            <p:nvPr/>
          </p:nvSpPr>
          <p:spPr bwMode="auto">
            <a:xfrm>
              <a:off x="4548187" y="3568700"/>
              <a:ext cx="14288" cy="14288"/>
            </a:xfrm>
            <a:custGeom>
              <a:avLst/>
              <a:gdLst/>
              <a:ahLst/>
              <a:cxnLst>
                <a:cxn ang="0">
                  <a:pos x="18" y="8"/>
                </a:cxn>
                <a:cxn ang="0">
                  <a:pos x="18" y="8"/>
                </a:cxn>
                <a:cxn ang="0">
                  <a:pos x="18" y="11"/>
                </a:cxn>
                <a:cxn ang="0">
                  <a:pos x="15" y="14"/>
                </a:cxn>
                <a:cxn ang="0">
                  <a:pos x="13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7" y="16"/>
                </a:cxn>
                <a:cxn ang="0">
                  <a:pos x="3" y="14"/>
                </a:cxn>
                <a:cxn ang="0">
                  <a:pos x="2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3" y="1"/>
                </a:cxn>
                <a:cxn ang="0">
                  <a:pos x="7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3" y="0"/>
                </a:cxn>
                <a:cxn ang="0">
                  <a:pos x="15" y="1"/>
                </a:cxn>
                <a:cxn ang="0">
                  <a:pos x="18" y="5"/>
                </a:cxn>
                <a:cxn ang="0">
                  <a:pos x="18" y="8"/>
                </a:cxn>
                <a:cxn ang="0">
                  <a:pos x="18" y="8"/>
                </a:cxn>
              </a:cxnLst>
              <a:rect l="0" t="0" r="r" b="b"/>
              <a:pathLst>
                <a:path w="18" h="16">
                  <a:moveTo>
                    <a:pt x="18" y="8"/>
                  </a:moveTo>
                  <a:lnTo>
                    <a:pt x="18" y="8"/>
                  </a:lnTo>
                  <a:lnTo>
                    <a:pt x="18" y="11"/>
                  </a:lnTo>
                  <a:lnTo>
                    <a:pt x="15" y="14"/>
                  </a:lnTo>
                  <a:lnTo>
                    <a:pt x="13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3" y="14"/>
                  </a:lnTo>
                  <a:lnTo>
                    <a:pt x="2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3" y="1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537"/>
            <p:cNvSpPr>
              <a:spLocks/>
            </p:cNvSpPr>
            <p:nvPr/>
          </p:nvSpPr>
          <p:spPr bwMode="auto">
            <a:xfrm>
              <a:off x="4538662" y="3587750"/>
              <a:ext cx="14288" cy="14288"/>
            </a:xfrm>
            <a:custGeom>
              <a:avLst/>
              <a:gdLst/>
              <a:ahLst/>
              <a:cxnLst>
                <a:cxn ang="0">
                  <a:pos x="18" y="8"/>
                </a:cxn>
                <a:cxn ang="0">
                  <a:pos x="18" y="8"/>
                </a:cxn>
                <a:cxn ang="0">
                  <a:pos x="16" y="11"/>
                </a:cxn>
                <a:cxn ang="0">
                  <a:pos x="14" y="14"/>
                </a:cxn>
                <a:cxn ang="0">
                  <a:pos x="13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5" y="16"/>
                </a:cxn>
                <a:cxn ang="0">
                  <a:pos x="3" y="14"/>
                </a:cxn>
                <a:cxn ang="0">
                  <a:pos x="1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3" y="3"/>
                </a:cxn>
                <a:cxn ang="0">
                  <a:pos x="5" y="1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3" y="1"/>
                </a:cxn>
                <a:cxn ang="0">
                  <a:pos x="14" y="3"/>
                </a:cxn>
                <a:cxn ang="0">
                  <a:pos x="16" y="5"/>
                </a:cxn>
                <a:cxn ang="0">
                  <a:pos x="18" y="8"/>
                </a:cxn>
                <a:cxn ang="0">
                  <a:pos x="18" y="8"/>
                </a:cxn>
              </a:cxnLst>
              <a:rect l="0" t="0" r="r" b="b"/>
              <a:pathLst>
                <a:path w="18" h="18">
                  <a:moveTo>
                    <a:pt x="18" y="8"/>
                  </a:moveTo>
                  <a:lnTo>
                    <a:pt x="18" y="8"/>
                  </a:lnTo>
                  <a:lnTo>
                    <a:pt x="16" y="11"/>
                  </a:lnTo>
                  <a:lnTo>
                    <a:pt x="14" y="14"/>
                  </a:lnTo>
                  <a:lnTo>
                    <a:pt x="13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3" y="14"/>
                  </a:lnTo>
                  <a:lnTo>
                    <a:pt x="1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8" y="8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538"/>
            <p:cNvSpPr>
              <a:spLocks/>
            </p:cNvSpPr>
            <p:nvPr/>
          </p:nvSpPr>
          <p:spPr bwMode="auto">
            <a:xfrm>
              <a:off x="4483099" y="3638550"/>
              <a:ext cx="19050" cy="19050"/>
            </a:xfrm>
            <a:custGeom>
              <a:avLst/>
              <a:gdLst/>
              <a:ahLst/>
              <a:cxnLst>
                <a:cxn ang="0">
                  <a:pos x="23" y="5"/>
                </a:cxn>
                <a:cxn ang="0">
                  <a:pos x="23" y="5"/>
                </a:cxn>
                <a:cxn ang="0">
                  <a:pos x="25" y="10"/>
                </a:cxn>
                <a:cxn ang="0">
                  <a:pos x="25" y="13"/>
                </a:cxn>
                <a:cxn ang="0">
                  <a:pos x="23" y="18"/>
                </a:cxn>
                <a:cxn ang="0">
                  <a:pos x="18" y="21"/>
                </a:cxn>
                <a:cxn ang="0">
                  <a:pos x="18" y="21"/>
                </a:cxn>
                <a:cxn ang="0">
                  <a:pos x="15" y="23"/>
                </a:cxn>
                <a:cxn ang="0">
                  <a:pos x="10" y="23"/>
                </a:cxn>
                <a:cxn ang="0">
                  <a:pos x="5" y="21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5" y="1"/>
                </a:cxn>
                <a:cxn ang="0">
                  <a:pos x="5" y="1"/>
                </a:cxn>
                <a:cxn ang="0">
                  <a:pos x="10" y="0"/>
                </a:cxn>
                <a:cxn ang="0">
                  <a:pos x="15" y="0"/>
                </a:cxn>
                <a:cxn ang="0">
                  <a:pos x="18" y="1"/>
                </a:cxn>
                <a:cxn ang="0">
                  <a:pos x="23" y="5"/>
                </a:cxn>
                <a:cxn ang="0">
                  <a:pos x="23" y="5"/>
                </a:cxn>
              </a:cxnLst>
              <a:rect l="0" t="0" r="r" b="b"/>
              <a:pathLst>
                <a:path w="25" h="23">
                  <a:moveTo>
                    <a:pt x="23" y="5"/>
                  </a:moveTo>
                  <a:lnTo>
                    <a:pt x="23" y="5"/>
                  </a:lnTo>
                  <a:lnTo>
                    <a:pt x="25" y="10"/>
                  </a:lnTo>
                  <a:lnTo>
                    <a:pt x="25" y="13"/>
                  </a:lnTo>
                  <a:lnTo>
                    <a:pt x="23" y="18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5" y="23"/>
                  </a:lnTo>
                  <a:lnTo>
                    <a:pt x="10" y="23"/>
                  </a:lnTo>
                  <a:lnTo>
                    <a:pt x="5" y="21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2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3" y="5"/>
                  </a:lnTo>
                  <a:lnTo>
                    <a:pt x="23" y="5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539"/>
            <p:cNvSpPr>
              <a:spLocks/>
            </p:cNvSpPr>
            <p:nvPr/>
          </p:nvSpPr>
          <p:spPr bwMode="auto">
            <a:xfrm>
              <a:off x="4467224" y="3700462"/>
              <a:ext cx="17463" cy="17463"/>
            </a:xfrm>
            <a:custGeom>
              <a:avLst/>
              <a:gdLst/>
              <a:ahLst/>
              <a:cxnLst>
                <a:cxn ang="0">
                  <a:pos x="21" y="5"/>
                </a:cxn>
                <a:cxn ang="0">
                  <a:pos x="21" y="5"/>
                </a:cxn>
                <a:cxn ang="0">
                  <a:pos x="22" y="10"/>
                </a:cxn>
                <a:cxn ang="0">
                  <a:pos x="22" y="15"/>
                </a:cxn>
                <a:cxn ang="0">
                  <a:pos x="21" y="18"/>
                </a:cxn>
                <a:cxn ang="0">
                  <a:pos x="17" y="21"/>
                </a:cxn>
                <a:cxn ang="0">
                  <a:pos x="17" y="21"/>
                </a:cxn>
                <a:cxn ang="0">
                  <a:pos x="14" y="23"/>
                </a:cxn>
                <a:cxn ang="0">
                  <a:pos x="9" y="23"/>
                </a:cxn>
                <a:cxn ang="0">
                  <a:pos x="4" y="21"/>
                </a:cxn>
                <a:cxn ang="0">
                  <a:pos x="1" y="18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1" y="5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7" y="2"/>
                </a:cxn>
                <a:cxn ang="0">
                  <a:pos x="21" y="5"/>
                </a:cxn>
                <a:cxn ang="0">
                  <a:pos x="21" y="5"/>
                </a:cxn>
              </a:cxnLst>
              <a:rect l="0" t="0" r="r" b="b"/>
              <a:pathLst>
                <a:path w="22" h="23">
                  <a:moveTo>
                    <a:pt x="21" y="5"/>
                  </a:moveTo>
                  <a:lnTo>
                    <a:pt x="21" y="5"/>
                  </a:lnTo>
                  <a:lnTo>
                    <a:pt x="22" y="10"/>
                  </a:lnTo>
                  <a:lnTo>
                    <a:pt x="22" y="15"/>
                  </a:lnTo>
                  <a:lnTo>
                    <a:pt x="21" y="18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4" y="23"/>
                  </a:lnTo>
                  <a:lnTo>
                    <a:pt x="9" y="23"/>
                  </a:lnTo>
                  <a:lnTo>
                    <a:pt x="4" y="21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1" y="5"/>
                  </a:lnTo>
                  <a:lnTo>
                    <a:pt x="4" y="2"/>
                  </a:lnTo>
                  <a:lnTo>
                    <a:pt x="4" y="2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21" y="5"/>
                  </a:lnTo>
                  <a:lnTo>
                    <a:pt x="21" y="5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540"/>
            <p:cNvSpPr>
              <a:spLocks/>
            </p:cNvSpPr>
            <p:nvPr/>
          </p:nvSpPr>
          <p:spPr bwMode="auto">
            <a:xfrm>
              <a:off x="4500562" y="3624262"/>
              <a:ext cx="14288" cy="12700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18" y="7"/>
                </a:cxn>
                <a:cxn ang="0">
                  <a:pos x="18" y="10"/>
                </a:cxn>
                <a:cxn ang="0">
                  <a:pos x="16" y="13"/>
                </a:cxn>
                <a:cxn ang="0">
                  <a:pos x="13" y="15"/>
                </a:cxn>
                <a:cxn ang="0">
                  <a:pos x="13" y="15"/>
                </a:cxn>
                <a:cxn ang="0">
                  <a:pos x="10" y="17"/>
                </a:cxn>
                <a:cxn ang="0">
                  <a:pos x="6" y="17"/>
                </a:cxn>
                <a:cxn ang="0">
                  <a:pos x="5" y="15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3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3" y="2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18" h="17">
                  <a:moveTo>
                    <a:pt x="16" y="3"/>
                  </a:moveTo>
                  <a:lnTo>
                    <a:pt x="16" y="3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6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0" y="17"/>
                  </a:lnTo>
                  <a:lnTo>
                    <a:pt x="6" y="17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541"/>
            <p:cNvSpPr>
              <a:spLocks/>
            </p:cNvSpPr>
            <p:nvPr/>
          </p:nvSpPr>
          <p:spPr bwMode="auto">
            <a:xfrm>
              <a:off x="4473574" y="3659187"/>
              <a:ext cx="12700" cy="12700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16" y="7"/>
                </a:cxn>
                <a:cxn ang="0">
                  <a:pos x="16" y="10"/>
                </a:cxn>
                <a:cxn ang="0">
                  <a:pos x="16" y="13"/>
                </a:cxn>
                <a:cxn ang="0">
                  <a:pos x="13" y="15"/>
                </a:cxn>
                <a:cxn ang="0">
                  <a:pos x="13" y="15"/>
                </a:cxn>
                <a:cxn ang="0">
                  <a:pos x="9" y="16"/>
                </a:cxn>
                <a:cxn ang="0">
                  <a:pos x="6" y="16"/>
                </a:cxn>
                <a:cxn ang="0">
                  <a:pos x="3" y="15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3" y="2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16" h="16">
                  <a:moveTo>
                    <a:pt x="16" y="3"/>
                  </a:moveTo>
                  <a:lnTo>
                    <a:pt x="16" y="3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3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542"/>
            <p:cNvSpPr>
              <a:spLocks/>
            </p:cNvSpPr>
            <p:nvPr/>
          </p:nvSpPr>
          <p:spPr bwMode="auto">
            <a:xfrm>
              <a:off x="4475162" y="3679825"/>
              <a:ext cx="14288" cy="12700"/>
            </a:xfrm>
            <a:custGeom>
              <a:avLst/>
              <a:gdLst/>
              <a:ahLst/>
              <a:cxnLst>
                <a:cxn ang="0">
                  <a:pos x="16" y="4"/>
                </a:cxn>
                <a:cxn ang="0">
                  <a:pos x="16" y="4"/>
                </a:cxn>
                <a:cxn ang="0">
                  <a:pos x="16" y="7"/>
                </a:cxn>
                <a:cxn ang="0">
                  <a:pos x="16" y="10"/>
                </a:cxn>
                <a:cxn ang="0">
                  <a:pos x="16" y="13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0" y="17"/>
                </a:cxn>
                <a:cxn ang="0">
                  <a:pos x="6" y="17"/>
                </a:cxn>
                <a:cxn ang="0">
                  <a:pos x="3" y="17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3" y="2"/>
                </a:cxn>
                <a:cxn ang="0">
                  <a:pos x="16" y="4"/>
                </a:cxn>
                <a:cxn ang="0">
                  <a:pos x="16" y="4"/>
                </a:cxn>
              </a:cxnLst>
              <a:rect l="0" t="0" r="r" b="b"/>
              <a:pathLst>
                <a:path w="16" h="17">
                  <a:moveTo>
                    <a:pt x="16" y="4"/>
                  </a:moveTo>
                  <a:lnTo>
                    <a:pt x="16" y="4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3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0" y="17"/>
                  </a:lnTo>
                  <a:lnTo>
                    <a:pt x="6" y="17"/>
                  </a:lnTo>
                  <a:lnTo>
                    <a:pt x="3" y="17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543"/>
            <p:cNvSpPr>
              <a:spLocks/>
            </p:cNvSpPr>
            <p:nvPr/>
          </p:nvSpPr>
          <p:spPr bwMode="auto">
            <a:xfrm>
              <a:off x="4465637" y="3756025"/>
              <a:ext cx="19050" cy="20638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18" y="2"/>
                </a:cxn>
                <a:cxn ang="0">
                  <a:pos x="21" y="5"/>
                </a:cxn>
                <a:cxn ang="0">
                  <a:pos x="23" y="8"/>
                </a:cxn>
                <a:cxn ang="0">
                  <a:pos x="24" y="13"/>
                </a:cxn>
                <a:cxn ang="0">
                  <a:pos x="23" y="18"/>
                </a:cxn>
                <a:cxn ang="0">
                  <a:pos x="23" y="18"/>
                </a:cxn>
                <a:cxn ang="0">
                  <a:pos x="19" y="21"/>
                </a:cxn>
                <a:cxn ang="0">
                  <a:pos x="16" y="23"/>
                </a:cxn>
                <a:cxn ang="0">
                  <a:pos x="11" y="24"/>
                </a:cxn>
                <a:cxn ang="0">
                  <a:pos x="6" y="23"/>
                </a:cxn>
                <a:cxn ang="0">
                  <a:pos x="6" y="23"/>
                </a:cxn>
                <a:cxn ang="0">
                  <a:pos x="3" y="20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5" y="3"/>
                </a:cxn>
                <a:cxn ang="0">
                  <a:pos x="8" y="0"/>
                </a:cxn>
                <a:cxn ang="0">
                  <a:pos x="13" y="0"/>
                </a:cxn>
                <a:cxn ang="0">
                  <a:pos x="18" y="2"/>
                </a:cxn>
                <a:cxn ang="0">
                  <a:pos x="18" y="2"/>
                </a:cxn>
              </a:cxnLst>
              <a:rect l="0" t="0" r="r" b="b"/>
              <a:pathLst>
                <a:path w="24" h="24">
                  <a:moveTo>
                    <a:pt x="18" y="2"/>
                  </a:moveTo>
                  <a:lnTo>
                    <a:pt x="18" y="2"/>
                  </a:lnTo>
                  <a:lnTo>
                    <a:pt x="21" y="5"/>
                  </a:lnTo>
                  <a:lnTo>
                    <a:pt x="23" y="8"/>
                  </a:lnTo>
                  <a:lnTo>
                    <a:pt x="24" y="13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19" y="21"/>
                  </a:lnTo>
                  <a:lnTo>
                    <a:pt x="16" y="23"/>
                  </a:lnTo>
                  <a:lnTo>
                    <a:pt x="11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3" y="20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6"/>
                  </a:lnTo>
                  <a:lnTo>
                    <a:pt x="2" y="6"/>
                  </a:lnTo>
                  <a:lnTo>
                    <a:pt x="5" y="3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8" y="2"/>
                  </a:lnTo>
                  <a:lnTo>
                    <a:pt x="18" y="2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544"/>
            <p:cNvSpPr>
              <a:spLocks/>
            </p:cNvSpPr>
            <p:nvPr/>
          </p:nvSpPr>
          <p:spPr bwMode="auto">
            <a:xfrm>
              <a:off x="4481512" y="3817937"/>
              <a:ext cx="17463" cy="19050"/>
            </a:xfrm>
            <a:custGeom>
              <a:avLst/>
              <a:gdLst/>
              <a:ahLst/>
              <a:cxnLst>
                <a:cxn ang="0">
                  <a:pos x="17" y="1"/>
                </a:cxn>
                <a:cxn ang="0">
                  <a:pos x="17" y="1"/>
                </a:cxn>
                <a:cxn ang="0">
                  <a:pos x="22" y="4"/>
                </a:cxn>
                <a:cxn ang="0">
                  <a:pos x="23" y="9"/>
                </a:cxn>
                <a:cxn ang="0">
                  <a:pos x="23" y="13"/>
                </a:cxn>
                <a:cxn ang="0">
                  <a:pos x="22" y="17"/>
                </a:cxn>
                <a:cxn ang="0">
                  <a:pos x="22" y="17"/>
                </a:cxn>
                <a:cxn ang="0">
                  <a:pos x="18" y="21"/>
                </a:cxn>
                <a:cxn ang="0">
                  <a:pos x="15" y="24"/>
                </a:cxn>
                <a:cxn ang="0">
                  <a:pos x="10" y="24"/>
                </a:cxn>
                <a:cxn ang="0">
                  <a:pos x="5" y="22"/>
                </a:cxn>
                <a:cxn ang="0">
                  <a:pos x="5" y="22"/>
                </a:cxn>
                <a:cxn ang="0">
                  <a:pos x="2" y="19"/>
                </a:cxn>
                <a:cxn ang="0">
                  <a:pos x="0" y="16"/>
                </a:cxn>
                <a:cxn ang="0">
                  <a:pos x="0" y="11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4" y="3"/>
                </a:cxn>
                <a:cxn ang="0">
                  <a:pos x="9" y="1"/>
                </a:cxn>
                <a:cxn ang="0">
                  <a:pos x="14" y="0"/>
                </a:cxn>
                <a:cxn ang="0">
                  <a:pos x="17" y="1"/>
                </a:cxn>
                <a:cxn ang="0">
                  <a:pos x="17" y="1"/>
                </a:cxn>
              </a:cxnLst>
              <a:rect l="0" t="0" r="r" b="b"/>
              <a:pathLst>
                <a:path w="23" h="24">
                  <a:moveTo>
                    <a:pt x="17" y="1"/>
                  </a:moveTo>
                  <a:lnTo>
                    <a:pt x="17" y="1"/>
                  </a:lnTo>
                  <a:lnTo>
                    <a:pt x="22" y="4"/>
                  </a:lnTo>
                  <a:lnTo>
                    <a:pt x="23" y="9"/>
                  </a:lnTo>
                  <a:lnTo>
                    <a:pt x="23" y="13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18" y="21"/>
                  </a:lnTo>
                  <a:lnTo>
                    <a:pt x="15" y="24"/>
                  </a:lnTo>
                  <a:lnTo>
                    <a:pt x="10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3"/>
                  </a:lnTo>
                  <a:lnTo>
                    <a:pt x="9" y="1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7" y="1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545"/>
            <p:cNvSpPr>
              <a:spLocks/>
            </p:cNvSpPr>
            <p:nvPr/>
          </p:nvSpPr>
          <p:spPr bwMode="auto">
            <a:xfrm>
              <a:off x="4473574" y="3735387"/>
              <a:ext cx="14288" cy="14288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3" y="2"/>
                </a:cxn>
                <a:cxn ang="0">
                  <a:pos x="16" y="3"/>
                </a:cxn>
                <a:cxn ang="0">
                  <a:pos x="16" y="6"/>
                </a:cxn>
                <a:cxn ang="0">
                  <a:pos x="18" y="10"/>
                </a:cxn>
                <a:cxn ang="0">
                  <a:pos x="16" y="13"/>
                </a:cxn>
                <a:cxn ang="0">
                  <a:pos x="16" y="13"/>
                </a:cxn>
                <a:cxn ang="0">
                  <a:pos x="14" y="15"/>
                </a:cxn>
                <a:cxn ang="0">
                  <a:pos x="11" y="16"/>
                </a:cxn>
                <a:cxn ang="0">
                  <a:pos x="8" y="18"/>
                </a:cxn>
                <a:cxn ang="0">
                  <a:pos x="5" y="16"/>
                </a:cxn>
                <a:cxn ang="0">
                  <a:pos x="5" y="16"/>
                </a:cxn>
                <a:cxn ang="0">
                  <a:pos x="1" y="15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3" y="2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3" y="2"/>
                </a:cxn>
                <a:cxn ang="0">
                  <a:pos x="13" y="2"/>
                </a:cxn>
              </a:cxnLst>
              <a:rect l="0" t="0" r="r" b="b"/>
              <a:pathLst>
                <a:path w="18" h="18">
                  <a:moveTo>
                    <a:pt x="13" y="2"/>
                  </a:moveTo>
                  <a:lnTo>
                    <a:pt x="13" y="2"/>
                  </a:lnTo>
                  <a:lnTo>
                    <a:pt x="16" y="3"/>
                  </a:lnTo>
                  <a:lnTo>
                    <a:pt x="16" y="6"/>
                  </a:lnTo>
                  <a:lnTo>
                    <a:pt x="18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4" y="15"/>
                  </a:lnTo>
                  <a:lnTo>
                    <a:pt x="11" y="16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546"/>
            <p:cNvSpPr>
              <a:spLocks/>
            </p:cNvSpPr>
            <p:nvPr/>
          </p:nvSpPr>
          <p:spPr bwMode="auto">
            <a:xfrm>
              <a:off x="4465637" y="3779837"/>
              <a:ext cx="14288" cy="12700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3" y="2"/>
                </a:cxn>
                <a:cxn ang="0">
                  <a:pos x="16" y="4"/>
                </a:cxn>
                <a:cxn ang="0">
                  <a:pos x="18" y="7"/>
                </a:cxn>
                <a:cxn ang="0">
                  <a:pos x="18" y="10"/>
                </a:cxn>
                <a:cxn ang="0">
                  <a:pos x="16" y="13"/>
                </a:cxn>
                <a:cxn ang="0">
                  <a:pos x="16" y="13"/>
                </a:cxn>
                <a:cxn ang="0">
                  <a:pos x="15" y="15"/>
                </a:cxn>
                <a:cxn ang="0">
                  <a:pos x="11" y="17"/>
                </a:cxn>
                <a:cxn ang="0">
                  <a:pos x="8" y="17"/>
                </a:cxn>
                <a:cxn ang="0">
                  <a:pos x="5" y="17"/>
                </a:cxn>
                <a:cxn ang="0">
                  <a:pos x="5" y="17"/>
                </a:cxn>
                <a:cxn ang="0">
                  <a:pos x="2" y="13"/>
                </a:cxn>
                <a:cxn ang="0">
                  <a:pos x="2" y="12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3" y="2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3" y="2"/>
                </a:cxn>
                <a:cxn ang="0">
                  <a:pos x="13" y="2"/>
                </a:cxn>
              </a:cxnLst>
              <a:rect l="0" t="0" r="r" b="b"/>
              <a:pathLst>
                <a:path w="18" h="17">
                  <a:moveTo>
                    <a:pt x="13" y="2"/>
                  </a:moveTo>
                  <a:lnTo>
                    <a:pt x="13" y="2"/>
                  </a:lnTo>
                  <a:lnTo>
                    <a:pt x="16" y="4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5" y="15"/>
                  </a:lnTo>
                  <a:lnTo>
                    <a:pt x="11" y="17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547"/>
            <p:cNvSpPr>
              <a:spLocks/>
            </p:cNvSpPr>
            <p:nvPr/>
          </p:nvSpPr>
          <p:spPr bwMode="auto">
            <a:xfrm>
              <a:off x="4478337" y="3797300"/>
              <a:ext cx="12700" cy="14288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12" y="2"/>
                </a:cxn>
                <a:cxn ang="0">
                  <a:pos x="15" y="4"/>
                </a:cxn>
                <a:cxn ang="0">
                  <a:pos x="17" y="7"/>
                </a:cxn>
                <a:cxn ang="0">
                  <a:pos x="17" y="10"/>
                </a:cxn>
                <a:cxn ang="0">
                  <a:pos x="15" y="13"/>
                </a:cxn>
                <a:cxn ang="0">
                  <a:pos x="15" y="13"/>
                </a:cxn>
                <a:cxn ang="0">
                  <a:pos x="13" y="17"/>
                </a:cxn>
                <a:cxn ang="0">
                  <a:pos x="10" y="17"/>
                </a:cxn>
                <a:cxn ang="0">
                  <a:pos x="7" y="18"/>
                </a:cxn>
                <a:cxn ang="0">
                  <a:pos x="3" y="17"/>
                </a:cxn>
                <a:cxn ang="0">
                  <a:pos x="3" y="17"/>
                </a:cxn>
                <a:cxn ang="0">
                  <a:pos x="2" y="15"/>
                </a:cxn>
                <a:cxn ang="0">
                  <a:pos x="0" y="12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17" h="18">
                  <a:moveTo>
                    <a:pt x="12" y="2"/>
                  </a:moveTo>
                  <a:lnTo>
                    <a:pt x="12" y="2"/>
                  </a:lnTo>
                  <a:lnTo>
                    <a:pt x="15" y="4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3" y="17"/>
                  </a:lnTo>
                  <a:lnTo>
                    <a:pt x="10" y="17"/>
                  </a:lnTo>
                  <a:lnTo>
                    <a:pt x="7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548"/>
            <p:cNvSpPr>
              <a:spLocks/>
            </p:cNvSpPr>
            <p:nvPr/>
          </p:nvSpPr>
          <p:spPr bwMode="auto">
            <a:xfrm>
              <a:off x="4497387" y="3868737"/>
              <a:ext cx="19050" cy="1746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0"/>
                </a:cxn>
                <a:cxn ang="0">
                  <a:pos x="16" y="0"/>
                </a:cxn>
                <a:cxn ang="0">
                  <a:pos x="20" y="3"/>
                </a:cxn>
                <a:cxn ang="0">
                  <a:pos x="23" y="7"/>
                </a:cxn>
                <a:cxn ang="0">
                  <a:pos x="24" y="11"/>
                </a:cxn>
                <a:cxn ang="0">
                  <a:pos x="24" y="11"/>
                </a:cxn>
                <a:cxn ang="0">
                  <a:pos x="23" y="15"/>
                </a:cxn>
                <a:cxn ang="0">
                  <a:pos x="21" y="20"/>
                </a:cxn>
                <a:cxn ang="0">
                  <a:pos x="18" y="23"/>
                </a:cxn>
                <a:cxn ang="0">
                  <a:pos x="13" y="23"/>
                </a:cxn>
                <a:cxn ang="0">
                  <a:pos x="13" y="23"/>
                </a:cxn>
                <a:cxn ang="0">
                  <a:pos x="8" y="23"/>
                </a:cxn>
                <a:cxn ang="0">
                  <a:pos x="5" y="21"/>
                </a:cxn>
                <a:cxn ang="0">
                  <a:pos x="2" y="18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8"/>
                </a:cxn>
                <a:cxn ang="0">
                  <a:pos x="3" y="3"/>
                </a:cxn>
                <a:cxn ang="0">
                  <a:pos x="7" y="2"/>
                </a:cxn>
                <a:cxn ang="0">
                  <a:pos x="11" y="0"/>
                </a:cxn>
                <a:cxn ang="0">
                  <a:pos x="11" y="0"/>
                </a:cxn>
              </a:cxnLst>
              <a:rect l="0" t="0" r="r" b="b"/>
              <a:pathLst>
                <a:path w="24" h="23">
                  <a:moveTo>
                    <a:pt x="11" y="0"/>
                  </a:moveTo>
                  <a:lnTo>
                    <a:pt x="11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3" y="15"/>
                  </a:lnTo>
                  <a:lnTo>
                    <a:pt x="21" y="20"/>
                  </a:lnTo>
                  <a:lnTo>
                    <a:pt x="18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8" y="23"/>
                  </a:lnTo>
                  <a:lnTo>
                    <a:pt x="5" y="21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8"/>
                  </a:lnTo>
                  <a:lnTo>
                    <a:pt x="3" y="3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549"/>
            <p:cNvSpPr>
              <a:spLocks/>
            </p:cNvSpPr>
            <p:nvPr/>
          </p:nvSpPr>
          <p:spPr bwMode="auto">
            <a:xfrm>
              <a:off x="4543424" y="3910012"/>
              <a:ext cx="17463" cy="206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9" y="3"/>
                </a:cxn>
                <a:cxn ang="0">
                  <a:pos x="22" y="6"/>
                </a:cxn>
                <a:cxn ang="0">
                  <a:pos x="22" y="11"/>
                </a:cxn>
                <a:cxn ang="0">
                  <a:pos x="22" y="11"/>
                </a:cxn>
                <a:cxn ang="0">
                  <a:pos x="22" y="14"/>
                </a:cxn>
                <a:cxn ang="0">
                  <a:pos x="21" y="19"/>
                </a:cxn>
                <a:cxn ang="0">
                  <a:pos x="18" y="23"/>
                </a:cxn>
                <a:cxn ang="0">
                  <a:pos x="13" y="24"/>
                </a:cxn>
                <a:cxn ang="0">
                  <a:pos x="13" y="24"/>
                </a:cxn>
                <a:cxn ang="0">
                  <a:pos x="8" y="23"/>
                </a:cxn>
                <a:cxn ang="0">
                  <a:pos x="3" y="21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8"/>
                </a:cxn>
                <a:cxn ang="0">
                  <a:pos x="3" y="5"/>
                </a:cxn>
                <a:cxn ang="0">
                  <a:pos x="6" y="1"/>
                </a:cxn>
                <a:cxn ang="0">
                  <a:pos x="9" y="0"/>
                </a:cxn>
                <a:cxn ang="0">
                  <a:pos x="9" y="0"/>
                </a:cxn>
              </a:cxnLst>
              <a:rect l="0" t="0" r="r" b="b"/>
              <a:pathLst>
                <a:path w="22" h="24">
                  <a:moveTo>
                    <a:pt x="9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9" y="3"/>
                  </a:lnTo>
                  <a:lnTo>
                    <a:pt x="22" y="6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4"/>
                  </a:lnTo>
                  <a:lnTo>
                    <a:pt x="21" y="19"/>
                  </a:lnTo>
                  <a:lnTo>
                    <a:pt x="18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8" y="23"/>
                  </a:lnTo>
                  <a:lnTo>
                    <a:pt x="3" y="21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8"/>
                  </a:lnTo>
                  <a:lnTo>
                    <a:pt x="3" y="5"/>
                  </a:lnTo>
                  <a:lnTo>
                    <a:pt x="6" y="1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550"/>
            <p:cNvSpPr>
              <a:spLocks/>
            </p:cNvSpPr>
            <p:nvPr/>
          </p:nvSpPr>
          <p:spPr bwMode="auto">
            <a:xfrm>
              <a:off x="4491037" y="3848100"/>
              <a:ext cx="12700" cy="1270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3" y="1"/>
                </a:cxn>
                <a:cxn ang="0">
                  <a:pos x="16" y="4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11"/>
                </a:cxn>
                <a:cxn ang="0">
                  <a:pos x="14" y="13"/>
                </a:cxn>
                <a:cxn ang="0">
                  <a:pos x="11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4" y="16"/>
                </a:cxn>
                <a:cxn ang="0">
                  <a:pos x="3" y="14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1" y="3"/>
                </a:cxn>
                <a:cxn ang="0">
                  <a:pos x="3" y="0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6" h="16">
                  <a:moveTo>
                    <a:pt x="6" y="0"/>
                  </a:moveTo>
                  <a:lnTo>
                    <a:pt x="6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11"/>
                  </a:lnTo>
                  <a:lnTo>
                    <a:pt x="14" y="13"/>
                  </a:lnTo>
                  <a:lnTo>
                    <a:pt x="11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4" y="16"/>
                  </a:lnTo>
                  <a:lnTo>
                    <a:pt x="3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551"/>
            <p:cNvSpPr>
              <a:spLocks/>
            </p:cNvSpPr>
            <p:nvPr/>
          </p:nvSpPr>
          <p:spPr bwMode="auto">
            <a:xfrm>
              <a:off x="4508499" y="3889375"/>
              <a:ext cx="14288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4" y="2"/>
                </a:cxn>
                <a:cxn ang="0">
                  <a:pos x="16" y="5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8" y="11"/>
                </a:cxn>
                <a:cxn ang="0">
                  <a:pos x="16" y="15"/>
                </a:cxn>
                <a:cxn ang="0">
                  <a:pos x="13" y="16"/>
                </a:cxn>
                <a:cxn ang="0">
                  <a:pos x="9" y="18"/>
                </a:cxn>
                <a:cxn ang="0">
                  <a:pos x="9" y="18"/>
                </a:cxn>
                <a:cxn ang="0">
                  <a:pos x="6" y="16"/>
                </a:cxn>
                <a:cxn ang="0">
                  <a:pos x="3" y="15"/>
                </a:cxn>
                <a:cxn ang="0">
                  <a:pos x="1" y="13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1" y="7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8" h="18">
                  <a:moveTo>
                    <a:pt x="8" y="0"/>
                  </a:moveTo>
                  <a:lnTo>
                    <a:pt x="8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6" y="15"/>
                  </a:lnTo>
                  <a:lnTo>
                    <a:pt x="13" y="16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6"/>
                  </a:lnTo>
                  <a:lnTo>
                    <a:pt x="3" y="15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552"/>
            <p:cNvSpPr>
              <a:spLocks/>
            </p:cNvSpPr>
            <p:nvPr/>
          </p:nvSpPr>
          <p:spPr bwMode="auto">
            <a:xfrm>
              <a:off x="4529137" y="3895725"/>
              <a:ext cx="12700" cy="142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3" y="1"/>
                </a:cxn>
                <a:cxn ang="0">
                  <a:pos x="14" y="5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11"/>
                </a:cxn>
                <a:cxn ang="0">
                  <a:pos x="14" y="15"/>
                </a:cxn>
                <a:cxn ang="0">
                  <a:pos x="11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5" y="16"/>
                </a:cxn>
                <a:cxn ang="0">
                  <a:pos x="1" y="15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1" y="3"/>
                </a:cxn>
                <a:cxn ang="0">
                  <a:pos x="3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6" h="18">
                  <a:moveTo>
                    <a:pt x="6" y="0"/>
                  </a:moveTo>
                  <a:lnTo>
                    <a:pt x="6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4" y="5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11"/>
                  </a:lnTo>
                  <a:lnTo>
                    <a:pt x="14" y="15"/>
                  </a:lnTo>
                  <a:lnTo>
                    <a:pt x="11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3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553"/>
            <p:cNvSpPr>
              <a:spLocks/>
            </p:cNvSpPr>
            <p:nvPr/>
          </p:nvSpPr>
          <p:spPr bwMode="auto">
            <a:xfrm>
              <a:off x="4760912" y="3559175"/>
              <a:ext cx="20638" cy="1746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1"/>
                </a:cxn>
                <a:cxn ang="0">
                  <a:pos x="2" y="16"/>
                </a:cxn>
                <a:cxn ang="0">
                  <a:pos x="3" y="19"/>
                </a:cxn>
                <a:cxn ang="0">
                  <a:pos x="8" y="23"/>
                </a:cxn>
                <a:cxn ang="0">
                  <a:pos x="11" y="23"/>
                </a:cxn>
                <a:cxn ang="0">
                  <a:pos x="11" y="23"/>
                </a:cxn>
                <a:cxn ang="0">
                  <a:pos x="16" y="23"/>
                </a:cxn>
                <a:cxn ang="0">
                  <a:pos x="21" y="19"/>
                </a:cxn>
                <a:cxn ang="0">
                  <a:pos x="23" y="16"/>
                </a:cxn>
                <a:cxn ang="0">
                  <a:pos x="24" y="11"/>
                </a:cxn>
                <a:cxn ang="0">
                  <a:pos x="24" y="11"/>
                </a:cxn>
                <a:cxn ang="0">
                  <a:pos x="23" y="6"/>
                </a:cxn>
                <a:cxn ang="0">
                  <a:pos x="21" y="3"/>
                </a:cxn>
                <a:cxn ang="0">
                  <a:pos x="16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3" y="3"/>
                </a:cxn>
                <a:cxn ang="0">
                  <a:pos x="2" y="6"/>
                </a:cxn>
                <a:cxn ang="0">
                  <a:pos x="0" y="11"/>
                </a:cxn>
              </a:cxnLst>
              <a:rect l="0" t="0" r="r" b="b"/>
              <a:pathLst>
                <a:path w="24" h="23">
                  <a:moveTo>
                    <a:pt x="0" y="11"/>
                  </a:moveTo>
                  <a:lnTo>
                    <a:pt x="0" y="11"/>
                  </a:lnTo>
                  <a:lnTo>
                    <a:pt x="2" y="16"/>
                  </a:lnTo>
                  <a:lnTo>
                    <a:pt x="3" y="19"/>
                  </a:lnTo>
                  <a:lnTo>
                    <a:pt x="8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6" y="23"/>
                  </a:lnTo>
                  <a:lnTo>
                    <a:pt x="21" y="19"/>
                  </a:lnTo>
                  <a:lnTo>
                    <a:pt x="23" y="16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3" y="6"/>
                  </a:lnTo>
                  <a:lnTo>
                    <a:pt x="21" y="3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3" y="3"/>
                  </a:lnTo>
                  <a:lnTo>
                    <a:pt x="2" y="6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554"/>
            <p:cNvSpPr>
              <a:spLocks/>
            </p:cNvSpPr>
            <p:nvPr/>
          </p:nvSpPr>
          <p:spPr bwMode="auto">
            <a:xfrm>
              <a:off x="4760912" y="3559175"/>
              <a:ext cx="20638" cy="1746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1"/>
                </a:cxn>
                <a:cxn ang="0">
                  <a:pos x="2" y="16"/>
                </a:cxn>
                <a:cxn ang="0">
                  <a:pos x="3" y="19"/>
                </a:cxn>
                <a:cxn ang="0">
                  <a:pos x="8" y="23"/>
                </a:cxn>
                <a:cxn ang="0">
                  <a:pos x="11" y="23"/>
                </a:cxn>
                <a:cxn ang="0">
                  <a:pos x="11" y="23"/>
                </a:cxn>
                <a:cxn ang="0">
                  <a:pos x="16" y="23"/>
                </a:cxn>
                <a:cxn ang="0">
                  <a:pos x="21" y="19"/>
                </a:cxn>
                <a:cxn ang="0">
                  <a:pos x="23" y="16"/>
                </a:cxn>
                <a:cxn ang="0">
                  <a:pos x="24" y="11"/>
                </a:cxn>
                <a:cxn ang="0">
                  <a:pos x="24" y="11"/>
                </a:cxn>
                <a:cxn ang="0">
                  <a:pos x="23" y="6"/>
                </a:cxn>
                <a:cxn ang="0">
                  <a:pos x="21" y="3"/>
                </a:cxn>
                <a:cxn ang="0">
                  <a:pos x="16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3" y="3"/>
                </a:cxn>
                <a:cxn ang="0">
                  <a:pos x="2" y="6"/>
                </a:cxn>
                <a:cxn ang="0">
                  <a:pos x="0" y="11"/>
                </a:cxn>
              </a:cxnLst>
              <a:rect l="0" t="0" r="r" b="b"/>
              <a:pathLst>
                <a:path w="24" h="23">
                  <a:moveTo>
                    <a:pt x="0" y="11"/>
                  </a:moveTo>
                  <a:lnTo>
                    <a:pt x="0" y="11"/>
                  </a:lnTo>
                  <a:lnTo>
                    <a:pt x="2" y="16"/>
                  </a:lnTo>
                  <a:lnTo>
                    <a:pt x="3" y="19"/>
                  </a:lnTo>
                  <a:lnTo>
                    <a:pt x="8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6" y="23"/>
                  </a:lnTo>
                  <a:lnTo>
                    <a:pt x="21" y="19"/>
                  </a:lnTo>
                  <a:lnTo>
                    <a:pt x="23" y="16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3" y="6"/>
                  </a:lnTo>
                  <a:lnTo>
                    <a:pt x="21" y="3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8" y="0"/>
                  </a:lnTo>
                  <a:lnTo>
                    <a:pt x="3" y="3"/>
                  </a:lnTo>
                  <a:lnTo>
                    <a:pt x="2" y="6"/>
                  </a:lnTo>
                  <a:lnTo>
                    <a:pt x="0" y="11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555"/>
            <p:cNvSpPr>
              <a:spLocks/>
            </p:cNvSpPr>
            <p:nvPr/>
          </p:nvSpPr>
          <p:spPr bwMode="auto">
            <a:xfrm>
              <a:off x="4808537" y="3600450"/>
              <a:ext cx="19050" cy="1905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0" y="13"/>
                </a:cxn>
                <a:cxn ang="0">
                  <a:pos x="1" y="16"/>
                </a:cxn>
                <a:cxn ang="0">
                  <a:pos x="3" y="21"/>
                </a:cxn>
                <a:cxn ang="0">
                  <a:pos x="8" y="23"/>
                </a:cxn>
                <a:cxn ang="0">
                  <a:pos x="13" y="24"/>
                </a:cxn>
                <a:cxn ang="0">
                  <a:pos x="13" y="24"/>
                </a:cxn>
                <a:cxn ang="0">
                  <a:pos x="16" y="23"/>
                </a:cxn>
                <a:cxn ang="0">
                  <a:pos x="21" y="21"/>
                </a:cxn>
                <a:cxn ang="0">
                  <a:pos x="22" y="16"/>
                </a:cxn>
                <a:cxn ang="0">
                  <a:pos x="24" y="13"/>
                </a:cxn>
                <a:cxn ang="0">
                  <a:pos x="24" y="13"/>
                </a:cxn>
                <a:cxn ang="0">
                  <a:pos x="22" y="8"/>
                </a:cxn>
                <a:cxn ang="0">
                  <a:pos x="21" y="3"/>
                </a:cxn>
                <a:cxn ang="0">
                  <a:pos x="16" y="2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8" y="2"/>
                </a:cxn>
                <a:cxn ang="0">
                  <a:pos x="3" y="3"/>
                </a:cxn>
                <a:cxn ang="0">
                  <a:pos x="1" y="8"/>
                </a:cxn>
                <a:cxn ang="0">
                  <a:pos x="0" y="13"/>
                </a:cxn>
              </a:cxnLst>
              <a:rect l="0" t="0" r="r" b="b"/>
              <a:pathLst>
                <a:path w="24" h="24">
                  <a:moveTo>
                    <a:pt x="0" y="13"/>
                  </a:moveTo>
                  <a:lnTo>
                    <a:pt x="0" y="13"/>
                  </a:lnTo>
                  <a:lnTo>
                    <a:pt x="1" y="16"/>
                  </a:lnTo>
                  <a:lnTo>
                    <a:pt x="3" y="21"/>
                  </a:lnTo>
                  <a:lnTo>
                    <a:pt x="8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6" y="23"/>
                  </a:lnTo>
                  <a:lnTo>
                    <a:pt x="21" y="21"/>
                  </a:lnTo>
                  <a:lnTo>
                    <a:pt x="22" y="16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2" y="8"/>
                  </a:lnTo>
                  <a:lnTo>
                    <a:pt x="21" y="3"/>
                  </a:lnTo>
                  <a:lnTo>
                    <a:pt x="16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8" y="2"/>
                  </a:lnTo>
                  <a:lnTo>
                    <a:pt x="3" y="3"/>
                  </a:lnTo>
                  <a:lnTo>
                    <a:pt x="1" y="8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556"/>
            <p:cNvSpPr>
              <a:spLocks/>
            </p:cNvSpPr>
            <p:nvPr/>
          </p:nvSpPr>
          <p:spPr bwMode="auto">
            <a:xfrm>
              <a:off x="4808537" y="3600450"/>
              <a:ext cx="19050" cy="19050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0" y="13"/>
                </a:cxn>
                <a:cxn ang="0">
                  <a:pos x="1" y="16"/>
                </a:cxn>
                <a:cxn ang="0">
                  <a:pos x="3" y="21"/>
                </a:cxn>
                <a:cxn ang="0">
                  <a:pos x="8" y="23"/>
                </a:cxn>
                <a:cxn ang="0">
                  <a:pos x="13" y="24"/>
                </a:cxn>
                <a:cxn ang="0">
                  <a:pos x="13" y="24"/>
                </a:cxn>
                <a:cxn ang="0">
                  <a:pos x="16" y="23"/>
                </a:cxn>
                <a:cxn ang="0">
                  <a:pos x="21" y="21"/>
                </a:cxn>
                <a:cxn ang="0">
                  <a:pos x="22" y="16"/>
                </a:cxn>
                <a:cxn ang="0">
                  <a:pos x="24" y="13"/>
                </a:cxn>
                <a:cxn ang="0">
                  <a:pos x="24" y="13"/>
                </a:cxn>
                <a:cxn ang="0">
                  <a:pos x="22" y="8"/>
                </a:cxn>
                <a:cxn ang="0">
                  <a:pos x="21" y="3"/>
                </a:cxn>
                <a:cxn ang="0">
                  <a:pos x="16" y="2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8" y="2"/>
                </a:cxn>
                <a:cxn ang="0">
                  <a:pos x="3" y="3"/>
                </a:cxn>
                <a:cxn ang="0">
                  <a:pos x="1" y="8"/>
                </a:cxn>
                <a:cxn ang="0">
                  <a:pos x="0" y="13"/>
                </a:cxn>
              </a:cxnLst>
              <a:rect l="0" t="0" r="r" b="b"/>
              <a:pathLst>
                <a:path w="24" h="24">
                  <a:moveTo>
                    <a:pt x="0" y="13"/>
                  </a:moveTo>
                  <a:lnTo>
                    <a:pt x="0" y="13"/>
                  </a:lnTo>
                  <a:lnTo>
                    <a:pt x="1" y="16"/>
                  </a:lnTo>
                  <a:lnTo>
                    <a:pt x="3" y="21"/>
                  </a:lnTo>
                  <a:lnTo>
                    <a:pt x="8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6" y="23"/>
                  </a:lnTo>
                  <a:lnTo>
                    <a:pt x="21" y="21"/>
                  </a:lnTo>
                  <a:lnTo>
                    <a:pt x="22" y="16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2" y="8"/>
                  </a:lnTo>
                  <a:lnTo>
                    <a:pt x="21" y="3"/>
                  </a:lnTo>
                  <a:lnTo>
                    <a:pt x="16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8" y="2"/>
                  </a:lnTo>
                  <a:lnTo>
                    <a:pt x="3" y="3"/>
                  </a:lnTo>
                  <a:lnTo>
                    <a:pt x="1" y="8"/>
                  </a:lnTo>
                  <a:lnTo>
                    <a:pt x="0" y="1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557"/>
            <p:cNvSpPr>
              <a:spLocks/>
            </p:cNvSpPr>
            <p:nvPr/>
          </p:nvSpPr>
          <p:spPr bwMode="auto">
            <a:xfrm>
              <a:off x="4741862" y="3554412"/>
              <a:ext cx="12700" cy="1428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5" y="16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12" y="16"/>
                </a:cxn>
                <a:cxn ang="0">
                  <a:pos x="14" y="15"/>
                </a:cxn>
                <a:cxn ang="0">
                  <a:pos x="17" y="11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8"/>
                </a:cxn>
              </a:cxnLst>
              <a:rect l="0" t="0" r="r" b="b"/>
              <a:pathLst>
                <a:path w="17" h="16">
                  <a:moveTo>
                    <a:pt x="0" y="8"/>
                  </a:moveTo>
                  <a:lnTo>
                    <a:pt x="0" y="8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558"/>
            <p:cNvSpPr>
              <a:spLocks/>
            </p:cNvSpPr>
            <p:nvPr/>
          </p:nvSpPr>
          <p:spPr bwMode="auto">
            <a:xfrm>
              <a:off x="4741862" y="3554412"/>
              <a:ext cx="12700" cy="1428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5" y="16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12" y="16"/>
                </a:cxn>
                <a:cxn ang="0">
                  <a:pos x="14" y="15"/>
                </a:cxn>
                <a:cxn ang="0">
                  <a:pos x="17" y="11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8"/>
                </a:cxn>
              </a:cxnLst>
              <a:rect l="0" t="0" r="r" b="b"/>
              <a:pathLst>
                <a:path w="17" h="16">
                  <a:moveTo>
                    <a:pt x="0" y="8"/>
                  </a:moveTo>
                  <a:lnTo>
                    <a:pt x="0" y="8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559"/>
            <p:cNvSpPr>
              <a:spLocks/>
            </p:cNvSpPr>
            <p:nvPr/>
          </p:nvSpPr>
          <p:spPr bwMode="auto">
            <a:xfrm>
              <a:off x="4783137" y="3568700"/>
              <a:ext cx="14288" cy="1428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3" y="14"/>
                </a:cxn>
                <a:cxn ang="0">
                  <a:pos x="4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4" y="14"/>
                </a:cxn>
                <a:cxn ang="0">
                  <a:pos x="16" y="11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4" y="1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0" y="5"/>
                </a:cxn>
                <a:cxn ang="0">
                  <a:pos x="0" y="8"/>
                </a:cxn>
              </a:cxnLst>
              <a:rect l="0" t="0" r="r" b="b"/>
              <a:pathLst>
                <a:path w="18" h="16">
                  <a:moveTo>
                    <a:pt x="0" y="8"/>
                  </a:moveTo>
                  <a:lnTo>
                    <a:pt x="0" y="8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4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6" y="11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3" y="1"/>
                  </a:lnTo>
                  <a:lnTo>
                    <a:pt x="0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560"/>
            <p:cNvSpPr>
              <a:spLocks/>
            </p:cNvSpPr>
            <p:nvPr/>
          </p:nvSpPr>
          <p:spPr bwMode="auto">
            <a:xfrm>
              <a:off x="4783137" y="3568700"/>
              <a:ext cx="14288" cy="1428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3" y="14"/>
                </a:cxn>
                <a:cxn ang="0">
                  <a:pos x="4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4" y="14"/>
                </a:cxn>
                <a:cxn ang="0">
                  <a:pos x="16" y="11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4" y="1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0" y="5"/>
                </a:cxn>
                <a:cxn ang="0">
                  <a:pos x="0" y="8"/>
                </a:cxn>
              </a:cxnLst>
              <a:rect l="0" t="0" r="r" b="b"/>
              <a:pathLst>
                <a:path w="18" h="16">
                  <a:moveTo>
                    <a:pt x="0" y="8"/>
                  </a:moveTo>
                  <a:lnTo>
                    <a:pt x="0" y="8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4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6" y="11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3" y="1"/>
                  </a:lnTo>
                  <a:lnTo>
                    <a:pt x="0" y="5"/>
                  </a:lnTo>
                  <a:lnTo>
                    <a:pt x="0" y="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561"/>
            <p:cNvSpPr>
              <a:spLocks/>
            </p:cNvSpPr>
            <p:nvPr/>
          </p:nvSpPr>
          <p:spPr bwMode="auto">
            <a:xfrm>
              <a:off x="4792662" y="3587750"/>
              <a:ext cx="14288" cy="1428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2" y="11"/>
                </a:cxn>
                <a:cxn ang="0">
                  <a:pos x="3" y="14"/>
                </a:cxn>
                <a:cxn ang="0">
                  <a:pos x="5" y="16"/>
                </a:cxn>
                <a:cxn ang="0">
                  <a:pos x="10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5" y="14"/>
                </a:cxn>
                <a:cxn ang="0">
                  <a:pos x="16" y="11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5" y="3"/>
                </a:cxn>
                <a:cxn ang="0">
                  <a:pos x="13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8"/>
                </a:cxn>
              </a:cxnLst>
              <a:rect l="0" t="0" r="r" b="b"/>
              <a:pathLst>
                <a:path w="18" h="18">
                  <a:moveTo>
                    <a:pt x="0" y="8"/>
                  </a:moveTo>
                  <a:lnTo>
                    <a:pt x="0" y="8"/>
                  </a:lnTo>
                  <a:lnTo>
                    <a:pt x="2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5" y="14"/>
                  </a:lnTo>
                  <a:lnTo>
                    <a:pt x="16" y="11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562"/>
            <p:cNvSpPr>
              <a:spLocks/>
            </p:cNvSpPr>
            <p:nvPr/>
          </p:nvSpPr>
          <p:spPr bwMode="auto">
            <a:xfrm>
              <a:off x="4792662" y="3587750"/>
              <a:ext cx="14288" cy="1428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8"/>
                </a:cxn>
                <a:cxn ang="0">
                  <a:pos x="2" y="11"/>
                </a:cxn>
                <a:cxn ang="0">
                  <a:pos x="3" y="14"/>
                </a:cxn>
                <a:cxn ang="0">
                  <a:pos x="5" y="16"/>
                </a:cxn>
                <a:cxn ang="0">
                  <a:pos x="10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5" y="14"/>
                </a:cxn>
                <a:cxn ang="0">
                  <a:pos x="16" y="11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5" y="3"/>
                </a:cxn>
                <a:cxn ang="0">
                  <a:pos x="13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8"/>
                </a:cxn>
              </a:cxnLst>
              <a:rect l="0" t="0" r="r" b="b"/>
              <a:pathLst>
                <a:path w="18" h="18">
                  <a:moveTo>
                    <a:pt x="0" y="8"/>
                  </a:moveTo>
                  <a:lnTo>
                    <a:pt x="0" y="8"/>
                  </a:lnTo>
                  <a:lnTo>
                    <a:pt x="2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5" y="14"/>
                  </a:lnTo>
                  <a:lnTo>
                    <a:pt x="16" y="11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3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563"/>
            <p:cNvSpPr>
              <a:spLocks/>
            </p:cNvSpPr>
            <p:nvPr/>
          </p:nvSpPr>
          <p:spPr bwMode="auto">
            <a:xfrm>
              <a:off x="4845049" y="3638550"/>
              <a:ext cx="19050" cy="1905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5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7" y="21"/>
                </a:cxn>
                <a:cxn ang="0">
                  <a:pos x="7" y="21"/>
                </a:cxn>
                <a:cxn ang="0">
                  <a:pos x="10" y="23"/>
                </a:cxn>
                <a:cxn ang="0">
                  <a:pos x="15" y="23"/>
                </a:cxn>
                <a:cxn ang="0">
                  <a:pos x="20" y="21"/>
                </a:cxn>
                <a:cxn ang="0">
                  <a:pos x="23" y="18"/>
                </a:cxn>
                <a:cxn ang="0">
                  <a:pos x="23" y="18"/>
                </a:cxn>
                <a:cxn ang="0">
                  <a:pos x="25" y="13"/>
                </a:cxn>
                <a:cxn ang="0">
                  <a:pos x="25" y="10"/>
                </a:cxn>
                <a:cxn ang="0">
                  <a:pos x="23" y="5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15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2" y="5"/>
                </a:cxn>
              </a:cxnLst>
              <a:rect l="0" t="0" r="r" b="b"/>
              <a:pathLst>
                <a:path w="25" h="23">
                  <a:moveTo>
                    <a:pt x="2" y="5"/>
                  </a:moveTo>
                  <a:lnTo>
                    <a:pt x="2" y="5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3"/>
                  </a:lnTo>
                  <a:lnTo>
                    <a:pt x="15" y="23"/>
                  </a:lnTo>
                  <a:lnTo>
                    <a:pt x="20" y="21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5" y="13"/>
                  </a:lnTo>
                  <a:lnTo>
                    <a:pt x="25" y="10"/>
                  </a:lnTo>
                  <a:lnTo>
                    <a:pt x="23" y="5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3564"/>
            <p:cNvSpPr>
              <a:spLocks/>
            </p:cNvSpPr>
            <p:nvPr/>
          </p:nvSpPr>
          <p:spPr bwMode="auto">
            <a:xfrm>
              <a:off x="4845049" y="3638550"/>
              <a:ext cx="19050" cy="1905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5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7" y="21"/>
                </a:cxn>
                <a:cxn ang="0">
                  <a:pos x="7" y="21"/>
                </a:cxn>
                <a:cxn ang="0">
                  <a:pos x="10" y="23"/>
                </a:cxn>
                <a:cxn ang="0">
                  <a:pos x="15" y="23"/>
                </a:cxn>
                <a:cxn ang="0">
                  <a:pos x="20" y="21"/>
                </a:cxn>
                <a:cxn ang="0">
                  <a:pos x="23" y="18"/>
                </a:cxn>
                <a:cxn ang="0">
                  <a:pos x="23" y="18"/>
                </a:cxn>
                <a:cxn ang="0">
                  <a:pos x="25" y="13"/>
                </a:cxn>
                <a:cxn ang="0">
                  <a:pos x="25" y="10"/>
                </a:cxn>
                <a:cxn ang="0">
                  <a:pos x="23" y="5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15" y="0"/>
                </a:cxn>
                <a:cxn ang="0">
                  <a:pos x="10" y="0"/>
                </a:cxn>
                <a:cxn ang="0">
                  <a:pos x="7" y="1"/>
                </a:cxn>
                <a:cxn ang="0">
                  <a:pos x="2" y="5"/>
                </a:cxn>
              </a:cxnLst>
              <a:rect l="0" t="0" r="r" b="b"/>
              <a:pathLst>
                <a:path w="25" h="23">
                  <a:moveTo>
                    <a:pt x="2" y="5"/>
                  </a:moveTo>
                  <a:lnTo>
                    <a:pt x="2" y="5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3"/>
                  </a:lnTo>
                  <a:lnTo>
                    <a:pt x="15" y="23"/>
                  </a:lnTo>
                  <a:lnTo>
                    <a:pt x="20" y="21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5" y="13"/>
                  </a:lnTo>
                  <a:lnTo>
                    <a:pt x="25" y="10"/>
                  </a:lnTo>
                  <a:lnTo>
                    <a:pt x="23" y="5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2" y="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3565"/>
            <p:cNvSpPr>
              <a:spLocks/>
            </p:cNvSpPr>
            <p:nvPr/>
          </p:nvSpPr>
          <p:spPr bwMode="auto">
            <a:xfrm>
              <a:off x="4860924" y="3700462"/>
              <a:ext cx="19050" cy="17463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2" y="18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3" y="23"/>
                </a:cxn>
                <a:cxn ang="0">
                  <a:pos x="18" y="21"/>
                </a:cxn>
                <a:cxn ang="0">
                  <a:pos x="22" y="18"/>
                </a:cxn>
                <a:cxn ang="0">
                  <a:pos x="22" y="18"/>
                </a:cxn>
                <a:cxn ang="0">
                  <a:pos x="23" y="13"/>
                </a:cxn>
                <a:cxn ang="0">
                  <a:pos x="23" y="10"/>
                </a:cxn>
                <a:cxn ang="0">
                  <a:pos x="22" y="5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2" y="5"/>
                </a:cxn>
              </a:cxnLst>
              <a:rect l="0" t="0" r="r" b="b"/>
              <a:pathLst>
                <a:path w="23" h="23">
                  <a:moveTo>
                    <a:pt x="2" y="5"/>
                  </a:moveTo>
                  <a:lnTo>
                    <a:pt x="2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2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3" y="23"/>
                  </a:lnTo>
                  <a:lnTo>
                    <a:pt x="18" y="21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3" y="13"/>
                  </a:lnTo>
                  <a:lnTo>
                    <a:pt x="23" y="10"/>
                  </a:lnTo>
                  <a:lnTo>
                    <a:pt x="22" y="5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3566"/>
            <p:cNvSpPr>
              <a:spLocks/>
            </p:cNvSpPr>
            <p:nvPr/>
          </p:nvSpPr>
          <p:spPr bwMode="auto">
            <a:xfrm>
              <a:off x="4860924" y="3700462"/>
              <a:ext cx="19050" cy="17463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2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2" y="18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3" y="23"/>
                </a:cxn>
                <a:cxn ang="0">
                  <a:pos x="18" y="21"/>
                </a:cxn>
                <a:cxn ang="0">
                  <a:pos x="22" y="18"/>
                </a:cxn>
                <a:cxn ang="0">
                  <a:pos x="22" y="18"/>
                </a:cxn>
                <a:cxn ang="0">
                  <a:pos x="23" y="13"/>
                </a:cxn>
                <a:cxn ang="0">
                  <a:pos x="23" y="10"/>
                </a:cxn>
                <a:cxn ang="0">
                  <a:pos x="22" y="5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2" y="5"/>
                </a:cxn>
              </a:cxnLst>
              <a:rect l="0" t="0" r="r" b="b"/>
              <a:pathLst>
                <a:path w="23" h="23">
                  <a:moveTo>
                    <a:pt x="2" y="5"/>
                  </a:moveTo>
                  <a:lnTo>
                    <a:pt x="2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2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3" y="23"/>
                  </a:lnTo>
                  <a:lnTo>
                    <a:pt x="18" y="21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3" y="13"/>
                  </a:lnTo>
                  <a:lnTo>
                    <a:pt x="23" y="10"/>
                  </a:lnTo>
                  <a:lnTo>
                    <a:pt x="22" y="5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2" y="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3567"/>
            <p:cNvSpPr>
              <a:spLocks/>
            </p:cNvSpPr>
            <p:nvPr/>
          </p:nvSpPr>
          <p:spPr bwMode="auto">
            <a:xfrm>
              <a:off x="4830762" y="3624262"/>
              <a:ext cx="14288" cy="12700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8" y="17"/>
                </a:cxn>
                <a:cxn ang="0">
                  <a:pos x="11" y="17"/>
                </a:cxn>
                <a:cxn ang="0">
                  <a:pos x="13" y="15"/>
                </a:cxn>
                <a:cxn ang="0">
                  <a:pos x="16" y="13"/>
                </a:cxn>
                <a:cxn ang="0">
                  <a:pos x="16" y="13"/>
                </a:cxn>
                <a:cxn ang="0">
                  <a:pos x="18" y="10"/>
                </a:cxn>
                <a:cxn ang="0">
                  <a:pos x="18" y="7"/>
                </a:cxn>
                <a:cxn ang="0">
                  <a:pos x="16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2" y="3"/>
                </a:cxn>
              </a:cxnLst>
              <a:rect l="0" t="0" r="r" b="b"/>
              <a:pathLst>
                <a:path w="18" h="17">
                  <a:moveTo>
                    <a:pt x="2" y="3"/>
                  </a:moveTo>
                  <a:lnTo>
                    <a:pt x="2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3" y="15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8" y="10"/>
                  </a:lnTo>
                  <a:lnTo>
                    <a:pt x="18" y="7"/>
                  </a:lnTo>
                  <a:lnTo>
                    <a:pt x="16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3568"/>
            <p:cNvSpPr>
              <a:spLocks/>
            </p:cNvSpPr>
            <p:nvPr/>
          </p:nvSpPr>
          <p:spPr bwMode="auto">
            <a:xfrm>
              <a:off x="4830762" y="3624262"/>
              <a:ext cx="14288" cy="12700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8" y="17"/>
                </a:cxn>
                <a:cxn ang="0">
                  <a:pos x="11" y="17"/>
                </a:cxn>
                <a:cxn ang="0">
                  <a:pos x="13" y="15"/>
                </a:cxn>
                <a:cxn ang="0">
                  <a:pos x="16" y="13"/>
                </a:cxn>
                <a:cxn ang="0">
                  <a:pos x="16" y="13"/>
                </a:cxn>
                <a:cxn ang="0">
                  <a:pos x="18" y="10"/>
                </a:cxn>
                <a:cxn ang="0">
                  <a:pos x="18" y="7"/>
                </a:cxn>
                <a:cxn ang="0">
                  <a:pos x="16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2" y="3"/>
                </a:cxn>
              </a:cxnLst>
              <a:rect l="0" t="0" r="r" b="b"/>
              <a:pathLst>
                <a:path w="18" h="17">
                  <a:moveTo>
                    <a:pt x="2" y="3"/>
                  </a:moveTo>
                  <a:lnTo>
                    <a:pt x="2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3" y="15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8" y="10"/>
                  </a:lnTo>
                  <a:lnTo>
                    <a:pt x="18" y="7"/>
                  </a:lnTo>
                  <a:lnTo>
                    <a:pt x="16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2" y="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3569"/>
            <p:cNvSpPr>
              <a:spLocks/>
            </p:cNvSpPr>
            <p:nvPr/>
          </p:nvSpPr>
          <p:spPr bwMode="auto">
            <a:xfrm>
              <a:off x="4859337" y="3659187"/>
              <a:ext cx="12700" cy="1270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6" y="16"/>
                </a:cxn>
                <a:cxn ang="0">
                  <a:pos x="9" y="16"/>
                </a:cxn>
                <a:cxn ang="0">
                  <a:pos x="13" y="15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6" y="10"/>
                </a:cxn>
                <a:cxn ang="0">
                  <a:pos x="16" y="7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3" y="2"/>
                </a:cxn>
                <a:cxn ang="0">
                  <a:pos x="0" y="3"/>
                </a:cxn>
              </a:cxnLst>
              <a:rect l="0" t="0" r="r" b="b"/>
              <a:pathLst>
                <a:path w="16" h="16">
                  <a:moveTo>
                    <a:pt x="0" y="3"/>
                  </a:moveTo>
                  <a:lnTo>
                    <a:pt x="0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3570"/>
            <p:cNvSpPr>
              <a:spLocks/>
            </p:cNvSpPr>
            <p:nvPr/>
          </p:nvSpPr>
          <p:spPr bwMode="auto">
            <a:xfrm>
              <a:off x="4859337" y="3659187"/>
              <a:ext cx="12700" cy="1270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6" y="16"/>
                </a:cxn>
                <a:cxn ang="0">
                  <a:pos x="9" y="16"/>
                </a:cxn>
                <a:cxn ang="0">
                  <a:pos x="13" y="15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6" y="10"/>
                </a:cxn>
                <a:cxn ang="0">
                  <a:pos x="16" y="7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3" y="2"/>
                </a:cxn>
                <a:cxn ang="0">
                  <a:pos x="0" y="3"/>
                </a:cxn>
              </a:cxnLst>
              <a:rect l="0" t="0" r="r" b="b"/>
              <a:pathLst>
                <a:path w="16" h="16">
                  <a:moveTo>
                    <a:pt x="0" y="3"/>
                  </a:moveTo>
                  <a:lnTo>
                    <a:pt x="0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6" y="16"/>
                  </a:lnTo>
                  <a:lnTo>
                    <a:pt x="9" y="16"/>
                  </a:lnTo>
                  <a:lnTo>
                    <a:pt x="13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0" y="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3571"/>
            <p:cNvSpPr>
              <a:spLocks/>
            </p:cNvSpPr>
            <p:nvPr/>
          </p:nvSpPr>
          <p:spPr bwMode="auto">
            <a:xfrm>
              <a:off x="4857749" y="3679825"/>
              <a:ext cx="12700" cy="127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4" y="17"/>
                </a:cxn>
                <a:cxn ang="0">
                  <a:pos x="4" y="17"/>
                </a:cxn>
                <a:cxn ang="0">
                  <a:pos x="7" y="17"/>
                </a:cxn>
                <a:cxn ang="0">
                  <a:pos x="10" y="17"/>
                </a:cxn>
                <a:cxn ang="0">
                  <a:pos x="13" y="17"/>
                </a:cxn>
                <a:cxn ang="0">
                  <a:pos x="15" y="13"/>
                </a:cxn>
                <a:cxn ang="0">
                  <a:pos x="15" y="13"/>
                </a:cxn>
                <a:cxn ang="0">
                  <a:pos x="17" y="10"/>
                </a:cxn>
                <a:cxn ang="0">
                  <a:pos x="17" y="7"/>
                </a:cxn>
                <a:cxn ang="0">
                  <a:pos x="15" y="4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4" y="2"/>
                </a:cxn>
                <a:cxn ang="0">
                  <a:pos x="0" y="4"/>
                </a:cxn>
              </a:cxnLst>
              <a:rect l="0" t="0" r="r" b="b"/>
              <a:pathLst>
                <a:path w="17" h="17">
                  <a:moveTo>
                    <a:pt x="0" y="4"/>
                  </a:move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7" y="10"/>
                  </a:lnTo>
                  <a:lnTo>
                    <a:pt x="17" y="7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2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3572"/>
            <p:cNvSpPr>
              <a:spLocks/>
            </p:cNvSpPr>
            <p:nvPr/>
          </p:nvSpPr>
          <p:spPr bwMode="auto">
            <a:xfrm>
              <a:off x="4857749" y="3679825"/>
              <a:ext cx="12700" cy="1270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4" y="17"/>
                </a:cxn>
                <a:cxn ang="0">
                  <a:pos x="4" y="17"/>
                </a:cxn>
                <a:cxn ang="0">
                  <a:pos x="7" y="17"/>
                </a:cxn>
                <a:cxn ang="0">
                  <a:pos x="10" y="17"/>
                </a:cxn>
                <a:cxn ang="0">
                  <a:pos x="13" y="17"/>
                </a:cxn>
                <a:cxn ang="0">
                  <a:pos x="15" y="13"/>
                </a:cxn>
                <a:cxn ang="0">
                  <a:pos x="15" y="13"/>
                </a:cxn>
                <a:cxn ang="0">
                  <a:pos x="17" y="10"/>
                </a:cxn>
                <a:cxn ang="0">
                  <a:pos x="17" y="7"/>
                </a:cxn>
                <a:cxn ang="0">
                  <a:pos x="15" y="4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4" y="2"/>
                </a:cxn>
                <a:cxn ang="0">
                  <a:pos x="0" y="4"/>
                </a:cxn>
              </a:cxnLst>
              <a:rect l="0" t="0" r="r" b="b"/>
              <a:pathLst>
                <a:path w="17" h="17">
                  <a:moveTo>
                    <a:pt x="0" y="4"/>
                  </a:move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7" y="10"/>
                  </a:lnTo>
                  <a:lnTo>
                    <a:pt x="17" y="7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7" y="0"/>
                  </a:lnTo>
                  <a:lnTo>
                    <a:pt x="4" y="2"/>
                  </a:lnTo>
                  <a:lnTo>
                    <a:pt x="0" y="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3573"/>
            <p:cNvSpPr>
              <a:spLocks/>
            </p:cNvSpPr>
            <p:nvPr/>
          </p:nvSpPr>
          <p:spPr bwMode="auto">
            <a:xfrm>
              <a:off x="4659312" y="3533775"/>
              <a:ext cx="19050" cy="19050"/>
            </a:xfrm>
            <a:custGeom>
              <a:avLst/>
              <a:gdLst/>
              <a:ahLst/>
              <a:cxnLst>
                <a:cxn ang="0">
                  <a:pos x="2" y="18"/>
                </a:cxn>
                <a:cxn ang="0">
                  <a:pos x="2" y="18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3" y="25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21" y="20"/>
                </a:cxn>
                <a:cxn ang="0">
                  <a:pos x="23" y="15"/>
                </a:cxn>
                <a:cxn ang="0">
                  <a:pos x="23" y="12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0" y="3"/>
                </a:cxn>
                <a:cxn ang="0">
                  <a:pos x="15" y="0"/>
                </a:cxn>
                <a:cxn ang="0">
                  <a:pos x="10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13"/>
                </a:cxn>
                <a:cxn ang="0">
                  <a:pos x="2" y="18"/>
                </a:cxn>
              </a:cxnLst>
              <a:rect l="0" t="0" r="r" b="b"/>
              <a:pathLst>
                <a:path w="23" h="25">
                  <a:moveTo>
                    <a:pt x="2" y="18"/>
                  </a:moveTo>
                  <a:lnTo>
                    <a:pt x="2" y="18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3" y="25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1" y="20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0" y="3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13"/>
                  </a:lnTo>
                  <a:lnTo>
                    <a:pt x="2" y="18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3574"/>
            <p:cNvSpPr>
              <a:spLocks/>
            </p:cNvSpPr>
            <p:nvPr/>
          </p:nvSpPr>
          <p:spPr bwMode="auto">
            <a:xfrm>
              <a:off x="4659312" y="3533775"/>
              <a:ext cx="19050" cy="19050"/>
            </a:xfrm>
            <a:custGeom>
              <a:avLst/>
              <a:gdLst/>
              <a:ahLst/>
              <a:cxnLst>
                <a:cxn ang="0">
                  <a:pos x="2" y="18"/>
                </a:cxn>
                <a:cxn ang="0">
                  <a:pos x="2" y="18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3" y="25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21" y="20"/>
                </a:cxn>
                <a:cxn ang="0">
                  <a:pos x="23" y="15"/>
                </a:cxn>
                <a:cxn ang="0">
                  <a:pos x="23" y="12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0" y="3"/>
                </a:cxn>
                <a:cxn ang="0">
                  <a:pos x="15" y="0"/>
                </a:cxn>
                <a:cxn ang="0">
                  <a:pos x="10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13"/>
                </a:cxn>
                <a:cxn ang="0">
                  <a:pos x="2" y="18"/>
                </a:cxn>
              </a:cxnLst>
              <a:rect l="0" t="0" r="r" b="b"/>
              <a:pathLst>
                <a:path w="23" h="25">
                  <a:moveTo>
                    <a:pt x="2" y="18"/>
                  </a:moveTo>
                  <a:lnTo>
                    <a:pt x="2" y="18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3" y="25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1" y="20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0" y="3"/>
                  </a:lnTo>
                  <a:lnTo>
                    <a:pt x="15" y="0"/>
                  </a:lnTo>
                  <a:lnTo>
                    <a:pt x="10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13"/>
                  </a:lnTo>
                  <a:lnTo>
                    <a:pt x="2" y="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3575"/>
            <p:cNvSpPr>
              <a:spLocks/>
            </p:cNvSpPr>
            <p:nvPr/>
          </p:nvSpPr>
          <p:spPr bwMode="auto">
            <a:xfrm>
              <a:off x="4638674" y="3540125"/>
              <a:ext cx="12700" cy="14288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2" y="13"/>
                </a:cxn>
                <a:cxn ang="0">
                  <a:pos x="3" y="16"/>
                </a:cxn>
                <a:cxn ang="0">
                  <a:pos x="7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5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</a:cxnLst>
              <a:rect l="0" t="0" r="r" b="b"/>
              <a:pathLst>
                <a:path w="16" h="18">
                  <a:moveTo>
                    <a:pt x="2" y="13"/>
                  </a:moveTo>
                  <a:lnTo>
                    <a:pt x="2" y="13"/>
                  </a:lnTo>
                  <a:lnTo>
                    <a:pt x="3" y="16"/>
                  </a:lnTo>
                  <a:lnTo>
                    <a:pt x="7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3576"/>
            <p:cNvSpPr>
              <a:spLocks/>
            </p:cNvSpPr>
            <p:nvPr/>
          </p:nvSpPr>
          <p:spPr bwMode="auto">
            <a:xfrm>
              <a:off x="4638674" y="3540125"/>
              <a:ext cx="12700" cy="14288"/>
            </a:xfrm>
            <a:custGeom>
              <a:avLst/>
              <a:gdLst/>
              <a:ahLst/>
              <a:cxnLst>
                <a:cxn ang="0">
                  <a:pos x="2" y="13"/>
                </a:cxn>
                <a:cxn ang="0">
                  <a:pos x="2" y="13"/>
                </a:cxn>
                <a:cxn ang="0">
                  <a:pos x="3" y="16"/>
                </a:cxn>
                <a:cxn ang="0">
                  <a:pos x="7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5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12" y="2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</a:cxnLst>
              <a:rect l="0" t="0" r="r" b="b"/>
              <a:pathLst>
                <a:path w="16" h="18">
                  <a:moveTo>
                    <a:pt x="2" y="13"/>
                  </a:moveTo>
                  <a:lnTo>
                    <a:pt x="2" y="13"/>
                  </a:lnTo>
                  <a:lnTo>
                    <a:pt x="3" y="16"/>
                  </a:lnTo>
                  <a:lnTo>
                    <a:pt x="7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3577"/>
            <p:cNvSpPr>
              <a:spLocks/>
            </p:cNvSpPr>
            <p:nvPr/>
          </p:nvSpPr>
          <p:spPr bwMode="auto">
            <a:xfrm>
              <a:off x="4683124" y="3533775"/>
              <a:ext cx="12700" cy="1428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0" y="13"/>
                </a:cxn>
                <a:cxn ang="0">
                  <a:pos x="3" y="17"/>
                </a:cxn>
                <a:cxn ang="0">
                  <a:pos x="4" y="17"/>
                </a:cxn>
                <a:cxn ang="0">
                  <a:pos x="8" y="18"/>
                </a:cxn>
                <a:cxn ang="0">
                  <a:pos x="11" y="17"/>
                </a:cxn>
                <a:cxn ang="0">
                  <a:pos x="11" y="17"/>
                </a:cxn>
                <a:cxn ang="0">
                  <a:pos x="14" y="15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3" y="2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1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</a:cxnLst>
              <a:rect l="0" t="0" r="r" b="b"/>
              <a:pathLst>
                <a:path w="16" h="18">
                  <a:moveTo>
                    <a:pt x="0" y="13"/>
                  </a:moveTo>
                  <a:lnTo>
                    <a:pt x="0" y="13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8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2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3578"/>
            <p:cNvSpPr>
              <a:spLocks/>
            </p:cNvSpPr>
            <p:nvPr/>
          </p:nvSpPr>
          <p:spPr bwMode="auto">
            <a:xfrm>
              <a:off x="4683124" y="3533775"/>
              <a:ext cx="12700" cy="1428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0" y="13"/>
                </a:cxn>
                <a:cxn ang="0">
                  <a:pos x="3" y="17"/>
                </a:cxn>
                <a:cxn ang="0">
                  <a:pos x="4" y="17"/>
                </a:cxn>
                <a:cxn ang="0">
                  <a:pos x="8" y="18"/>
                </a:cxn>
                <a:cxn ang="0">
                  <a:pos x="11" y="17"/>
                </a:cxn>
                <a:cxn ang="0">
                  <a:pos x="11" y="17"/>
                </a:cxn>
                <a:cxn ang="0">
                  <a:pos x="14" y="15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3" y="2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1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</a:cxnLst>
              <a:rect l="0" t="0" r="r" b="b"/>
              <a:pathLst>
                <a:path w="16" h="18">
                  <a:moveTo>
                    <a:pt x="0" y="13"/>
                  </a:moveTo>
                  <a:lnTo>
                    <a:pt x="0" y="13"/>
                  </a:lnTo>
                  <a:lnTo>
                    <a:pt x="3" y="17"/>
                  </a:lnTo>
                  <a:lnTo>
                    <a:pt x="4" y="17"/>
                  </a:lnTo>
                  <a:lnTo>
                    <a:pt x="8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2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3579"/>
            <p:cNvSpPr>
              <a:spLocks/>
            </p:cNvSpPr>
            <p:nvPr/>
          </p:nvSpPr>
          <p:spPr bwMode="auto">
            <a:xfrm>
              <a:off x="4698999" y="3544887"/>
              <a:ext cx="14288" cy="14288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1" y="13"/>
                </a:cxn>
                <a:cxn ang="0">
                  <a:pos x="3" y="16"/>
                </a:cxn>
                <a:cxn ang="0">
                  <a:pos x="6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4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11" y="2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1" y="13"/>
                </a:cxn>
              </a:cxnLst>
              <a:rect l="0" t="0" r="r" b="b"/>
              <a:pathLst>
                <a:path w="16" h="18">
                  <a:moveTo>
                    <a:pt x="1" y="13"/>
                  </a:moveTo>
                  <a:lnTo>
                    <a:pt x="1" y="13"/>
                  </a:lnTo>
                  <a:lnTo>
                    <a:pt x="3" y="16"/>
                  </a:lnTo>
                  <a:lnTo>
                    <a:pt x="6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3580"/>
            <p:cNvSpPr>
              <a:spLocks/>
            </p:cNvSpPr>
            <p:nvPr/>
          </p:nvSpPr>
          <p:spPr bwMode="auto">
            <a:xfrm>
              <a:off x="4698999" y="3544887"/>
              <a:ext cx="14288" cy="14288"/>
            </a:xfrm>
            <a:custGeom>
              <a:avLst/>
              <a:gdLst/>
              <a:ahLst/>
              <a:cxnLst>
                <a:cxn ang="0">
                  <a:pos x="1" y="13"/>
                </a:cxn>
                <a:cxn ang="0">
                  <a:pos x="1" y="13"/>
                </a:cxn>
                <a:cxn ang="0">
                  <a:pos x="3" y="16"/>
                </a:cxn>
                <a:cxn ang="0">
                  <a:pos x="6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4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11" y="2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1" y="13"/>
                </a:cxn>
              </a:cxnLst>
              <a:rect l="0" t="0" r="r" b="b"/>
              <a:pathLst>
                <a:path w="16" h="18">
                  <a:moveTo>
                    <a:pt x="1" y="13"/>
                  </a:moveTo>
                  <a:lnTo>
                    <a:pt x="1" y="13"/>
                  </a:lnTo>
                  <a:lnTo>
                    <a:pt x="3" y="16"/>
                  </a:lnTo>
                  <a:lnTo>
                    <a:pt x="6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11" y="2"/>
                  </a:ln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1" y="1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3581"/>
            <p:cNvSpPr>
              <a:spLocks/>
            </p:cNvSpPr>
            <p:nvPr/>
          </p:nvSpPr>
          <p:spPr bwMode="auto">
            <a:xfrm>
              <a:off x="4603749" y="3943350"/>
              <a:ext cx="19050" cy="19050"/>
            </a:xfrm>
            <a:custGeom>
              <a:avLst/>
              <a:gdLst/>
              <a:ahLst/>
              <a:cxnLst>
                <a:cxn ang="0">
                  <a:pos x="25" y="12"/>
                </a:cxn>
                <a:cxn ang="0">
                  <a:pos x="25" y="12"/>
                </a:cxn>
                <a:cxn ang="0">
                  <a:pos x="23" y="9"/>
                </a:cxn>
                <a:cxn ang="0">
                  <a:pos x="20" y="4"/>
                </a:cxn>
                <a:cxn ang="0">
                  <a:pos x="17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7" y="2"/>
                </a:cxn>
                <a:cxn ang="0">
                  <a:pos x="3" y="4"/>
                </a:cxn>
                <a:cxn ang="0">
                  <a:pos x="2" y="9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2" y="18"/>
                </a:cxn>
                <a:cxn ang="0">
                  <a:pos x="3" y="22"/>
                </a:cxn>
                <a:cxn ang="0">
                  <a:pos x="8" y="23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17" y="23"/>
                </a:cxn>
                <a:cxn ang="0">
                  <a:pos x="21" y="22"/>
                </a:cxn>
                <a:cxn ang="0">
                  <a:pos x="23" y="17"/>
                </a:cxn>
                <a:cxn ang="0">
                  <a:pos x="25" y="12"/>
                </a:cxn>
                <a:cxn ang="0">
                  <a:pos x="25" y="12"/>
                </a:cxn>
              </a:cxnLst>
              <a:rect l="0" t="0" r="r" b="b"/>
              <a:pathLst>
                <a:path w="25" h="25">
                  <a:moveTo>
                    <a:pt x="25" y="12"/>
                  </a:moveTo>
                  <a:lnTo>
                    <a:pt x="25" y="12"/>
                  </a:lnTo>
                  <a:lnTo>
                    <a:pt x="23" y="9"/>
                  </a:lnTo>
                  <a:lnTo>
                    <a:pt x="20" y="4"/>
                  </a:lnTo>
                  <a:lnTo>
                    <a:pt x="17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3" y="22"/>
                  </a:lnTo>
                  <a:lnTo>
                    <a:pt x="8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7" y="23"/>
                  </a:lnTo>
                  <a:lnTo>
                    <a:pt x="21" y="22"/>
                  </a:lnTo>
                  <a:lnTo>
                    <a:pt x="23" y="17"/>
                  </a:lnTo>
                  <a:lnTo>
                    <a:pt x="25" y="12"/>
                  </a:lnTo>
                  <a:lnTo>
                    <a:pt x="25" y="12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3582"/>
            <p:cNvSpPr>
              <a:spLocks/>
            </p:cNvSpPr>
            <p:nvPr/>
          </p:nvSpPr>
          <p:spPr bwMode="auto">
            <a:xfrm>
              <a:off x="4629149" y="3951287"/>
              <a:ext cx="14288" cy="14288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4" y="2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3" y="15"/>
                </a:cxn>
                <a:cxn ang="0">
                  <a:pos x="5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4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8"/>
                </a:cxn>
              </a:cxnLst>
              <a:rect l="0" t="0" r="r" b="b"/>
              <a:pathLst>
                <a:path w="16" h="16">
                  <a:moveTo>
                    <a:pt x="16" y="8"/>
                  </a:moveTo>
                  <a:lnTo>
                    <a:pt x="16" y="8"/>
                  </a:lnTo>
                  <a:lnTo>
                    <a:pt x="16" y="5"/>
                  </a:lnTo>
                  <a:lnTo>
                    <a:pt x="14" y="2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1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4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3583"/>
            <p:cNvSpPr>
              <a:spLocks/>
            </p:cNvSpPr>
            <p:nvPr/>
          </p:nvSpPr>
          <p:spPr bwMode="auto">
            <a:xfrm>
              <a:off x="4587874" y="3938587"/>
              <a:ext cx="12700" cy="12700"/>
            </a:xfrm>
            <a:custGeom>
              <a:avLst/>
              <a:gdLst/>
              <a:ahLst/>
              <a:cxnLst>
                <a:cxn ang="0">
                  <a:pos x="18" y="8"/>
                </a:cxn>
                <a:cxn ang="0">
                  <a:pos x="18" y="8"/>
                </a:cxn>
                <a:cxn ang="0">
                  <a:pos x="16" y="4"/>
                </a:cxn>
                <a:cxn ang="0">
                  <a:pos x="15" y="1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1"/>
                </a:cxn>
                <a:cxn ang="0">
                  <a:pos x="3" y="14"/>
                </a:cxn>
                <a:cxn ang="0">
                  <a:pos x="7" y="16"/>
                </a:cxn>
                <a:cxn ang="0">
                  <a:pos x="10" y="16"/>
                </a:cxn>
                <a:cxn ang="0">
                  <a:pos x="10" y="16"/>
                </a:cxn>
                <a:cxn ang="0">
                  <a:pos x="13" y="16"/>
                </a:cxn>
                <a:cxn ang="0">
                  <a:pos x="15" y="14"/>
                </a:cxn>
                <a:cxn ang="0">
                  <a:pos x="16" y="11"/>
                </a:cxn>
                <a:cxn ang="0">
                  <a:pos x="18" y="8"/>
                </a:cxn>
                <a:cxn ang="0">
                  <a:pos x="18" y="8"/>
                </a:cxn>
              </a:cxnLst>
              <a:rect l="0" t="0" r="r" b="b"/>
              <a:pathLst>
                <a:path w="18" h="16">
                  <a:moveTo>
                    <a:pt x="18" y="8"/>
                  </a:moveTo>
                  <a:lnTo>
                    <a:pt x="18" y="8"/>
                  </a:lnTo>
                  <a:lnTo>
                    <a:pt x="16" y="4"/>
                  </a:lnTo>
                  <a:lnTo>
                    <a:pt x="15" y="1"/>
                  </a:lnTo>
                  <a:lnTo>
                    <a:pt x="11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1"/>
                  </a:lnTo>
                  <a:lnTo>
                    <a:pt x="3" y="14"/>
                  </a:lnTo>
                  <a:lnTo>
                    <a:pt x="7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3" y="16"/>
                  </a:lnTo>
                  <a:lnTo>
                    <a:pt x="15" y="14"/>
                  </a:lnTo>
                  <a:lnTo>
                    <a:pt x="16" y="11"/>
                  </a:lnTo>
                  <a:lnTo>
                    <a:pt x="18" y="8"/>
                  </a:lnTo>
                  <a:lnTo>
                    <a:pt x="18" y="8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3584"/>
            <p:cNvSpPr>
              <a:spLocks/>
            </p:cNvSpPr>
            <p:nvPr/>
          </p:nvSpPr>
          <p:spPr bwMode="auto">
            <a:xfrm>
              <a:off x="4578349" y="3919537"/>
              <a:ext cx="12700" cy="14288"/>
            </a:xfrm>
            <a:custGeom>
              <a:avLst/>
              <a:gdLst/>
              <a:ahLst/>
              <a:cxnLst>
                <a:cxn ang="0">
                  <a:pos x="16" y="10"/>
                </a:cxn>
                <a:cxn ang="0">
                  <a:pos x="16" y="10"/>
                </a:cxn>
                <a:cxn ang="0">
                  <a:pos x="16" y="7"/>
                </a:cxn>
                <a:cxn ang="0">
                  <a:pos x="13" y="3"/>
                </a:cxn>
                <a:cxn ang="0">
                  <a:pos x="11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1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5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1" y="16"/>
                </a:cxn>
                <a:cxn ang="0">
                  <a:pos x="14" y="15"/>
                </a:cxn>
                <a:cxn ang="0">
                  <a:pos x="16" y="13"/>
                </a:cxn>
                <a:cxn ang="0">
                  <a:pos x="16" y="10"/>
                </a:cxn>
                <a:cxn ang="0">
                  <a:pos x="16" y="10"/>
                </a:cxn>
              </a:cxnLst>
              <a:rect l="0" t="0" r="r" b="b"/>
              <a:pathLst>
                <a:path w="16" h="18">
                  <a:moveTo>
                    <a:pt x="16" y="10"/>
                  </a:moveTo>
                  <a:lnTo>
                    <a:pt x="16" y="10"/>
                  </a:lnTo>
                  <a:lnTo>
                    <a:pt x="16" y="7"/>
                  </a:lnTo>
                  <a:lnTo>
                    <a:pt x="13" y="3"/>
                  </a:lnTo>
                  <a:lnTo>
                    <a:pt x="11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5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0"/>
                  </a:lnTo>
                  <a:lnTo>
                    <a:pt x="16" y="1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3585"/>
            <p:cNvSpPr>
              <a:spLocks/>
            </p:cNvSpPr>
            <p:nvPr/>
          </p:nvSpPr>
          <p:spPr bwMode="auto">
            <a:xfrm>
              <a:off x="4713287" y="3944937"/>
              <a:ext cx="17463" cy="17463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21" y="3"/>
                </a:cxn>
                <a:cxn ang="0">
                  <a:pos x="18" y="2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7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3" y="20"/>
                </a:cxn>
                <a:cxn ang="0">
                  <a:pos x="3" y="20"/>
                </a:cxn>
                <a:cxn ang="0">
                  <a:pos x="7" y="23"/>
                </a:cxn>
                <a:cxn ang="0">
                  <a:pos x="11" y="23"/>
                </a:cxn>
                <a:cxn ang="0">
                  <a:pos x="15" y="23"/>
                </a:cxn>
                <a:cxn ang="0">
                  <a:pos x="20" y="21"/>
                </a:cxn>
                <a:cxn ang="0">
                  <a:pos x="20" y="21"/>
                </a:cxn>
                <a:cxn ang="0">
                  <a:pos x="23" y="16"/>
                </a:cxn>
                <a:cxn ang="0">
                  <a:pos x="23" y="13"/>
                </a:cxn>
                <a:cxn ang="0">
                  <a:pos x="23" y="8"/>
                </a:cxn>
                <a:cxn ang="0">
                  <a:pos x="21" y="3"/>
                </a:cxn>
                <a:cxn ang="0">
                  <a:pos x="21" y="3"/>
                </a:cxn>
              </a:cxnLst>
              <a:rect l="0" t="0" r="r" b="b"/>
              <a:pathLst>
                <a:path w="23" h="23">
                  <a:moveTo>
                    <a:pt x="21" y="3"/>
                  </a:moveTo>
                  <a:lnTo>
                    <a:pt x="21" y="3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7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7" y="23"/>
                  </a:lnTo>
                  <a:lnTo>
                    <a:pt x="11" y="23"/>
                  </a:lnTo>
                  <a:lnTo>
                    <a:pt x="15" y="23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23" y="16"/>
                  </a:lnTo>
                  <a:lnTo>
                    <a:pt x="23" y="13"/>
                  </a:lnTo>
                  <a:lnTo>
                    <a:pt x="23" y="8"/>
                  </a:lnTo>
                  <a:lnTo>
                    <a:pt x="21" y="3"/>
                  </a:lnTo>
                  <a:lnTo>
                    <a:pt x="21" y="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3586"/>
            <p:cNvSpPr>
              <a:spLocks/>
            </p:cNvSpPr>
            <p:nvPr/>
          </p:nvSpPr>
          <p:spPr bwMode="auto">
            <a:xfrm>
              <a:off x="4737099" y="3937000"/>
              <a:ext cx="12700" cy="14288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15" y="4"/>
                </a:cxn>
                <a:cxn ang="0">
                  <a:pos x="11" y="2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5" y="17"/>
                </a:cxn>
                <a:cxn ang="0">
                  <a:pos x="8" y="18"/>
                </a:cxn>
                <a:cxn ang="0">
                  <a:pos x="11" y="18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6" y="13"/>
                </a:cxn>
                <a:cxn ang="0">
                  <a:pos x="16" y="10"/>
                </a:cxn>
                <a:cxn ang="0">
                  <a:pos x="16" y="7"/>
                </a:cxn>
                <a:cxn ang="0">
                  <a:pos x="15" y="4"/>
                </a:cxn>
                <a:cxn ang="0">
                  <a:pos x="15" y="4"/>
                </a:cxn>
              </a:cxnLst>
              <a:rect l="0" t="0" r="r" b="b"/>
              <a:pathLst>
                <a:path w="16" h="18">
                  <a:moveTo>
                    <a:pt x="15" y="4"/>
                  </a:moveTo>
                  <a:lnTo>
                    <a:pt x="15" y="4"/>
                  </a:lnTo>
                  <a:lnTo>
                    <a:pt x="11" y="2"/>
                  </a:lnTo>
                  <a:lnTo>
                    <a:pt x="8" y="0"/>
                  </a:lnTo>
                  <a:lnTo>
                    <a:pt x="5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5" y="4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3587"/>
            <p:cNvSpPr>
              <a:spLocks/>
            </p:cNvSpPr>
            <p:nvPr/>
          </p:nvSpPr>
          <p:spPr bwMode="auto">
            <a:xfrm>
              <a:off x="4695824" y="3952875"/>
              <a:ext cx="12700" cy="12700"/>
            </a:xfrm>
            <a:custGeom>
              <a:avLst/>
              <a:gdLst/>
              <a:ahLst/>
              <a:cxnLst>
                <a:cxn ang="0">
                  <a:pos x="15" y="3"/>
                </a:cxn>
                <a:cxn ang="0">
                  <a:pos x="15" y="3"/>
                </a:cxn>
                <a:cxn ang="0">
                  <a:pos x="11" y="0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3" y="1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5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3" y="14"/>
                </a:cxn>
                <a:cxn ang="0">
                  <a:pos x="13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5" y="3"/>
                </a:cxn>
                <a:cxn ang="0">
                  <a:pos x="15" y="3"/>
                </a:cxn>
              </a:cxnLst>
              <a:rect l="0" t="0" r="r" b="b"/>
              <a:pathLst>
                <a:path w="16" h="16">
                  <a:moveTo>
                    <a:pt x="15" y="3"/>
                  </a:moveTo>
                  <a:lnTo>
                    <a:pt x="15" y="3"/>
                  </a:lnTo>
                  <a:lnTo>
                    <a:pt x="11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5" y="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3588"/>
            <p:cNvSpPr>
              <a:spLocks/>
            </p:cNvSpPr>
            <p:nvPr/>
          </p:nvSpPr>
          <p:spPr bwMode="auto">
            <a:xfrm>
              <a:off x="4676774" y="3944937"/>
              <a:ext cx="12700" cy="14288"/>
            </a:xfrm>
            <a:custGeom>
              <a:avLst/>
              <a:gdLst/>
              <a:ahLst/>
              <a:cxnLst>
                <a:cxn ang="0">
                  <a:pos x="15" y="3"/>
                </a:cxn>
                <a:cxn ang="0">
                  <a:pos x="15" y="3"/>
                </a:cxn>
                <a:cxn ang="0">
                  <a:pos x="13" y="2"/>
                </a:cxn>
                <a:cxn ang="0">
                  <a:pos x="10" y="0"/>
                </a:cxn>
                <a:cxn ang="0">
                  <a:pos x="7" y="2"/>
                </a:cxn>
                <a:cxn ang="0">
                  <a:pos x="4" y="3"/>
                </a:cxn>
                <a:cxn ang="0">
                  <a:pos x="4" y="3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12"/>
                </a:cxn>
                <a:cxn ang="0">
                  <a:pos x="2" y="15"/>
                </a:cxn>
                <a:cxn ang="0">
                  <a:pos x="2" y="15"/>
                </a:cxn>
                <a:cxn ang="0">
                  <a:pos x="5" y="16"/>
                </a:cxn>
                <a:cxn ang="0">
                  <a:pos x="9" y="18"/>
                </a:cxn>
                <a:cxn ang="0">
                  <a:pos x="12" y="18"/>
                </a:cxn>
                <a:cxn ang="0">
                  <a:pos x="15" y="16"/>
                </a:cxn>
                <a:cxn ang="0">
                  <a:pos x="15" y="16"/>
                </a:cxn>
                <a:cxn ang="0">
                  <a:pos x="17" y="13"/>
                </a:cxn>
                <a:cxn ang="0">
                  <a:pos x="17" y="10"/>
                </a:cxn>
                <a:cxn ang="0">
                  <a:pos x="17" y="7"/>
                </a:cxn>
                <a:cxn ang="0">
                  <a:pos x="15" y="3"/>
                </a:cxn>
                <a:cxn ang="0">
                  <a:pos x="15" y="3"/>
                </a:cxn>
              </a:cxnLst>
              <a:rect l="0" t="0" r="r" b="b"/>
              <a:pathLst>
                <a:path w="17" h="18">
                  <a:moveTo>
                    <a:pt x="15" y="3"/>
                  </a:moveTo>
                  <a:lnTo>
                    <a:pt x="15" y="3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7" y="2"/>
                  </a:lnTo>
                  <a:lnTo>
                    <a:pt x="4" y="3"/>
                  </a:lnTo>
                  <a:lnTo>
                    <a:pt x="4" y="3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9" y="18"/>
                  </a:lnTo>
                  <a:lnTo>
                    <a:pt x="12" y="18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7" y="13"/>
                  </a:lnTo>
                  <a:lnTo>
                    <a:pt x="17" y="10"/>
                  </a:lnTo>
                  <a:lnTo>
                    <a:pt x="17" y="7"/>
                  </a:lnTo>
                  <a:lnTo>
                    <a:pt x="15" y="3"/>
                  </a:lnTo>
                  <a:lnTo>
                    <a:pt x="15" y="3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3589"/>
            <p:cNvSpPr>
              <a:spLocks/>
            </p:cNvSpPr>
            <p:nvPr/>
          </p:nvSpPr>
          <p:spPr bwMode="auto">
            <a:xfrm>
              <a:off x="4860924" y="3756025"/>
              <a:ext cx="19050" cy="20638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5"/>
                </a:cxn>
                <a:cxn ang="0">
                  <a:pos x="2" y="8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3" y="24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22" y="20"/>
                </a:cxn>
                <a:cxn ang="0">
                  <a:pos x="25" y="15"/>
                </a:cxn>
                <a:cxn ang="0">
                  <a:pos x="25" y="11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0" y="3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7" y="2"/>
                </a:cxn>
              </a:cxnLst>
              <a:rect l="0" t="0" r="r" b="b"/>
              <a:pathLst>
                <a:path w="25" h="24">
                  <a:moveTo>
                    <a:pt x="7" y="2"/>
                  </a:moveTo>
                  <a:lnTo>
                    <a:pt x="7" y="2"/>
                  </a:lnTo>
                  <a:lnTo>
                    <a:pt x="4" y="5"/>
                  </a:lnTo>
                  <a:lnTo>
                    <a:pt x="2" y="8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3" y="24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2" y="20"/>
                  </a:lnTo>
                  <a:lnTo>
                    <a:pt x="25" y="15"/>
                  </a:lnTo>
                  <a:lnTo>
                    <a:pt x="25" y="11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0" y="3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7" y="2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3590"/>
            <p:cNvSpPr>
              <a:spLocks/>
            </p:cNvSpPr>
            <p:nvPr/>
          </p:nvSpPr>
          <p:spPr bwMode="auto">
            <a:xfrm>
              <a:off x="4860924" y="3756025"/>
              <a:ext cx="19050" cy="20638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7" y="2"/>
                </a:cxn>
                <a:cxn ang="0">
                  <a:pos x="4" y="5"/>
                </a:cxn>
                <a:cxn ang="0">
                  <a:pos x="2" y="8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3" y="24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22" y="20"/>
                </a:cxn>
                <a:cxn ang="0">
                  <a:pos x="25" y="15"/>
                </a:cxn>
                <a:cxn ang="0">
                  <a:pos x="25" y="11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0" y="3"/>
                </a:cxn>
                <a:cxn ang="0">
                  <a:pos x="17" y="0"/>
                </a:cxn>
                <a:cxn ang="0">
                  <a:pos x="12" y="0"/>
                </a:cxn>
                <a:cxn ang="0">
                  <a:pos x="7" y="2"/>
                </a:cxn>
              </a:cxnLst>
              <a:rect l="0" t="0" r="r" b="b"/>
              <a:pathLst>
                <a:path w="25" h="24">
                  <a:moveTo>
                    <a:pt x="7" y="2"/>
                  </a:moveTo>
                  <a:lnTo>
                    <a:pt x="7" y="2"/>
                  </a:lnTo>
                  <a:lnTo>
                    <a:pt x="4" y="5"/>
                  </a:lnTo>
                  <a:lnTo>
                    <a:pt x="2" y="8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3" y="24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2" y="20"/>
                  </a:lnTo>
                  <a:lnTo>
                    <a:pt x="25" y="15"/>
                  </a:lnTo>
                  <a:lnTo>
                    <a:pt x="25" y="11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0" y="3"/>
                  </a:lnTo>
                  <a:lnTo>
                    <a:pt x="17" y="0"/>
                  </a:lnTo>
                  <a:lnTo>
                    <a:pt x="12" y="0"/>
                  </a:lnTo>
                  <a:lnTo>
                    <a:pt x="7" y="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3591"/>
            <p:cNvSpPr>
              <a:spLocks/>
            </p:cNvSpPr>
            <p:nvPr/>
          </p:nvSpPr>
          <p:spPr bwMode="auto">
            <a:xfrm>
              <a:off x="4846637" y="3817937"/>
              <a:ext cx="19050" cy="19050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7" y="1"/>
                </a:cxn>
                <a:cxn ang="0">
                  <a:pos x="2" y="4"/>
                </a:cxn>
                <a:cxn ang="0">
                  <a:pos x="0" y="9"/>
                </a:cxn>
                <a:cxn ang="0">
                  <a:pos x="0" y="13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5" y="21"/>
                </a:cxn>
                <a:cxn ang="0">
                  <a:pos x="9" y="24"/>
                </a:cxn>
                <a:cxn ang="0">
                  <a:pos x="13" y="24"/>
                </a:cxn>
                <a:cxn ang="0">
                  <a:pos x="18" y="22"/>
                </a:cxn>
                <a:cxn ang="0">
                  <a:pos x="18" y="22"/>
                </a:cxn>
                <a:cxn ang="0">
                  <a:pos x="22" y="19"/>
                </a:cxn>
                <a:cxn ang="0">
                  <a:pos x="23" y="16"/>
                </a:cxn>
                <a:cxn ang="0">
                  <a:pos x="23" y="11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0" y="3"/>
                </a:cxn>
                <a:cxn ang="0">
                  <a:pos x="15" y="1"/>
                </a:cxn>
                <a:cxn ang="0">
                  <a:pos x="10" y="0"/>
                </a:cxn>
                <a:cxn ang="0">
                  <a:pos x="7" y="1"/>
                </a:cxn>
              </a:cxnLst>
              <a:rect l="0" t="0" r="r" b="b"/>
              <a:pathLst>
                <a:path w="23" h="24">
                  <a:moveTo>
                    <a:pt x="7" y="1"/>
                  </a:moveTo>
                  <a:lnTo>
                    <a:pt x="7" y="1"/>
                  </a:lnTo>
                  <a:lnTo>
                    <a:pt x="2" y="4"/>
                  </a:lnTo>
                  <a:lnTo>
                    <a:pt x="0" y="9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21"/>
                  </a:lnTo>
                  <a:lnTo>
                    <a:pt x="9" y="24"/>
                  </a:lnTo>
                  <a:lnTo>
                    <a:pt x="13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2" y="19"/>
                  </a:lnTo>
                  <a:lnTo>
                    <a:pt x="23" y="16"/>
                  </a:lnTo>
                  <a:lnTo>
                    <a:pt x="23" y="11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0" y="3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3592"/>
            <p:cNvSpPr>
              <a:spLocks/>
            </p:cNvSpPr>
            <p:nvPr/>
          </p:nvSpPr>
          <p:spPr bwMode="auto">
            <a:xfrm>
              <a:off x="4846637" y="3817937"/>
              <a:ext cx="19050" cy="19050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7" y="1"/>
                </a:cxn>
                <a:cxn ang="0">
                  <a:pos x="2" y="4"/>
                </a:cxn>
                <a:cxn ang="0">
                  <a:pos x="0" y="9"/>
                </a:cxn>
                <a:cxn ang="0">
                  <a:pos x="0" y="13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5" y="21"/>
                </a:cxn>
                <a:cxn ang="0">
                  <a:pos x="9" y="24"/>
                </a:cxn>
                <a:cxn ang="0">
                  <a:pos x="13" y="24"/>
                </a:cxn>
                <a:cxn ang="0">
                  <a:pos x="18" y="22"/>
                </a:cxn>
                <a:cxn ang="0">
                  <a:pos x="18" y="22"/>
                </a:cxn>
                <a:cxn ang="0">
                  <a:pos x="22" y="19"/>
                </a:cxn>
                <a:cxn ang="0">
                  <a:pos x="23" y="16"/>
                </a:cxn>
                <a:cxn ang="0">
                  <a:pos x="23" y="11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0" y="3"/>
                </a:cxn>
                <a:cxn ang="0">
                  <a:pos x="15" y="1"/>
                </a:cxn>
                <a:cxn ang="0">
                  <a:pos x="10" y="0"/>
                </a:cxn>
                <a:cxn ang="0">
                  <a:pos x="7" y="1"/>
                </a:cxn>
              </a:cxnLst>
              <a:rect l="0" t="0" r="r" b="b"/>
              <a:pathLst>
                <a:path w="23" h="24">
                  <a:moveTo>
                    <a:pt x="7" y="1"/>
                  </a:moveTo>
                  <a:lnTo>
                    <a:pt x="7" y="1"/>
                  </a:lnTo>
                  <a:lnTo>
                    <a:pt x="2" y="4"/>
                  </a:lnTo>
                  <a:lnTo>
                    <a:pt x="0" y="9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21"/>
                  </a:lnTo>
                  <a:lnTo>
                    <a:pt x="9" y="24"/>
                  </a:lnTo>
                  <a:lnTo>
                    <a:pt x="13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2" y="19"/>
                  </a:lnTo>
                  <a:lnTo>
                    <a:pt x="23" y="16"/>
                  </a:lnTo>
                  <a:lnTo>
                    <a:pt x="23" y="11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0" y="3"/>
                  </a:lnTo>
                  <a:lnTo>
                    <a:pt x="15" y="1"/>
                  </a:lnTo>
                  <a:lnTo>
                    <a:pt x="10" y="0"/>
                  </a:lnTo>
                  <a:lnTo>
                    <a:pt x="7" y="1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3593"/>
            <p:cNvSpPr>
              <a:spLocks/>
            </p:cNvSpPr>
            <p:nvPr/>
          </p:nvSpPr>
          <p:spPr bwMode="auto">
            <a:xfrm>
              <a:off x="4859337" y="3735387"/>
              <a:ext cx="12700" cy="14288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2" y="3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5"/>
                </a:cxn>
                <a:cxn ang="0">
                  <a:pos x="7" y="16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6" y="15"/>
                </a:cxn>
                <a:cxn ang="0">
                  <a:pos x="18" y="11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5" y="2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5" y="2"/>
                </a:cxn>
              </a:cxnLst>
              <a:rect l="0" t="0" r="r" b="b"/>
              <a:pathLst>
                <a:path w="18" h="18">
                  <a:moveTo>
                    <a:pt x="5" y="2"/>
                  </a:moveTo>
                  <a:lnTo>
                    <a:pt x="5" y="2"/>
                  </a:lnTo>
                  <a:lnTo>
                    <a:pt x="2" y="3"/>
                  </a:lnTo>
                  <a:lnTo>
                    <a:pt x="2" y="6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3" y="15"/>
                  </a:lnTo>
                  <a:lnTo>
                    <a:pt x="7" y="16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6" y="15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3594"/>
            <p:cNvSpPr>
              <a:spLocks/>
            </p:cNvSpPr>
            <p:nvPr/>
          </p:nvSpPr>
          <p:spPr bwMode="auto">
            <a:xfrm>
              <a:off x="4859337" y="3735387"/>
              <a:ext cx="12700" cy="14288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2" y="3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5"/>
                </a:cxn>
                <a:cxn ang="0">
                  <a:pos x="7" y="16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6" y="15"/>
                </a:cxn>
                <a:cxn ang="0">
                  <a:pos x="18" y="11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5" y="2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5" y="2"/>
                </a:cxn>
              </a:cxnLst>
              <a:rect l="0" t="0" r="r" b="b"/>
              <a:pathLst>
                <a:path w="18" h="18">
                  <a:moveTo>
                    <a:pt x="5" y="2"/>
                  </a:moveTo>
                  <a:lnTo>
                    <a:pt x="5" y="2"/>
                  </a:lnTo>
                  <a:lnTo>
                    <a:pt x="2" y="3"/>
                  </a:lnTo>
                  <a:lnTo>
                    <a:pt x="2" y="6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3" y="15"/>
                  </a:lnTo>
                  <a:lnTo>
                    <a:pt x="7" y="16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6" y="15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3595"/>
            <p:cNvSpPr>
              <a:spLocks/>
            </p:cNvSpPr>
            <p:nvPr/>
          </p:nvSpPr>
          <p:spPr bwMode="auto">
            <a:xfrm>
              <a:off x="4865687" y="3779837"/>
              <a:ext cx="14288" cy="1270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3" y="15"/>
                </a:cxn>
                <a:cxn ang="0">
                  <a:pos x="6" y="17"/>
                </a:cxn>
                <a:cxn ang="0">
                  <a:pos x="10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6" y="13"/>
                </a:cxn>
                <a:cxn ang="0">
                  <a:pos x="16" y="12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5" y="2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5" y="2"/>
                </a:cxn>
              </a:cxnLst>
              <a:rect l="0" t="0" r="r" b="b"/>
              <a:pathLst>
                <a:path w="18" h="17">
                  <a:moveTo>
                    <a:pt x="5" y="2"/>
                  </a:moveTo>
                  <a:lnTo>
                    <a:pt x="5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5"/>
                  </a:lnTo>
                  <a:lnTo>
                    <a:pt x="6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16" y="12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3596"/>
            <p:cNvSpPr>
              <a:spLocks/>
            </p:cNvSpPr>
            <p:nvPr/>
          </p:nvSpPr>
          <p:spPr bwMode="auto">
            <a:xfrm>
              <a:off x="4865687" y="3779837"/>
              <a:ext cx="14288" cy="1270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3" y="15"/>
                </a:cxn>
                <a:cxn ang="0">
                  <a:pos x="6" y="17"/>
                </a:cxn>
                <a:cxn ang="0">
                  <a:pos x="10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6" y="13"/>
                </a:cxn>
                <a:cxn ang="0">
                  <a:pos x="16" y="12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5" y="2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5" y="2"/>
                </a:cxn>
              </a:cxnLst>
              <a:rect l="0" t="0" r="r" b="b"/>
              <a:pathLst>
                <a:path w="18" h="17">
                  <a:moveTo>
                    <a:pt x="5" y="2"/>
                  </a:moveTo>
                  <a:lnTo>
                    <a:pt x="5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5"/>
                  </a:lnTo>
                  <a:lnTo>
                    <a:pt x="6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16" y="12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8" y="0"/>
                  </a:lnTo>
                  <a:lnTo>
                    <a:pt x="5" y="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3597"/>
            <p:cNvSpPr>
              <a:spLocks/>
            </p:cNvSpPr>
            <p:nvPr/>
          </p:nvSpPr>
          <p:spPr bwMode="auto">
            <a:xfrm>
              <a:off x="4854574" y="3797300"/>
              <a:ext cx="12700" cy="14288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7"/>
                </a:cxn>
                <a:cxn ang="0">
                  <a:pos x="7" y="17"/>
                </a:cxn>
                <a:cxn ang="0">
                  <a:pos x="10" y="18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5" y="15"/>
                </a:cxn>
                <a:cxn ang="0">
                  <a:pos x="16" y="12"/>
                </a:cxn>
                <a:cxn ang="0">
                  <a:pos x="16" y="9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5" y="2"/>
                </a:cxn>
              </a:cxnLst>
              <a:rect l="0" t="0" r="r" b="b"/>
              <a:pathLst>
                <a:path w="16" h="18">
                  <a:moveTo>
                    <a:pt x="5" y="2"/>
                  </a:moveTo>
                  <a:lnTo>
                    <a:pt x="5" y="2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3" y="17"/>
                  </a:lnTo>
                  <a:lnTo>
                    <a:pt x="7" y="17"/>
                  </a:lnTo>
                  <a:lnTo>
                    <a:pt x="10" y="18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3598"/>
            <p:cNvSpPr>
              <a:spLocks/>
            </p:cNvSpPr>
            <p:nvPr/>
          </p:nvSpPr>
          <p:spPr bwMode="auto">
            <a:xfrm>
              <a:off x="4854574" y="3797300"/>
              <a:ext cx="12700" cy="14288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3" y="17"/>
                </a:cxn>
                <a:cxn ang="0">
                  <a:pos x="7" y="17"/>
                </a:cxn>
                <a:cxn ang="0">
                  <a:pos x="10" y="18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5" y="15"/>
                </a:cxn>
                <a:cxn ang="0">
                  <a:pos x="16" y="12"/>
                </a:cxn>
                <a:cxn ang="0">
                  <a:pos x="16" y="9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5" y="2"/>
                </a:cxn>
              </a:cxnLst>
              <a:rect l="0" t="0" r="r" b="b"/>
              <a:pathLst>
                <a:path w="16" h="18">
                  <a:moveTo>
                    <a:pt x="5" y="2"/>
                  </a:moveTo>
                  <a:lnTo>
                    <a:pt x="5" y="2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3" y="17"/>
                  </a:lnTo>
                  <a:lnTo>
                    <a:pt x="7" y="17"/>
                  </a:lnTo>
                  <a:lnTo>
                    <a:pt x="10" y="18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12" y="0"/>
                  </a:lnTo>
                  <a:lnTo>
                    <a:pt x="8" y="0"/>
                  </a:lnTo>
                  <a:lnTo>
                    <a:pt x="5" y="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3599"/>
            <p:cNvSpPr>
              <a:spLocks/>
            </p:cNvSpPr>
            <p:nvPr/>
          </p:nvSpPr>
          <p:spPr bwMode="auto">
            <a:xfrm>
              <a:off x="4830762" y="3868737"/>
              <a:ext cx="19050" cy="1746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5" y="3"/>
                </a:cxn>
                <a:cxn ang="0">
                  <a:pos x="2" y="7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4" y="20"/>
                </a:cxn>
                <a:cxn ang="0">
                  <a:pos x="7" y="23"/>
                </a:cxn>
                <a:cxn ang="0">
                  <a:pos x="12" y="23"/>
                </a:cxn>
                <a:cxn ang="0">
                  <a:pos x="12" y="23"/>
                </a:cxn>
                <a:cxn ang="0">
                  <a:pos x="17" y="23"/>
                </a:cxn>
                <a:cxn ang="0">
                  <a:pos x="20" y="21"/>
                </a:cxn>
                <a:cxn ang="0">
                  <a:pos x="23" y="18"/>
                </a:cxn>
                <a:cxn ang="0">
                  <a:pos x="25" y="13"/>
                </a:cxn>
                <a:cxn ang="0">
                  <a:pos x="25" y="13"/>
                </a:cxn>
                <a:cxn ang="0">
                  <a:pos x="25" y="8"/>
                </a:cxn>
                <a:cxn ang="0">
                  <a:pos x="21" y="3"/>
                </a:cxn>
                <a:cxn ang="0">
                  <a:pos x="18" y="2"/>
                </a:cxn>
                <a:cxn ang="0">
                  <a:pos x="13" y="0"/>
                </a:cxn>
              </a:cxnLst>
              <a:rect l="0" t="0" r="r" b="b"/>
              <a:pathLst>
                <a:path w="25" h="23">
                  <a:moveTo>
                    <a:pt x="13" y="0"/>
                  </a:moveTo>
                  <a:lnTo>
                    <a:pt x="13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2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4" y="20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7" y="23"/>
                  </a:lnTo>
                  <a:lnTo>
                    <a:pt x="20" y="21"/>
                  </a:lnTo>
                  <a:lnTo>
                    <a:pt x="23" y="18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8"/>
                  </a:lnTo>
                  <a:lnTo>
                    <a:pt x="21" y="3"/>
                  </a:lnTo>
                  <a:lnTo>
                    <a:pt x="1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3600"/>
            <p:cNvSpPr>
              <a:spLocks/>
            </p:cNvSpPr>
            <p:nvPr/>
          </p:nvSpPr>
          <p:spPr bwMode="auto">
            <a:xfrm>
              <a:off x="4830762" y="3868737"/>
              <a:ext cx="19050" cy="1746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5" y="3"/>
                </a:cxn>
                <a:cxn ang="0">
                  <a:pos x="2" y="7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4" y="20"/>
                </a:cxn>
                <a:cxn ang="0">
                  <a:pos x="7" y="23"/>
                </a:cxn>
                <a:cxn ang="0">
                  <a:pos x="12" y="23"/>
                </a:cxn>
                <a:cxn ang="0">
                  <a:pos x="12" y="23"/>
                </a:cxn>
                <a:cxn ang="0">
                  <a:pos x="17" y="23"/>
                </a:cxn>
                <a:cxn ang="0">
                  <a:pos x="20" y="21"/>
                </a:cxn>
                <a:cxn ang="0">
                  <a:pos x="23" y="18"/>
                </a:cxn>
                <a:cxn ang="0">
                  <a:pos x="25" y="13"/>
                </a:cxn>
                <a:cxn ang="0">
                  <a:pos x="25" y="13"/>
                </a:cxn>
                <a:cxn ang="0">
                  <a:pos x="25" y="8"/>
                </a:cxn>
                <a:cxn ang="0">
                  <a:pos x="21" y="3"/>
                </a:cxn>
                <a:cxn ang="0">
                  <a:pos x="18" y="2"/>
                </a:cxn>
                <a:cxn ang="0">
                  <a:pos x="13" y="0"/>
                </a:cxn>
              </a:cxnLst>
              <a:rect l="0" t="0" r="r" b="b"/>
              <a:pathLst>
                <a:path w="25" h="23">
                  <a:moveTo>
                    <a:pt x="13" y="0"/>
                  </a:moveTo>
                  <a:lnTo>
                    <a:pt x="13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2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4" y="20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7" y="23"/>
                  </a:lnTo>
                  <a:lnTo>
                    <a:pt x="20" y="21"/>
                  </a:lnTo>
                  <a:lnTo>
                    <a:pt x="23" y="18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8"/>
                  </a:lnTo>
                  <a:lnTo>
                    <a:pt x="21" y="3"/>
                  </a:lnTo>
                  <a:lnTo>
                    <a:pt x="18" y="2"/>
                  </a:lnTo>
                  <a:lnTo>
                    <a:pt x="1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3601"/>
            <p:cNvSpPr>
              <a:spLocks/>
            </p:cNvSpPr>
            <p:nvPr/>
          </p:nvSpPr>
          <p:spPr bwMode="auto">
            <a:xfrm>
              <a:off x="4784724" y="3910012"/>
              <a:ext cx="19050" cy="206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2" y="19"/>
                </a:cxn>
                <a:cxn ang="0">
                  <a:pos x="5" y="23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15" y="23"/>
                </a:cxn>
                <a:cxn ang="0">
                  <a:pos x="20" y="21"/>
                </a:cxn>
                <a:cxn ang="0">
                  <a:pos x="21" y="18"/>
                </a:cxn>
                <a:cxn ang="0">
                  <a:pos x="23" y="13"/>
                </a:cxn>
                <a:cxn ang="0">
                  <a:pos x="23" y="13"/>
                </a:cxn>
                <a:cxn ang="0">
                  <a:pos x="23" y="8"/>
                </a:cxn>
                <a:cxn ang="0">
                  <a:pos x="20" y="5"/>
                </a:cxn>
                <a:cxn ang="0">
                  <a:pos x="17" y="1"/>
                </a:cxn>
                <a:cxn ang="0">
                  <a:pos x="13" y="0"/>
                </a:cxn>
              </a:cxnLst>
              <a:rect l="0" t="0" r="r" b="b"/>
              <a:pathLst>
                <a:path w="23" h="24">
                  <a:moveTo>
                    <a:pt x="13" y="0"/>
                  </a:moveTo>
                  <a:lnTo>
                    <a:pt x="13" y="0"/>
                  </a:lnTo>
                  <a:lnTo>
                    <a:pt x="8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2" y="19"/>
                  </a:lnTo>
                  <a:lnTo>
                    <a:pt x="5" y="23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5" y="23"/>
                  </a:lnTo>
                  <a:lnTo>
                    <a:pt x="20" y="21"/>
                  </a:lnTo>
                  <a:lnTo>
                    <a:pt x="21" y="1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8"/>
                  </a:lnTo>
                  <a:lnTo>
                    <a:pt x="20" y="5"/>
                  </a:lnTo>
                  <a:lnTo>
                    <a:pt x="17" y="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3602"/>
            <p:cNvSpPr>
              <a:spLocks/>
            </p:cNvSpPr>
            <p:nvPr/>
          </p:nvSpPr>
          <p:spPr bwMode="auto">
            <a:xfrm>
              <a:off x="4784724" y="3910012"/>
              <a:ext cx="19050" cy="206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2" y="19"/>
                </a:cxn>
                <a:cxn ang="0">
                  <a:pos x="5" y="23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15" y="23"/>
                </a:cxn>
                <a:cxn ang="0">
                  <a:pos x="20" y="21"/>
                </a:cxn>
                <a:cxn ang="0">
                  <a:pos x="21" y="18"/>
                </a:cxn>
                <a:cxn ang="0">
                  <a:pos x="23" y="13"/>
                </a:cxn>
                <a:cxn ang="0">
                  <a:pos x="23" y="13"/>
                </a:cxn>
                <a:cxn ang="0">
                  <a:pos x="23" y="8"/>
                </a:cxn>
                <a:cxn ang="0">
                  <a:pos x="20" y="5"/>
                </a:cxn>
                <a:cxn ang="0">
                  <a:pos x="17" y="1"/>
                </a:cxn>
                <a:cxn ang="0">
                  <a:pos x="13" y="0"/>
                </a:cxn>
              </a:cxnLst>
              <a:rect l="0" t="0" r="r" b="b"/>
              <a:pathLst>
                <a:path w="23" h="24">
                  <a:moveTo>
                    <a:pt x="13" y="0"/>
                  </a:moveTo>
                  <a:lnTo>
                    <a:pt x="13" y="0"/>
                  </a:lnTo>
                  <a:lnTo>
                    <a:pt x="8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2" y="19"/>
                  </a:lnTo>
                  <a:lnTo>
                    <a:pt x="5" y="23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5" y="23"/>
                  </a:lnTo>
                  <a:lnTo>
                    <a:pt x="20" y="21"/>
                  </a:lnTo>
                  <a:lnTo>
                    <a:pt x="21" y="1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8"/>
                  </a:lnTo>
                  <a:lnTo>
                    <a:pt x="20" y="5"/>
                  </a:lnTo>
                  <a:lnTo>
                    <a:pt x="17" y="1"/>
                  </a:lnTo>
                  <a:lnTo>
                    <a:pt x="1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3603"/>
            <p:cNvSpPr>
              <a:spLocks/>
            </p:cNvSpPr>
            <p:nvPr/>
          </p:nvSpPr>
          <p:spPr bwMode="auto">
            <a:xfrm>
              <a:off x="4841874" y="3848100"/>
              <a:ext cx="12700" cy="1270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3"/>
                </a:cxn>
                <a:cxn ang="0">
                  <a:pos x="5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3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5" y="3"/>
                </a:cxn>
                <a:cxn ang="0">
                  <a:pos x="13" y="0"/>
                </a:cxn>
                <a:cxn ang="0">
                  <a:pos x="10" y="0"/>
                </a:cxn>
              </a:cxnLst>
              <a:rect l="0" t="0" r="r" b="b"/>
              <a:pathLst>
                <a:path w="16" h="16">
                  <a:moveTo>
                    <a:pt x="10" y="0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3604"/>
            <p:cNvSpPr>
              <a:spLocks/>
            </p:cNvSpPr>
            <p:nvPr/>
          </p:nvSpPr>
          <p:spPr bwMode="auto">
            <a:xfrm>
              <a:off x="4841874" y="3848100"/>
              <a:ext cx="12700" cy="1270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3"/>
                </a:cxn>
                <a:cxn ang="0">
                  <a:pos x="5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3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5" y="3"/>
                </a:cxn>
                <a:cxn ang="0">
                  <a:pos x="13" y="0"/>
                </a:cxn>
                <a:cxn ang="0">
                  <a:pos x="10" y="0"/>
                </a:cxn>
              </a:cxnLst>
              <a:rect l="0" t="0" r="r" b="b"/>
              <a:pathLst>
                <a:path w="16" h="16">
                  <a:moveTo>
                    <a:pt x="10" y="0"/>
                  </a:moveTo>
                  <a:lnTo>
                    <a:pt x="10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3605"/>
            <p:cNvSpPr>
              <a:spLocks/>
            </p:cNvSpPr>
            <p:nvPr/>
          </p:nvSpPr>
          <p:spPr bwMode="auto">
            <a:xfrm>
              <a:off x="4824412" y="3889375"/>
              <a:ext cx="14288" cy="1270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3" y="2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2" y="16"/>
                </a:cxn>
                <a:cxn ang="0">
                  <a:pos x="15" y="15"/>
                </a:cxn>
                <a:cxn ang="0">
                  <a:pos x="16" y="13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6" y="7"/>
                </a:cxn>
                <a:cxn ang="0">
                  <a:pos x="15" y="3"/>
                </a:cxn>
                <a:cxn ang="0">
                  <a:pos x="13" y="2"/>
                </a:cxn>
                <a:cxn ang="0">
                  <a:pos x="10" y="0"/>
                </a:cxn>
              </a:cxnLst>
              <a:rect l="0" t="0" r="r" b="b"/>
              <a:pathLst>
                <a:path w="18" h="18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2" y="16"/>
                  </a:lnTo>
                  <a:lnTo>
                    <a:pt x="15" y="15"/>
                  </a:lnTo>
                  <a:lnTo>
                    <a:pt x="16" y="13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7"/>
                  </a:lnTo>
                  <a:lnTo>
                    <a:pt x="15" y="3"/>
                  </a:lnTo>
                  <a:lnTo>
                    <a:pt x="13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3606"/>
            <p:cNvSpPr>
              <a:spLocks/>
            </p:cNvSpPr>
            <p:nvPr/>
          </p:nvSpPr>
          <p:spPr bwMode="auto">
            <a:xfrm>
              <a:off x="4824412" y="3889375"/>
              <a:ext cx="14288" cy="1270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7" y="0"/>
                </a:cxn>
                <a:cxn ang="0">
                  <a:pos x="3" y="2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2" y="16"/>
                </a:cxn>
                <a:cxn ang="0">
                  <a:pos x="15" y="15"/>
                </a:cxn>
                <a:cxn ang="0">
                  <a:pos x="16" y="13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6" y="7"/>
                </a:cxn>
                <a:cxn ang="0">
                  <a:pos x="15" y="3"/>
                </a:cxn>
                <a:cxn ang="0">
                  <a:pos x="13" y="2"/>
                </a:cxn>
                <a:cxn ang="0">
                  <a:pos x="10" y="0"/>
                </a:cxn>
              </a:cxnLst>
              <a:rect l="0" t="0" r="r" b="b"/>
              <a:pathLst>
                <a:path w="18" h="18">
                  <a:moveTo>
                    <a:pt x="10" y="0"/>
                  </a:moveTo>
                  <a:lnTo>
                    <a:pt x="10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2" y="16"/>
                  </a:lnTo>
                  <a:lnTo>
                    <a:pt x="15" y="15"/>
                  </a:lnTo>
                  <a:lnTo>
                    <a:pt x="16" y="13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7"/>
                  </a:lnTo>
                  <a:lnTo>
                    <a:pt x="15" y="3"/>
                  </a:lnTo>
                  <a:lnTo>
                    <a:pt x="13" y="2"/>
                  </a:lnTo>
                  <a:lnTo>
                    <a:pt x="1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3607"/>
            <p:cNvSpPr>
              <a:spLocks/>
            </p:cNvSpPr>
            <p:nvPr/>
          </p:nvSpPr>
          <p:spPr bwMode="auto">
            <a:xfrm>
              <a:off x="4803774" y="3895725"/>
              <a:ext cx="12700" cy="1428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1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5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1" y="16"/>
                </a:cxn>
                <a:cxn ang="0">
                  <a:pos x="14" y="15"/>
                </a:cxn>
                <a:cxn ang="0">
                  <a:pos x="16" y="13"/>
                </a:cxn>
                <a:cxn ang="0">
                  <a:pos x="16" y="10"/>
                </a:cxn>
                <a:cxn ang="0">
                  <a:pos x="16" y="10"/>
                </a:cxn>
                <a:cxn ang="0">
                  <a:pos x="16" y="6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9" y="0"/>
                </a:cxn>
              </a:cxnLst>
              <a:rect l="0" t="0" r="r" b="b"/>
              <a:pathLst>
                <a:path w="16" h="18">
                  <a:moveTo>
                    <a:pt x="9" y="0"/>
                  </a:moveTo>
                  <a:lnTo>
                    <a:pt x="9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5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0381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3608"/>
            <p:cNvSpPr>
              <a:spLocks/>
            </p:cNvSpPr>
            <p:nvPr/>
          </p:nvSpPr>
          <p:spPr bwMode="auto">
            <a:xfrm>
              <a:off x="4803774" y="3895725"/>
              <a:ext cx="12700" cy="1428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3" y="1"/>
                </a:cxn>
                <a:cxn ang="0">
                  <a:pos x="1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5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1" y="16"/>
                </a:cxn>
                <a:cxn ang="0">
                  <a:pos x="14" y="15"/>
                </a:cxn>
                <a:cxn ang="0">
                  <a:pos x="16" y="13"/>
                </a:cxn>
                <a:cxn ang="0">
                  <a:pos x="16" y="10"/>
                </a:cxn>
                <a:cxn ang="0">
                  <a:pos x="16" y="10"/>
                </a:cxn>
                <a:cxn ang="0">
                  <a:pos x="16" y="6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9" y="0"/>
                </a:cxn>
              </a:cxnLst>
              <a:rect l="0" t="0" r="r" b="b"/>
              <a:pathLst>
                <a:path w="16" h="18">
                  <a:moveTo>
                    <a:pt x="9" y="0"/>
                  </a:moveTo>
                  <a:lnTo>
                    <a:pt x="9" y="0"/>
                  </a:lnTo>
                  <a:lnTo>
                    <a:pt x="6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5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9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3609"/>
            <p:cNvSpPr>
              <a:spLocks/>
            </p:cNvSpPr>
            <p:nvPr/>
          </p:nvSpPr>
          <p:spPr bwMode="auto">
            <a:xfrm>
              <a:off x="4784724" y="3562350"/>
              <a:ext cx="125413" cy="39528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0"/>
                </a:cxn>
                <a:cxn ang="0">
                  <a:pos x="56" y="21"/>
                </a:cxn>
                <a:cxn ang="0">
                  <a:pos x="78" y="42"/>
                </a:cxn>
                <a:cxn ang="0">
                  <a:pos x="98" y="68"/>
                </a:cxn>
                <a:cxn ang="0">
                  <a:pos x="114" y="96"/>
                </a:cxn>
                <a:cxn ang="0">
                  <a:pos x="114" y="96"/>
                </a:cxn>
                <a:cxn ang="0">
                  <a:pos x="127" y="122"/>
                </a:cxn>
                <a:cxn ang="0">
                  <a:pos x="137" y="150"/>
                </a:cxn>
                <a:cxn ang="0">
                  <a:pos x="144" y="178"/>
                </a:cxn>
                <a:cxn ang="0">
                  <a:pos x="148" y="205"/>
                </a:cxn>
                <a:cxn ang="0">
                  <a:pos x="150" y="235"/>
                </a:cxn>
                <a:cxn ang="0">
                  <a:pos x="148" y="262"/>
                </a:cxn>
                <a:cxn ang="0">
                  <a:pos x="145" y="290"/>
                </a:cxn>
                <a:cxn ang="0">
                  <a:pos x="139" y="316"/>
                </a:cxn>
                <a:cxn ang="0">
                  <a:pos x="129" y="342"/>
                </a:cxn>
                <a:cxn ang="0">
                  <a:pos x="118" y="368"/>
                </a:cxn>
                <a:cxn ang="0">
                  <a:pos x="104" y="393"/>
                </a:cxn>
                <a:cxn ang="0">
                  <a:pos x="88" y="415"/>
                </a:cxn>
                <a:cxn ang="0">
                  <a:pos x="69" y="437"/>
                </a:cxn>
                <a:cxn ang="0">
                  <a:pos x="49" y="456"/>
                </a:cxn>
                <a:cxn ang="0">
                  <a:pos x="26" y="474"/>
                </a:cxn>
                <a:cxn ang="0">
                  <a:pos x="0" y="490"/>
                </a:cxn>
                <a:cxn ang="0">
                  <a:pos x="5" y="498"/>
                </a:cxn>
                <a:cxn ang="0">
                  <a:pos x="5" y="498"/>
                </a:cxn>
                <a:cxn ang="0">
                  <a:pos x="30" y="482"/>
                </a:cxn>
                <a:cxn ang="0">
                  <a:pos x="54" y="464"/>
                </a:cxn>
                <a:cxn ang="0">
                  <a:pos x="75" y="445"/>
                </a:cxn>
                <a:cxn ang="0">
                  <a:pos x="95" y="423"/>
                </a:cxn>
                <a:cxn ang="0">
                  <a:pos x="111" y="401"/>
                </a:cxn>
                <a:cxn ang="0">
                  <a:pos x="124" y="376"/>
                </a:cxn>
                <a:cxn ang="0">
                  <a:pos x="137" y="350"/>
                </a:cxn>
                <a:cxn ang="0">
                  <a:pos x="145" y="324"/>
                </a:cxn>
                <a:cxn ang="0">
                  <a:pos x="152" y="296"/>
                </a:cxn>
                <a:cxn ang="0">
                  <a:pos x="157" y="269"/>
                </a:cxn>
                <a:cxn ang="0">
                  <a:pos x="158" y="241"/>
                </a:cxn>
                <a:cxn ang="0">
                  <a:pos x="157" y="213"/>
                </a:cxn>
                <a:cxn ang="0">
                  <a:pos x="152" y="184"/>
                </a:cxn>
                <a:cxn ang="0">
                  <a:pos x="145" y="156"/>
                </a:cxn>
                <a:cxn ang="0">
                  <a:pos x="135" y="129"/>
                </a:cxn>
                <a:cxn ang="0">
                  <a:pos x="122" y="101"/>
                </a:cxn>
                <a:cxn ang="0">
                  <a:pos x="122" y="101"/>
                </a:cxn>
                <a:cxn ang="0">
                  <a:pos x="114" y="86"/>
                </a:cxn>
                <a:cxn ang="0">
                  <a:pos x="104" y="72"/>
                </a:cxn>
                <a:cxn ang="0">
                  <a:pos x="95" y="59"/>
                </a:cxn>
                <a:cxn ang="0">
                  <a:pos x="83" y="46"/>
                </a:cxn>
                <a:cxn ang="0">
                  <a:pos x="72" y="33"/>
                </a:cxn>
                <a:cxn ang="0">
                  <a:pos x="59" y="21"/>
                </a:cxn>
                <a:cxn ang="0">
                  <a:pos x="33" y="0"/>
                </a:cxn>
              </a:cxnLst>
              <a:rect l="0" t="0" r="r" b="b"/>
              <a:pathLst>
                <a:path w="158" h="498">
                  <a:moveTo>
                    <a:pt x="33" y="0"/>
                  </a:moveTo>
                  <a:lnTo>
                    <a:pt x="33" y="0"/>
                  </a:lnTo>
                  <a:lnTo>
                    <a:pt x="56" y="21"/>
                  </a:lnTo>
                  <a:lnTo>
                    <a:pt x="78" y="42"/>
                  </a:lnTo>
                  <a:lnTo>
                    <a:pt x="98" y="68"/>
                  </a:lnTo>
                  <a:lnTo>
                    <a:pt x="114" y="96"/>
                  </a:lnTo>
                  <a:lnTo>
                    <a:pt x="114" y="96"/>
                  </a:lnTo>
                  <a:lnTo>
                    <a:pt x="127" y="122"/>
                  </a:lnTo>
                  <a:lnTo>
                    <a:pt x="137" y="150"/>
                  </a:lnTo>
                  <a:lnTo>
                    <a:pt x="144" y="178"/>
                  </a:lnTo>
                  <a:lnTo>
                    <a:pt x="148" y="205"/>
                  </a:lnTo>
                  <a:lnTo>
                    <a:pt x="150" y="235"/>
                  </a:lnTo>
                  <a:lnTo>
                    <a:pt x="148" y="262"/>
                  </a:lnTo>
                  <a:lnTo>
                    <a:pt x="145" y="290"/>
                  </a:lnTo>
                  <a:lnTo>
                    <a:pt x="139" y="316"/>
                  </a:lnTo>
                  <a:lnTo>
                    <a:pt x="129" y="342"/>
                  </a:lnTo>
                  <a:lnTo>
                    <a:pt x="118" y="368"/>
                  </a:lnTo>
                  <a:lnTo>
                    <a:pt x="104" y="393"/>
                  </a:lnTo>
                  <a:lnTo>
                    <a:pt x="88" y="415"/>
                  </a:lnTo>
                  <a:lnTo>
                    <a:pt x="69" y="437"/>
                  </a:lnTo>
                  <a:lnTo>
                    <a:pt x="49" y="456"/>
                  </a:lnTo>
                  <a:lnTo>
                    <a:pt x="26" y="474"/>
                  </a:lnTo>
                  <a:lnTo>
                    <a:pt x="0" y="490"/>
                  </a:lnTo>
                  <a:lnTo>
                    <a:pt x="5" y="498"/>
                  </a:lnTo>
                  <a:lnTo>
                    <a:pt x="5" y="498"/>
                  </a:lnTo>
                  <a:lnTo>
                    <a:pt x="30" y="482"/>
                  </a:lnTo>
                  <a:lnTo>
                    <a:pt x="54" y="464"/>
                  </a:lnTo>
                  <a:lnTo>
                    <a:pt x="75" y="445"/>
                  </a:lnTo>
                  <a:lnTo>
                    <a:pt x="95" y="423"/>
                  </a:lnTo>
                  <a:lnTo>
                    <a:pt x="111" y="401"/>
                  </a:lnTo>
                  <a:lnTo>
                    <a:pt x="124" y="376"/>
                  </a:lnTo>
                  <a:lnTo>
                    <a:pt x="137" y="350"/>
                  </a:lnTo>
                  <a:lnTo>
                    <a:pt x="145" y="324"/>
                  </a:lnTo>
                  <a:lnTo>
                    <a:pt x="152" y="296"/>
                  </a:lnTo>
                  <a:lnTo>
                    <a:pt x="157" y="269"/>
                  </a:lnTo>
                  <a:lnTo>
                    <a:pt x="158" y="241"/>
                  </a:lnTo>
                  <a:lnTo>
                    <a:pt x="157" y="213"/>
                  </a:lnTo>
                  <a:lnTo>
                    <a:pt x="152" y="184"/>
                  </a:lnTo>
                  <a:lnTo>
                    <a:pt x="145" y="156"/>
                  </a:lnTo>
                  <a:lnTo>
                    <a:pt x="135" y="129"/>
                  </a:lnTo>
                  <a:lnTo>
                    <a:pt x="122" y="101"/>
                  </a:lnTo>
                  <a:lnTo>
                    <a:pt x="122" y="101"/>
                  </a:lnTo>
                  <a:lnTo>
                    <a:pt x="114" y="86"/>
                  </a:lnTo>
                  <a:lnTo>
                    <a:pt x="104" y="72"/>
                  </a:lnTo>
                  <a:lnTo>
                    <a:pt x="95" y="59"/>
                  </a:lnTo>
                  <a:lnTo>
                    <a:pt x="83" y="46"/>
                  </a:lnTo>
                  <a:lnTo>
                    <a:pt x="72" y="33"/>
                  </a:lnTo>
                  <a:lnTo>
                    <a:pt x="59" y="21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FF949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3610"/>
            <p:cNvSpPr>
              <a:spLocks/>
            </p:cNvSpPr>
            <p:nvPr/>
          </p:nvSpPr>
          <p:spPr bwMode="auto">
            <a:xfrm>
              <a:off x="4784724" y="3562350"/>
              <a:ext cx="125413" cy="395288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3" y="0"/>
                </a:cxn>
                <a:cxn ang="0">
                  <a:pos x="56" y="21"/>
                </a:cxn>
                <a:cxn ang="0">
                  <a:pos x="78" y="42"/>
                </a:cxn>
                <a:cxn ang="0">
                  <a:pos x="98" y="68"/>
                </a:cxn>
                <a:cxn ang="0">
                  <a:pos x="114" y="96"/>
                </a:cxn>
                <a:cxn ang="0">
                  <a:pos x="114" y="96"/>
                </a:cxn>
                <a:cxn ang="0">
                  <a:pos x="127" y="122"/>
                </a:cxn>
                <a:cxn ang="0">
                  <a:pos x="137" y="150"/>
                </a:cxn>
                <a:cxn ang="0">
                  <a:pos x="144" y="178"/>
                </a:cxn>
                <a:cxn ang="0">
                  <a:pos x="148" y="205"/>
                </a:cxn>
                <a:cxn ang="0">
                  <a:pos x="150" y="235"/>
                </a:cxn>
                <a:cxn ang="0">
                  <a:pos x="148" y="262"/>
                </a:cxn>
                <a:cxn ang="0">
                  <a:pos x="145" y="290"/>
                </a:cxn>
                <a:cxn ang="0">
                  <a:pos x="139" y="316"/>
                </a:cxn>
                <a:cxn ang="0">
                  <a:pos x="129" y="342"/>
                </a:cxn>
                <a:cxn ang="0">
                  <a:pos x="118" y="368"/>
                </a:cxn>
                <a:cxn ang="0">
                  <a:pos x="104" y="393"/>
                </a:cxn>
                <a:cxn ang="0">
                  <a:pos x="88" y="415"/>
                </a:cxn>
                <a:cxn ang="0">
                  <a:pos x="69" y="437"/>
                </a:cxn>
                <a:cxn ang="0">
                  <a:pos x="49" y="456"/>
                </a:cxn>
                <a:cxn ang="0">
                  <a:pos x="26" y="474"/>
                </a:cxn>
                <a:cxn ang="0">
                  <a:pos x="0" y="490"/>
                </a:cxn>
                <a:cxn ang="0">
                  <a:pos x="5" y="498"/>
                </a:cxn>
                <a:cxn ang="0">
                  <a:pos x="5" y="498"/>
                </a:cxn>
                <a:cxn ang="0">
                  <a:pos x="30" y="482"/>
                </a:cxn>
                <a:cxn ang="0">
                  <a:pos x="54" y="464"/>
                </a:cxn>
                <a:cxn ang="0">
                  <a:pos x="75" y="445"/>
                </a:cxn>
                <a:cxn ang="0">
                  <a:pos x="95" y="423"/>
                </a:cxn>
                <a:cxn ang="0">
                  <a:pos x="111" y="401"/>
                </a:cxn>
                <a:cxn ang="0">
                  <a:pos x="124" y="376"/>
                </a:cxn>
                <a:cxn ang="0">
                  <a:pos x="137" y="350"/>
                </a:cxn>
                <a:cxn ang="0">
                  <a:pos x="145" y="324"/>
                </a:cxn>
                <a:cxn ang="0">
                  <a:pos x="152" y="296"/>
                </a:cxn>
                <a:cxn ang="0">
                  <a:pos x="157" y="269"/>
                </a:cxn>
                <a:cxn ang="0">
                  <a:pos x="158" y="241"/>
                </a:cxn>
                <a:cxn ang="0">
                  <a:pos x="157" y="213"/>
                </a:cxn>
                <a:cxn ang="0">
                  <a:pos x="152" y="184"/>
                </a:cxn>
                <a:cxn ang="0">
                  <a:pos x="145" y="156"/>
                </a:cxn>
                <a:cxn ang="0">
                  <a:pos x="135" y="129"/>
                </a:cxn>
                <a:cxn ang="0">
                  <a:pos x="122" y="101"/>
                </a:cxn>
                <a:cxn ang="0">
                  <a:pos x="122" y="101"/>
                </a:cxn>
                <a:cxn ang="0">
                  <a:pos x="114" y="86"/>
                </a:cxn>
                <a:cxn ang="0">
                  <a:pos x="104" y="72"/>
                </a:cxn>
                <a:cxn ang="0">
                  <a:pos x="95" y="59"/>
                </a:cxn>
                <a:cxn ang="0">
                  <a:pos x="83" y="46"/>
                </a:cxn>
                <a:cxn ang="0">
                  <a:pos x="72" y="33"/>
                </a:cxn>
                <a:cxn ang="0">
                  <a:pos x="59" y="21"/>
                </a:cxn>
                <a:cxn ang="0">
                  <a:pos x="33" y="0"/>
                </a:cxn>
              </a:cxnLst>
              <a:rect l="0" t="0" r="r" b="b"/>
              <a:pathLst>
                <a:path w="158" h="498">
                  <a:moveTo>
                    <a:pt x="33" y="0"/>
                  </a:moveTo>
                  <a:lnTo>
                    <a:pt x="33" y="0"/>
                  </a:lnTo>
                  <a:lnTo>
                    <a:pt x="56" y="21"/>
                  </a:lnTo>
                  <a:lnTo>
                    <a:pt x="78" y="42"/>
                  </a:lnTo>
                  <a:lnTo>
                    <a:pt x="98" y="68"/>
                  </a:lnTo>
                  <a:lnTo>
                    <a:pt x="114" y="96"/>
                  </a:lnTo>
                  <a:lnTo>
                    <a:pt x="114" y="96"/>
                  </a:lnTo>
                  <a:lnTo>
                    <a:pt x="127" y="122"/>
                  </a:lnTo>
                  <a:lnTo>
                    <a:pt x="137" y="150"/>
                  </a:lnTo>
                  <a:lnTo>
                    <a:pt x="144" y="178"/>
                  </a:lnTo>
                  <a:lnTo>
                    <a:pt x="148" y="205"/>
                  </a:lnTo>
                  <a:lnTo>
                    <a:pt x="150" y="235"/>
                  </a:lnTo>
                  <a:lnTo>
                    <a:pt x="148" y="262"/>
                  </a:lnTo>
                  <a:lnTo>
                    <a:pt x="145" y="290"/>
                  </a:lnTo>
                  <a:lnTo>
                    <a:pt x="139" y="316"/>
                  </a:lnTo>
                  <a:lnTo>
                    <a:pt x="129" y="342"/>
                  </a:lnTo>
                  <a:lnTo>
                    <a:pt x="118" y="368"/>
                  </a:lnTo>
                  <a:lnTo>
                    <a:pt x="104" y="393"/>
                  </a:lnTo>
                  <a:lnTo>
                    <a:pt x="88" y="415"/>
                  </a:lnTo>
                  <a:lnTo>
                    <a:pt x="69" y="437"/>
                  </a:lnTo>
                  <a:lnTo>
                    <a:pt x="49" y="456"/>
                  </a:lnTo>
                  <a:lnTo>
                    <a:pt x="26" y="474"/>
                  </a:lnTo>
                  <a:lnTo>
                    <a:pt x="0" y="490"/>
                  </a:lnTo>
                  <a:lnTo>
                    <a:pt x="5" y="498"/>
                  </a:lnTo>
                  <a:lnTo>
                    <a:pt x="5" y="498"/>
                  </a:lnTo>
                  <a:lnTo>
                    <a:pt x="30" y="482"/>
                  </a:lnTo>
                  <a:lnTo>
                    <a:pt x="54" y="464"/>
                  </a:lnTo>
                  <a:lnTo>
                    <a:pt x="75" y="445"/>
                  </a:lnTo>
                  <a:lnTo>
                    <a:pt x="95" y="423"/>
                  </a:lnTo>
                  <a:lnTo>
                    <a:pt x="111" y="401"/>
                  </a:lnTo>
                  <a:lnTo>
                    <a:pt x="124" y="376"/>
                  </a:lnTo>
                  <a:lnTo>
                    <a:pt x="137" y="350"/>
                  </a:lnTo>
                  <a:lnTo>
                    <a:pt x="145" y="324"/>
                  </a:lnTo>
                  <a:lnTo>
                    <a:pt x="152" y="296"/>
                  </a:lnTo>
                  <a:lnTo>
                    <a:pt x="157" y="269"/>
                  </a:lnTo>
                  <a:lnTo>
                    <a:pt x="158" y="241"/>
                  </a:lnTo>
                  <a:lnTo>
                    <a:pt x="157" y="213"/>
                  </a:lnTo>
                  <a:lnTo>
                    <a:pt x="152" y="184"/>
                  </a:lnTo>
                  <a:lnTo>
                    <a:pt x="145" y="156"/>
                  </a:lnTo>
                  <a:lnTo>
                    <a:pt x="135" y="129"/>
                  </a:lnTo>
                  <a:lnTo>
                    <a:pt x="122" y="101"/>
                  </a:lnTo>
                  <a:lnTo>
                    <a:pt x="122" y="101"/>
                  </a:lnTo>
                  <a:lnTo>
                    <a:pt x="114" y="86"/>
                  </a:lnTo>
                  <a:lnTo>
                    <a:pt x="104" y="72"/>
                  </a:lnTo>
                  <a:lnTo>
                    <a:pt x="95" y="59"/>
                  </a:lnTo>
                  <a:lnTo>
                    <a:pt x="83" y="46"/>
                  </a:lnTo>
                  <a:lnTo>
                    <a:pt x="72" y="33"/>
                  </a:lnTo>
                  <a:lnTo>
                    <a:pt x="59" y="21"/>
                  </a:lnTo>
                  <a:lnTo>
                    <a:pt x="3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3611"/>
            <p:cNvSpPr>
              <a:spLocks noEditPoints="1"/>
            </p:cNvSpPr>
            <p:nvPr/>
          </p:nvSpPr>
          <p:spPr bwMode="auto">
            <a:xfrm>
              <a:off x="4567237" y="3519487"/>
              <a:ext cx="336550" cy="431800"/>
            </a:xfrm>
            <a:custGeom>
              <a:avLst/>
              <a:gdLst/>
              <a:ahLst/>
              <a:cxnLst>
                <a:cxn ang="0">
                  <a:pos x="276" y="495"/>
                </a:cxn>
                <a:cxn ang="0">
                  <a:pos x="294" y="510"/>
                </a:cxn>
                <a:cxn ang="0">
                  <a:pos x="298" y="482"/>
                </a:cxn>
                <a:cxn ang="0">
                  <a:pos x="314" y="480"/>
                </a:cxn>
                <a:cxn ang="0">
                  <a:pos x="327" y="480"/>
                </a:cxn>
                <a:cxn ang="0">
                  <a:pos x="332" y="464"/>
                </a:cxn>
                <a:cxn ang="0">
                  <a:pos x="343" y="461"/>
                </a:cxn>
                <a:cxn ang="0">
                  <a:pos x="343" y="438"/>
                </a:cxn>
                <a:cxn ang="0">
                  <a:pos x="347" y="461"/>
                </a:cxn>
                <a:cxn ang="0">
                  <a:pos x="345" y="418"/>
                </a:cxn>
                <a:cxn ang="0">
                  <a:pos x="361" y="422"/>
                </a:cxn>
                <a:cxn ang="0">
                  <a:pos x="351" y="384"/>
                </a:cxn>
                <a:cxn ang="0">
                  <a:pos x="373" y="394"/>
                </a:cxn>
                <a:cxn ang="0">
                  <a:pos x="363" y="352"/>
                </a:cxn>
                <a:cxn ang="0">
                  <a:pos x="374" y="365"/>
                </a:cxn>
                <a:cxn ang="0">
                  <a:pos x="381" y="329"/>
                </a:cxn>
                <a:cxn ang="0">
                  <a:pos x="389" y="344"/>
                </a:cxn>
                <a:cxn ang="0">
                  <a:pos x="376" y="300"/>
                </a:cxn>
                <a:cxn ang="0">
                  <a:pos x="382" y="322"/>
                </a:cxn>
                <a:cxn ang="0">
                  <a:pos x="376" y="272"/>
                </a:cxn>
                <a:cxn ang="0">
                  <a:pos x="381" y="249"/>
                </a:cxn>
                <a:cxn ang="0">
                  <a:pos x="381" y="226"/>
                </a:cxn>
                <a:cxn ang="0">
                  <a:pos x="381" y="249"/>
                </a:cxn>
                <a:cxn ang="0">
                  <a:pos x="373" y="200"/>
                </a:cxn>
                <a:cxn ang="0">
                  <a:pos x="376" y="190"/>
                </a:cxn>
                <a:cxn ang="0">
                  <a:pos x="376" y="174"/>
                </a:cxn>
                <a:cxn ang="0">
                  <a:pos x="361" y="173"/>
                </a:cxn>
                <a:cxn ang="0">
                  <a:pos x="361" y="150"/>
                </a:cxn>
                <a:cxn ang="0">
                  <a:pos x="342" y="147"/>
                </a:cxn>
                <a:cxn ang="0">
                  <a:pos x="342" y="130"/>
                </a:cxn>
                <a:cxn ang="0">
                  <a:pos x="316" y="125"/>
                </a:cxn>
                <a:cxn ang="0">
                  <a:pos x="319" y="103"/>
                </a:cxn>
                <a:cxn ang="0">
                  <a:pos x="288" y="101"/>
                </a:cxn>
                <a:cxn ang="0">
                  <a:pos x="298" y="88"/>
                </a:cxn>
                <a:cxn ang="0">
                  <a:pos x="275" y="76"/>
                </a:cxn>
                <a:cxn ang="0">
                  <a:pos x="288" y="67"/>
                </a:cxn>
                <a:cxn ang="0">
                  <a:pos x="246" y="65"/>
                </a:cxn>
                <a:cxn ang="0">
                  <a:pos x="268" y="60"/>
                </a:cxn>
                <a:cxn ang="0">
                  <a:pos x="29" y="52"/>
                </a:cxn>
                <a:cxn ang="0">
                  <a:pos x="45" y="52"/>
                </a:cxn>
                <a:cxn ang="0">
                  <a:pos x="219" y="52"/>
                </a:cxn>
                <a:cxn ang="0">
                  <a:pos x="236" y="55"/>
                </a:cxn>
                <a:cxn ang="0">
                  <a:pos x="167" y="34"/>
                </a:cxn>
                <a:cxn ang="0">
                  <a:pos x="179" y="47"/>
                </a:cxn>
                <a:cxn ang="0">
                  <a:pos x="94" y="28"/>
                </a:cxn>
                <a:cxn ang="0">
                  <a:pos x="102" y="42"/>
                </a:cxn>
                <a:cxn ang="0">
                  <a:pos x="148" y="18"/>
                </a:cxn>
                <a:cxn ang="0">
                  <a:pos x="153" y="34"/>
                </a:cxn>
                <a:cxn ang="0">
                  <a:pos x="127" y="16"/>
                </a:cxn>
                <a:cxn ang="0">
                  <a:pos x="138" y="0"/>
                </a:cxn>
                <a:cxn ang="0">
                  <a:pos x="6" y="49"/>
                </a:cxn>
                <a:cxn ang="0">
                  <a:pos x="29" y="88"/>
                </a:cxn>
                <a:cxn ang="0">
                  <a:pos x="219" y="81"/>
                </a:cxn>
                <a:cxn ang="0">
                  <a:pos x="330" y="182"/>
                </a:cxn>
                <a:cxn ang="0">
                  <a:pos x="322" y="410"/>
                </a:cxn>
                <a:cxn ang="0">
                  <a:pos x="361" y="467"/>
                </a:cxn>
                <a:cxn ang="0">
                  <a:pos x="400" y="174"/>
                </a:cxn>
                <a:cxn ang="0">
                  <a:pos x="226" y="15"/>
                </a:cxn>
              </a:cxnLst>
              <a:rect l="0" t="0" r="r" b="b"/>
              <a:pathLst>
                <a:path w="423" h="542">
                  <a:moveTo>
                    <a:pt x="285" y="516"/>
                  </a:moveTo>
                  <a:lnTo>
                    <a:pt x="285" y="516"/>
                  </a:lnTo>
                  <a:lnTo>
                    <a:pt x="283" y="516"/>
                  </a:lnTo>
                  <a:lnTo>
                    <a:pt x="283" y="516"/>
                  </a:lnTo>
                  <a:lnTo>
                    <a:pt x="278" y="515"/>
                  </a:lnTo>
                  <a:lnTo>
                    <a:pt x="275" y="511"/>
                  </a:lnTo>
                  <a:lnTo>
                    <a:pt x="273" y="506"/>
                  </a:lnTo>
                  <a:lnTo>
                    <a:pt x="273" y="503"/>
                  </a:lnTo>
                  <a:lnTo>
                    <a:pt x="273" y="503"/>
                  </a:lnTo>
                  <a:lnTo>
                    <a:pt x="273" y="498"/>
                  </a:lnTo>
                  <a:lnTo>
                    <a:pt x="276" y="495"/>
                  </a:lnTo>
                  <a:lnTo>
                    <a:pt x="280" y="492"/>
                  </a:lnTo>
                  <a:lnTo>
                    <a:pt x="285" y="492"/>
                  </a:lnTo>
                  <a:lnTo>
                    <a:pt x="285" y="492"/>
                  </a:lnTo>
                  <a:lnTo>
                    <a:pt x="286" y="492"/>
                  </a:lnTo>
                  <a:lnTo>
                    <a:pt x="286" y="492"/>
                  </a:lnTo>
                  <a:lnTo>
                    <a:pt x="290" y="493"/>
                  </a:lnTo>
                  <a:lnTo>
                    <a:pt x="293" y="497"/>
                  </a:lnTo>
                  <a:lnTo>
                    <a:pt x="296" y="500"/>
                  </a:lnTo>
                  <a:lnTo>
                    <a:pt x="296" y="505"/>
                  </a:lnTo>
                  <a:lnTo>
                    <a:pt x="296" y="505"/>
                  </a:lnTo>
                  <a:lnTo>
                    <a:pt x="294" y="510"/>
                  </a:lnTo>
                  <a:lnTo>
                    <a:pt x="293" y="513"/>
                  </a:lnTo>
                  <a:lnTo>
                    <a:pt x="290" y="515"/>
                  </a:lnTo>
                  <a:lnTo>
                    <a:pt x="285" y="516"/>
                  </a:lnTo>
                  <a:close/>
                  <a:moveTo>
                    <a:pt x="306" y="492"/>
                  </a:moveTo>
                  <a:lnTo>
                    <a:pt x="306" y="492"/>
                  </a:lnTo>
                  <a:lnTo>
                    <a:pt x="306" y="492"/>
                  </a:lnTo>
                  <a:lnTo>
                    <a:pt x="306" y="492"/>
                  </a:lnTo>
                  <a:lnTo>
                    <a:pt x="303" y="490"/>
                  </a:lnTo>
                  <a:lnTo>
                    <a:pt x="299" y="489"/>
                  </a:lnTo>
                  <a:lnTo>
                    <a:pt x="298" y="485"/>
                  </a:lnTo>
                  <a:lnTo>
                    <a:pt x="298" y="482"/>
                  </a:lnTo>
                  <a:lnTo>
                    <a:pt x="298" y="482"/>
                  </a:lnTo>
                  <a:lnTo>
                    <a:pt x="299" y="479"/>
                  </a:lnTo>
                  <a:lnTo>
                    <a:pt x="301" y="475"/>
                  </a:lnTo>
                  <a:lnTo>
                    <a:pt x="303" y="474"/>
                  </a:lnTo>
                  <a:lnTo>
                    <a:pt x="306" y="474"/>
                  </a:lnTo>
                  <a:lnTo>
                    <a:pt x="306" y="474"/>
                  </a:lnTo>
                  <a:lnTo>
                    <a:pt x="307" y="474"/>
                  </a:lnTo>
                  <a:lnTo>
                    <a:pt x="307" y="474"/>
                  </a:lnTo>
                  <a:lnTo>
                    <a:pt x="311" y="475"/>
                  </a:lnTo>
                  <a:lnTo>
                    <a:pt x="312" y="477"/>
                  </a:lnTo>
                  <a:lnTo>
                    <a:pt x="314" y="480"/>
                  </a:lnTo>
                  <a:lnTo>
                    <a:pt x="314" y="484"/>
                  </a:lnTo>
                  <a:lnTo>
                    <a:pt x="314" y="484"/>
                  </a:lnTo>
                  <a:lnTo>
                    <a:pt x="314" y="487"/>
                  </a:lnTo>
                  <a:lnTo>
                    <a:pt x="312" y="489"/>
                  </a:lnTo>
                  <a:lnTo>
                    <a:pt x="309" y="490"/>
                  </a:lnTo>
                  <a:lnTo>
                    <a:pt x="306" y="492"/>
                  </a:lnTo>
                  <a:close/>
                  <a:moveTo>
                    <a:pt x="330" y="482"/>
                  </a:moveTo>
                  <a:lnTo>
                    <a:pt x="330" y="482"/>
                  </a:lnTo>
                  <a:lnTo>
                    <a:pt x="330" y="482"/>
                  </a:lnTo>
                  <a:lnTo>
                    <a:pt x="330" y="482"/>
                  </a:lnTo>
                  <a:lnTo>
                    <a:pt x="327" y="480"/>
                  </a:lnTo>
                  <a:lnTo>
                    <a:pt x="324" y="479"/>
                  </a:lnTo>
                  <a:lnTo>
                    <a:pt x="322" y="475"/>
                  </a:lnTo>
                  <a:lnTo>
                    <a:pt x="322" y="472"/>
                  </a:lnTo>
                  <a:lnTo>
                    <a:pt x="322" y="472"/>
                  </a:lnTo>
                  <a:lnTo>
                    <a:pt x="324" y="469"/>
                  </a:lnTo>
                  <a:lnTo>
                    <a:pt x="325" y="467"/>
                  </a:lnTo>
                  <a:lnTo>
                    <a:pt x="327" y="466"/>
                  </a:lnTo>
                  <a:lnTo>
                    <a:pt x="330" y="464"/>
                  </a:lnTo>
                  <a:lnTo>
                    <a:pt x="330" y="464"/>
                  </a:lnTo>
                  <a:lnTo>
                    <a:pt x="332" y="464"/>
                  </a:lnTo>
                  <a:lnTo>
                    <a:pt x="332" y="464"/>
                  </a:lnTo>
                  <a:lnTo>
                    <a:pt x="335" y="466"/>
                  </a:lnTo>
                  <a:lnTo>
                    <a:pt x="337" y="467"/>
                  </a:lnTo>
                  <a:lnTo>
                    <a:pt x="338" y="471"/>
                  </a:lnTo>
                  <a:lnTo>
                    <a:pt x="340" y="474"/>
                  </a:lnTo>
                  <a:lnTo>
                    <a:pt x="340" y="474"/>
                  </a:lnTo>
                  <a:lnTo>
                    <a:pt x="338" y="477"/>
                  </a:lnTo>
                  <a:lnTo>
                    <a:pt x="337" y="479"/>
                  </a:lnTo>
                  <a:lnTo>
                    <a:pt x="334" y="480"/>
                  </a:lnTo>
                  <a:lnTo>
                    <a:pt x="330" y="482"/>
                  </a:lnTo>
                  <a:close/>
                  <a:moveTo>
                    <a:pt x="343" y="461"/>
                  </a:moveTo>
                  <a:lnTo>
                    <a:pt x="343" y="461"/>
                  </a:lnTo>
                  <a:lnTo>
                    <a:pt x="342" y="461"/>
                  </a:lnTo>
                  <a:lnTo>
                    <a:pt x="342" y="461"/>
                  </a:lnTo>
                  <a:lnTo>
                    <a:pt x="337" y="461"/>
                  </a:lnTo>
                  <a:lnTo>
                    <a:pt x="334" y="458"/>
                  </a:lnTo>
                  <a:lnTo>
                    <a:pt x="332" y="453"/>
                  </a:lnTo>
                  <a:lnTo>
                    <a:pt x="330" y="449"/>
                  </a:lnTo>
                  <a:lnTo>
                    <a:pt x="330" y="449"/>
                  </a:lnTo>
                  <a:lnTo>
                    <a:pt x="332" y="445"/>
                  </a:lnTo>
                  <a:lnTo>
                    <a:pt x="335" y="441"/>
                  </a:lnTo>
                  <a:lnTo>
                    <a:pt x="338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8" y="440"/>
                  </a:lnTo>
                  <a:lnTo>
                    <a:pt x="351" y="441"/>
                  </a:lnTo>
                  <a:lnTo>
                    <a:pt x="355" y="446"/>
                  </a:lnTo>
                  <a:lnTo>
                    <a:pt x="355" y="451"/>
                  </a:lnTo>
                  <a:lnTo>
                    <a:pt x="355" y="451"/>
                  </a:lnTo>
                  <a:lnTo>
                    <a:pt x="353" y="454"/>
                  </a:lnTo>
                  <a:lnTo>
                    <a:pt x="350" y="459"/>
                  </a:lnTo>
                  <a:lnTo>
                    <a:pt x="347" y="461"/>
                  </a:lnTo>
                  <a:lnTo>
                    <a:pt x="343" y="461"/>
                  </a:lnTo>
                  <a:close/>
                  <a:moveTo>
                    <a:pt x="353" y="430"/>
                  </a:moveTo>
                  <a:lnTo>
                    <a:pt x="353" y="430"/>
                  </a:lnTo>
                  <a:lnTo>
                    <a:pt x="353" y="430"/>
                  </a:lnTo>
                  <a:lnTo>
                    <a:pt x="353" y="430"/>
                  </a:lnTo>
                  <a:lnTo>
                    <a:pt x="350" y="430"/>
                  </a:lnTo>
                  <a:lnTo>
                    <a:pt x="347" y="427"/>
                  </a:lnTo>
                  <a:lnTo>
                    <a:pt x="345" y="425"/>
                  </a:lnTo>
                  <a:lnTo>
                    <a:pt x="345" y="422"/>
                  </a:lnTo>
                  <a:lnTo>
                    <a:pt x="345" y="422"/>
                  </a:lnTo>
                  <a:lnTo>
                    <a:pt x="345" y="418"/>
                  </a:lnTo>
                  <a:lnTo>
                    <a:pt x="348" y="415"/>
                  </a:lnTo>
                  <a:lnTo>
                    <a:pt x="350" y="414"/>
                  </a:lnTo>
                  <a:lnTo>
                    <a:pt x="353" y="414"/>
                  </a:lnTo>
                  <a:lnTo>
                    <a:pt x="353" y="414"/>
                  </a:lnTo>
                  <a:lnTo>
                    <a:pt x="355" y="414"/>
                  </a:lnTo>
                  <a:lnTo>
                    <a:pt x="355" y="414"/>
                  </a:lnTo>
                  <a:lnTo>
                    <a:pt x="358" y="414"/>
                  </a:lnTo>
                  <a:lnTo>
                    <a:pt x="360" y="417"/>
                  </a:lnTo>
                  <a:lnTo>
                    <a:pt x="361" y="418"/>
                  </a:lnTo>
                  <a:lnTo>
                    <a:pt x="361" y="422"/>
                  </a:lnTo>
                  <a:lnTo>
                    <a:pt x="361" y="422"/>
                  </a:lnTo>
                  <a:lnTo>
                    <a:pt x="361" y="425"/>
                  </a:lnTo>
                  <a:lnTo>
                    <a:pt x="360" y="428"/>
                  </a:lnTo>
                  <a:lnTo>
                    <a:pt x="356" y="430"/>
                  </a:lnTo>
                  <a:lnTo>
                    <a:pt x="353" y="430"/>
                  </a:lnTo>
                  <a:close/>
                  <a:moveTo>
                    <a:pt x="363" y="399"/>
                  </a:moveTo>
                  <a:lnTo>
                    <a:pt x="363" y="399"/>
                  </a:lnTo>
                  <a:lnTo>
                    <a:pt x="356" y="397"/>
                  </a:lnTo>
                  <a:lnTo>
                    <a:pt x="353" y="392"/>
                  </a:lnTo>
                  <a:lnTo>
                    <a:pt x="353" y="392"/>
                  </a:lnTo>
                  <a:lnTo>
                    <a:pt x="351" y="388"/>
                  </a:lnTo>
                  <a:lnTo>
                    <a:pt x="351" y="384"/>
                  </a:lnTo>
                  <a:lnTo>
                    <a:pt x="353" y="379"/>
                  </a:lnTo>
                  <a:lnTo>
                    <a:pt x="358" y="376"/>
                  </a:lnTo>
                  <a:lnTo>
                    <a:pt x="358" y="376"/>
                  </a:lnTo>
                  <a:lnTo>
                    <a:pt x="363" y="375"/>
                  </a:lnTo>
                  <a:lnTo>
                    <a:pt x="363" y="375"/>
                  </a:lnTo>
                  <a:lnTo>
                    <a:pt x="369" y="376"/>
                  </a:lnTo>
                  <a:lnTo>
                    <a:pt x="374" y="381"/>
                  </a:lnTo>
                  <a:lnTo>
                    <a:pt x="374" y="381"/>
                  </a:lnTo>
                  <a:lnTo>
                    <a:pt x="374" y="386"/>
                  </a:lnTo>
                  <a:lnTo>
                    <a:pt x="374" y="391"/>
                  </a:lnTo>
                  <a:lnTo>
                    <a:pt x="373" y="394"/>
                  </a:lnTo>
                  <a:lnTo>
                    <a:pt x="369" y="397"/>
                  </a:lnTo>
                  <a:lnTo>
                    <a:pt x="369" y="397"/>
                  </a:lnTo>
                  <a:lnTo>
                    <a:pt x="363" y="399"/>
                  </a:lnTo>
                  <a:close/>
                  <a:moveTo>
                    <a:pt x="369" y="366"/>
                  </a:moveTo>
                  <a:lnTo>
                    <a:pt x="369" y="366"/>
                  </a:lnTo>
                  <a:lnTo>
                    <a:pt x="366" y="365"/>
                  </a:lnTo>
                  <a:lnTo>
                    <a:pt x="363" y="361"/>
                  </a:lnTo>
                  <a:lnTo>
                    <a:pt x="363" y="361"/>
                  </a:lnTo>
                  <a:lnTo>
                    <a:pt x="361" y="358"/>
                  </a:lnTo>
                  <a:lnTo>
                    <a:pt x="361" y="355"/>
                  </a:lnTo>
                  <a:lnTo>
                    <a:pt x="363" y="352"/>
                  </a:lnTo>
                  <a:lnTo>
                    <a:pt x="366" y="350"/>
                  </a:lnTo>
                  <a:lnTo>
                    <a:pt x="366" y="350"/>
                  </a:lnTo>
                  <a:lnTo>
                    <a:pt x="369" y="348"/>
                  </a:lnTo>
                  <a:lnTo>
                    <a:pt x="369" y="348"/>
                  </a:lnTo>
                  <a:lnTo>
                    <a:pt x="374" y="350"/>
                  </a:lnTo>
                  <a:lnTo>
                    <a:pt x="377" y="353"/>
                  </a:lnTo>
                  <a:lnTo>
                    <a:pt x="377" y="353"/>
                  </a:lnTo>
                  <a:lnTo>
                    <a:pt x="377" y="357"/>
                  </a:lnTo>
                  <a:lnTo>
                    <a:pt x="377" y="360"/>
                  </a:lnTo>
                  <a:lnTo>
                    <a:pt x="376" y="363"/>
                  </a:lnTo>
                  <a:lnTo>
                    <a:pt x="374" y="365"/>
                  </a:lnTo>
                  <a:lnTo>
                    <a:pt x="374" y="365"/>
                  </a:lnTo>
                  <a:lnTo>
                    <a:pt x="369" y="366"/>
                  </a:lnTo>
                  <a:close/>
                  <a:moveTo>
                    <a:pt x="384" y="344"/>
                  </a:moveTo>
                  <a:lnTo>
                    <a:pt x="384" y="344"/>
                  </a:lnTo>
                  <a:lnTo>
                    <a:pt x="381" y="344"/>
                  </a:lnTo>
                  <a:lnTo>
                    <a:pt x="377" y="340"/>
                  </a:lnTo>
                  <a:lnTo>
                    <a:pt x="377" y="340"/>
                  </a:lnTo>
                  <a:lnTo>
                    <a:pt x="376" y="337"/>
                  </a:lnTo>
                  <a:lnTo>
                    <a:pt x="376" y="334"/>
                  </a:lnTo>
                  <a:lnTo>
                    <a:pt x="377" y="331"/>
                  </a:lnTo>
                  <a:lnTo>
                    <a:pt x="381" y="329"/>
                  </a:lnTo>
                  <a:lnTo>
                    <a:pt x="381" y="329"/>
                  </a:lnTo>
                  <a:lnTo>
                    <a:pt x="384" y="327"/>
                  </a:lnTo>
                  <a:lnTo>
                    <a:pt x="384" y="327"/>
                  </a:lnTo>
                  <a:lnTo>
                    <a:pt x="389" y="329"/>
                  </a:lnTo>
                  <a:lnTo>
                    <a:pt x="392" y="332"/>
                  </a:lnTo>
                  <a:lnTo>
                    <a:pt x="392" y="332"/>
                  </a:lnTo>
                  <a:lnTo>
                    <a:pt x="394" y="335"/>
                  </a:lnTo>
                  <a:lnTo>
                    <a:pt x="392" y="339"/>
                  </a:lnTo>
                  <a:lnTo>
                    <a:pt x="392" y="340"/>
                  </a:lnTo>
                  <a:lnTo>
                    <a:pt x="389" y="344"/>
                  </a:lnTo>
                  <a:lnTo>
                    <a:pt x="389" y="344"/>
                  </a:lnTo>
                  <a:lnTo>
                    <a:pt x="384" y="344"/>
                  </a:lnTo>
                  <a:close/>
                  <a:moveTo>
                    <a:pt x="382" y="322"/>
                  </a:moveTo>
                  <a:lnTo>
                    <a:pt x="382" y="322"/>
                  </a:lnTo>
                  <a:lnTo>
                    <a:pt x="376" y="321"/>
                  </a:lnTo>
                  <a:lnTo>
                    <a:pt x="371" y="316"/>
                  </a:lnTo>
                  <a:lnTo>
                    <a:pt x="371" y="316"/>
                  </a:lnTo>
                  <a:lnTo>
                    <a:pt x="369" y="311"/>
                  </a:lnTo>
                  <a:lnTo>
                    <a:pt x="371" y="306"/>
                  </a:lnTo>
                  <a:lnTo>
                    <a:pt x="373" y="303"/>
                  </a:lnTo>
                  <a:lnTo>
                    <a:pt x="376" y="300"/>
                  </a:lnTo>
                  <a:lnTo>
                    <a:pt x="376" y="300"/>
                  </a:lnTo>
                  <a:lnTo>
                    <a:pt x="382" y="298"/>
                  </a:lnTo>
                  <a:lnTo>
                    <a:pt x="382" y="298"/>
                  </a:lnTo>
                  <a:lnTo>
                    <a:pt x="387" y="300"/>
                  </a:lnTo>
                  <a:lnTo>
                    <a:pt x="392" y="304"/>
                  </a:lnTo>
                  <a:lnTo>
                    <a:pt x="392" y="304"/>
                  </a:lnTo>
                  <a:lnTo>
                    <a:pt x="394" y="309"/>
                  </a:lnTo>
                  <a:lnTo>
                    <a:pt x="394" y="313"/>
                  </a:lnTo>
                  <a:lnTo>
                    <a:pt x="391" y="318"/>
                  </a:lnTo>
                  <a:lnTo>
                    <a:pt x="387" y="321"/>
                  </a:lnTo>
                  <a:lnTo>
                    <a:pt x="387" y="321"/>
                  </a:lnTo>
                  <a:lnTo>
                    <a:pt x="382" y="322"/>
                  </a:lnTo>
                  <a:close/>
                  <a:moveTo>
                    <a:pt x="376" y="290"/>
                  </a:moveTo>
                  <a:lnTo>
                    <a:pt x="376" y="290"/>
                  </a:lnTo>
                  <a:lnTo>
                    <a:pt x="371" y="288"/>
                  </a:lnTo>
                  <a:lnTo>
                    <a:pt x="368" y="285"/>
                  </a:lnTo>
                  <a:lnTo>
                    <a:pt x="368" y="285"/>
                  </a:lnTo>
                  <a:lnTo>
                    <a:pt x="366" y="282"/>
                  </a:lnTo>
                  <a:lnTo>
                    <a:pt x="368" y="278"/>
                  </a:lnTo>
                  <a:lnTo>
                    <a:pt x="368" y="275"/>
                  </a:lnTo>
                  <a:lnTo>
                    <a:pt x="371" y="274"/>
                  </a:lnTo>
                  <a:lnTo>
                    <a:pt x="371" y="274"/>
                  </a:lnTo>
                  <a:lnTo>
                    <a:pt x="376" y="272"/>
                  </a:lnTo>
                  <a:lnTo>
                    <a:pt x="376" y="272"/>
                  </a:lnTo>
                  <a:lnTo>
                    <a:pt x="379" y="274"/>
                  </a:lnTo>
                  <a:lnTo>
                    <a:pt x="382" y="277"/>
                  </a:lnTo>
                  <a:lnTo>
                    <a:pt x="382" y="277"/>
                  </a:lnTo>
                  <a:lnTo>
                    <a:pt x="384" y="280"/>
                  </a:lnTo>
                  <a:lnTo>
                    <a:pt x="384" y="283"/>
                  </a:lnTo>
                  <a:lnTo>
                    <a:pt x="382" y="287"/>
                  </a:lnTo>
                  <a:lnTo>
                    <a:pt x="379" y="288"/>
                  </a:lnTo>
                  <a:lnTo>
                    <a:pt x="379" y="288"/>
                  </a:lnTo>
                  <a:lnTo>
                    <a:pt x="376" y="290"/>
                  </a:lnTo>
                  <a:close/>
                  <a:moveTo>
                    <a:pt x="381" y="249"/>
                  </a:moveTo>
                  <a:lnTo>
                    <a:pt x="381" y="249"/>
                  </a:lnTo>
                  <a:lnTo>
                    <a:pt x="377" y="249"/>
                  </a:lnTo>
                  <a:lnTo>
                    <a:pt x="374" y="247"/>
                  </a:lnTo>
                  <a:lnTo>
                    <a:pt x="374" y="247"/>
                  </a:lnTo>
                  <a:lnTo>
                    <a:pt x="371" y="244"/>
                  </a:lnTo>
                  <a:lnTo>
                    <a:pt x="369" y="241"/>
                  </a:lnTo>
                  <a:lnTo>
                    <a:pt x="369" y="236"/>
                  </a:lnTo>
                  <a:lnTo>
                    <a:pt x="371" y="231"/>
                  </a:lnTo>
                  <a:lnTo>
                    <a:pt x="371" y="231"/>
                  </a:lnTo>
                  <a:lnTo>
                    <a:pt x="374" y="228"/>
                  </a:lnTo>
                  <a:lnTo>
                    <a:pt x="381" y="226"/>
                  </a:lnTo>
                  <a:lnTo>
                    <a:pt x="381" y="226"/>
                  </a:lnTo>
                  <a:lnTo>
                    <a:pt x="384" y="226"/>
                  </a:lnTo>
                  <a:lnTo>
                    <a:pt x="387" y="228"/>
                  </a:lnTo>
                  <a:lnTo>
                    <a:pt x="387" y="228"/>
                  </a:lnTo>
                  <a:lnTo>
                    <a:pt x="391" y="231"/>
                  </a:lnTo>
                  <a:lnTo>
                    <a:pt x="392" y="236"/>
                  </a:lnTo>
                  <a:lnTo>
                    <a:pt x="392" y="239"/>
                  </a:lnTo>
                  <a:lnTo>
                    <a:pt x="391" y="244"/>
                  </a:lnTo>
                  <a:lnTo>
                    <a:pt x="391" y="244"/>
                  </a:lnTo>
                  <a:lnTo>
                    <a:pt x="386" y="249"/>
                  </a:lnTo>
                  <a:lnTo>
                    <a:pt x="381" y="249"/>
                  </a:lnTo>
                  <a:close/>
                  <a:moveTo>
                    <a:pt x="373" y="217"/>
                  </a:moveTo>
                  <a:lnTo>
                    <a:pt x="373" y="217"/>
                  </a:lnTo>
                  <a:lnTo>
                    <a:pt x="368" y="217"/>
                  </a:lnTo>
                  <a:lnTo>
                    <a:pt x="368" y="217"/>
                  </a:lnTo>
                  <a:lnTo>
                    <a:pt x="364" y="213"/>
                  </a:lnTo>
                  <a:lnTo>
                    <a:pt x="364" y="210"/>
                  </a:lnTo>
                  <a:lnTo>
                    <a:pt x="364" y="207"/>
                  </a:lnTo>
                  <a:lnTo>
                    <a:pt x="364" y="204"/>
                  </a:lnTo>
                  <a:lnTo>
                    <a:pt x="364" y="204"/>
                  </a:lnTo>
                  <a:lnTo>
                    <a:pt x="368" y="202"/>
                  </a:lnTo>
                  <a:lnTo>
                    <a:pt x="373" y="200"/>
                  </a:lnTo>
                  <a:lnTo>
                    <a:pt x="373" y="200"/>
                  </a:lnTo>
                  <a:lnTo>
                    <a:pt x="377" y="202"/>
                  </a:lnTo>
                  <a:lnTo>
                    <a:pt x="377" y="202"/>
                  </a:lnTo>
                  <a:lnTo>
                    <a:pt x="379" y="204"/>
                  </a:lnTo>
                  <a:lnTo>
                    <a:pt x="381" y="207"/>
                  </a:lnTo>
                  <a:lnTo>
                    <a:pt x="381" y="210"/>
                  </a:lnTo>
                  <a:lnTo>
                    <a:pt x="379" y="213"/>
                  </a:lnTo>
                  <a:lnTo>
                    <a:pt x="379" y="213"/>
                  </a:lnTo>
                  <a:lnTo>
                    <a:pt x="376" y="217"/>
                  </a:lnTo>
                  <a:lnTo>
                    <a:pt x="373" y="217"/>
                  </a:lnTo>
                  <a:close/>
                  <a:moveTo>
                    <a:pt x="376" y="190"/>
                  </a:moveTo>
                  <a:lnTo>
                    <a:pt x="376" y="190"/>
                  </a:lnTo>
                  <a:lnTo>
                    <a:pt x="371" y="189"/>
                  </a:lnTo>
                  <a:lnTo>
                    <a:pt x="371" y="189"/>
                  </a:lnTo>
                  <a:lnTo>
                    <a:pt x="368" y="187"/>
                  </a:lnTo>
                  <a:lnTo>
                    <a:pt x="368" y="184"/>
                  </a:lnTo>
                  <a:lnTo>
                    <a:pt x="368" y="181"/>
                  </a:lnTo>
                  <a:lnTo>
                    <a:pt x="368" y="177"/>
                  </a:lnTo>
                  <a:lnTo>
                    <a:pt x="368" y="177"/>
                  </a:lnTo>
                  <a:lnTo>
                    <a:pt x="371" y="174"/>
                  </a:lnTo>
                  <a:lnTo>
                    <a:pt x="376" y="174"/>
                  </a:lnTo>
                  <a:lnTo>
                    <a:pt x="376" y="174"/>
                  </a:lnTo>
                  <a:lnTo>
                    <a:pt x="381" y="176"/>
                  </a:lnTo>
                  <a:lnTo>
                    <a:pt x="381" y="176"/>
                  </a:lnTo>
                  <a:lnTo>
                    <a:pt x="382" y="177"/>
                  </a:lnTo>
                  <a:lnTo>
                    <a:pt x="384" y="181"/>
                  </a:lnTo>
                  <a:lnTo>
                    <a:pt x="384" y="184"/>
                  </a:lnTo>
                  <a:lnTo>
                    <a:pt x="382" y="187"/>
                  </a:lnTo>
                  <a:lnTo>
                    <a:pt x="382" y="187"/>
                  </a:lnTo>
                  <a:lnTo>
                    <a:pt x="379" y="190"/>
                  </a:lnTo>
                  <a:lnTo>
                    <a:pt x="376" y="190"/>
                  </a:lnTo>
                  <a:close/>
                  <a:moveTo>
                    <a:pt x="361" y="173"/>
                  </a:moveTo>
                  <a:lnTo>
                    <a:pt x="361" y="173"/>
                  </a:lnTo>
                  <a:lnTo>
                    <a:pt x="356" y="173"/>
                  </a:lnTo>
                  <a:lnTo>
                    <a:pt x="355" y="171"/>
                  </a:lnTo>
                  <a:lnTo>
                    <a:pt x="355" y="171"/>
                  </a:lnTo>
                  <a:lnTo>
                    <a:pt x="350" y="168"/>
                  </a:lnTo>
                  <a:lnTo>
                    <a:pt x="348" y="163"/>
                  </a:lnTo>
                  <a:lnTo>
                    <a:pt x="348" y="160"/>
                  </a:lnTo>
                  <a:lnTo>
                    <a:pt x="350" y="155"/>
                  </a:lnTo>
                  <a:lnTo>
                    <a:pt x="350" y="155"/>
                  </a:lnTo>
                  <a:lnTo>
                    <a:pt x="355" y="151"/>
                  </a:lnTo>
                  <a:lnTo>
                    <a:pt x="361" y="150"/>
                  </a:lnTo>
                  <a:lnTo>
                    <a:pt x="361" y="150"/>
                  </a:lnTo>
                  <a:lnTo>
                    <a:pt x="364" y="150"/>
                  </a:lnTo>
                  <a:lnTo>
                    <a:pt x="368" y="151"/>
                  </a:lnTo>
                  <a:lnTo>
                    <a:pt x="368" y="151"/>
                  </a:lnTo>
                  <a:lnTo>
                    <a:pt x="371" y="155"/>
                  </a:lnTo>
                  <a:lnTo>
                    <a:pt x="373" y="160"/>
                  </a:lnTo>
                  <a:lnTo>
                    <a:pt x="373" y="163"/>
                  </a:lnTo>
                  <a:lnTo>
                    <a:pt x="371" y="168"/>
                  </a:lnTo>
                  <a:lnTo>
                    <a:pt x="371" y="168"/>
                  </a:lnTo>
                  <a:lnTo>
                    <a:pt x="366" y="171"/>
                  </a:lnTo>
                  <a:lnTo>
                    <a:pt x="361" y="173"/>
                  </a:lnTo>
                  <a:close/>
                  <a:moveTo>
                    <a:pt x="342" y="147"/>
                  </a:moveTo>
                  <a:lnTo>
                    <a:pt x="342" y="147"/>
                  </a:lnTo>
                  <a:lnTo>
                    <a:pt x="337" y="145"/>
                  </a:lnTo>
                  <a:lnTo>
                    <a:pt x="337" y="145"/>
                  </a:lnTo>
                  <a:lnTo>
                    <a:pt x="334" y="143"/>
                  </a:lnTo>
                  <a:lnTo>
                    <a:pt x="332" y="140"/>
                  </a:lnTo>
                  <a:lnTo>
                    <a:pt x="332" y="137"/>
                  </a:lnTo>
                  <a:lnTo>
                    <a:pt x="334" y="133"/>
                  </a:lnTo>
                  <a:lnTo>
                    <a:pt x="334" y="133"/>
                  </a:lnTo>
                  <a:lnTo>
                    <a:pt x="337" y="130"/>
                  </a:lnTo>
                  <a:lnTo>
                    <a:pt x="342" y="130"/>
                  </a:lnTo>
                  <a:lnTo>
                    <a:pt x="342" y="130"/>
                  </a:lnTo>
                  <a:lnTo>
                    <a:pt x="345" y="132"/>
                  </a:lnTo>
                  <a:lnTo>
                    <a:pt x="345" y="132"/>
                  </a:lnTo>
                  <a:lnTo>
                    <a:pt x="348" y="133"/>
                  </a:lnTo>
                  <a:lnTo>
                    <a:pt x="350" y="137"/>
                  </a:lnTo>
                  <a:lnTo>
                    <a:pt x="350" y="140"/>
                  </a:lnTo>
                  <a:lnTo>
                    <a:pt x="348" y="143"/>
                  </a:lnTo>
                  <a:lnTo>
                    <a:pt x="348" y="143"/>
                  </a:lnTo>
                  <a:lnTo>
                    <a:pt x="345" y="147"/>
                  </a:lnTo>
                  <a:lnTo>
                    <a:pt x="342" y="147"/>
                  </a:lnTo>
                  <a:close/>
                  <a:moveTo>
                    <a:pt x="316" y="125"/>
                  </a:moveTo>
                  <a:lnTo>
                    <a:pt x="316" y="125"/>
                  </a:lnTo>
                  <a:lnTo>
                    <a:pt x="311" y="124"/>
                  </a:lnTo>
                  <a:lnTo>
                    <a:pt x="306" y="122"/>
                  </a:lnTo>
                  <a:lnTo>
                    <a:pt x="304" y="117"/>
                  </a:lnTo>
                  <a:lnTo>
                    <a:pt x="303" y="114"/>
                  </a:lnTo>
                  <a:lnTo>
                    <a:pt x="303" y="114"/>
                  </a:lnTo>
                  <a:lnTo>
                    <a:pt x="304" y="109"/>
                  </a:lnTo>
                  <a:lnTo>
                    <a:pt x="306" y="104"/>
                  </a:lnTo>
                  <a:lnTo>
                    <a:pt x="311" y="103"/>
                  </a:lnTo>
                  <a:lnTo>
                    <a:pt x="316" y="101"/>
                  </a:lnTo>
                  <a:lnTo>
                    <a:pt x="316" y="101"/>
                  </a:lnTo>
                  <a:lnTo>
                    <a:pt x="319" y="103"/>
                  </a:lnTo>
                  <a:lnTo>
                    <a:pt x="324" y="104"/>
                  </a:lnTo>
                  <a:lnTo>
                    <a:pt x="325" y="109"/>
                  </a:lnTo>
                  <a:lnTo>
                    <a:pt x="327" y="114"/>
                  </a:lnTo>
                  <a:lnTo>
                    <a:pt x="327" y="114"/>
                  </a:lnTo>
                  <a:lnTo>
                    <a:pt x="325" y="117"/>
                  </a:lnTo>
                  <a:lnTo>
                    <a:pt x="324" y="122"/>
                  </a:lnTo>
                  <a:lnTo>
                    <a:pt x="319" y="124"/>
                  </a:lnTo>
                  <a:lnTo>
                    <a:pt x="316" y="125"/>
                  </a:lnTo>
                  <a:close/>
                  <a:moveTo>
                    <a:pt x="293" y="103"/>
                  </a:moveTo>
                  <a:lnTo>
                    <a:pt x="293" y="103"/>
                  </a:lnTo>
                  <a:lnTo>
                    <a:pt x="288" y="101"/>
                  </a:lnTo>
                  <a:lnTo>
                    <a:pt x="286" y="99"/>
                  </a:lnTo>
                  <a:lnTo>
                    <a:pt x="285" y="96"/>
                  </a:lnTo>
                  <a:lnTo>
                    <a:pt x="283" y="93"/>
                  </a:lnTo>
                  <a:lnTo>
                    <a:pt x="283" y="93"/>
                  </a:lnTo>
                  <a:lnTo>
                    <a:pt x="285" y="90"/>
                  </a:lnTo>
                  <a:lnTo>
                    <a:pt x="286" y="88"/>
                  </a:lnTo>
                  <a:lnTo>
                    <a:pt x="288" y="86"/>
                  </a:lnTo>
                  <a:lnTo>
                    <a:pt x="293" y="85"/>
                  </a:lnTo>
                  <a:lnTo>
                    <a:pt x="293" y="85"/>
                  </a:lnTo>
                  <a:lnTo>
                    <a:pt x="296" y="86"/>
                  </a:lnTo>
                  <a:lnTo>
                    <a:pt x="298" y="88"/>
                  </a:lnTo>
                  <a:lnTo>
                    <a:pt x="299" y="90"/>
                  </a:lnTo>
                  <a:lnTo>
                    <a:pt x="301" y="93"/>
                  </a:lnTo>
                  <a:lnTo>
                    <a:pt x="301" y="93"/>
                  </a:lnTo>
                  <a:lnTo>
                    <a:pt x="299" y="96"/>
                  </a:lnTo>
                  <a:lnTo>
                    <a:pt x="298" y="99"/>
                  </a:lnTo>
                  <a:lnTo>
                    <a:pt x="296" y="101"/>
                  </a:lnTo>
                  <a:lnTo>
                    <a:pt x="293" y="103"/>
                  </a:lnTo>
                  <a:close/>
                  <a:moveTo>
                    <a:pt x="280" y="78"/>
                  </a:moveTo>
                  <a:lnTo>
                    <a:pt x="280" y="78"/>
                  </a:lnTo>
                  <a:lnTo>
                    <a:pt x="276" y="78"/>
                  </a:lnTo>
                  <a:lnTo>
                    <a:pt x="275" y="76"/>
                  </a:lnTo>
                  <a:lnTo>
                    <a:pt x="272" y="73"/>
                  </a:lnTo>
                  <a:lnTo>
                    <a:pt x="272" y="70"/>
                  </a:lnTo>
                  <a:lnTo>
                    <a:pt x="272" y="70"/>
                  </a:lnTo>
                  <a:lnTo>
                    <a:pt x="272" y="67"/>
                  </a:lnTo>
                  <a:lnTo>
                    <a:pt x="275" y="63"/>
                  </a:lnTo>
                  <a:lnTo>
                    <a:pt x="276" y="62"/>
                  </a:lnTo>
                  <a:lnTo>
                    <a:pt x="280" y="62"/>
                  </a:lnTo>
                  <a:lnTo>
                    <a:pt x="280" y="62"/>
                  </a:lnTo>
                  <a:lnTo>
                    <a:pt x="283" y="62"/>
                  </a:lnTo>
                  <a:lnTo>
                    <a:pt x="286" y="63"/>
                  </a:lnTo>
                  <a:lnTo>
                    <a:pt x="288" y="67"/>
                  </a:lnTo>
                  <a:lnTo>
                    <a:pt x="290" y="70"/>
                  </a:lnTo>
                  <a:lnTo>
                    <a:pt x="290" y="70"/>
                  </a:lnTo>
                  <a:lnTo>
                    <a:pt x="288" y="73"/>
                  </a:lnTo>
                  <a:lnTo>
                    <a:pt x="286" y="76"/>
                  </a:lnTo>
                  <a:lnTo>
                    <a:pt x="283" y="78"/>
                  </a:lnTo>
                  <a:lnTo>
                    <a:pt x="280" y="78"/>
                  </a:lnTo>
                  <a:close/>
                  <a:moveTo>
                    <a:pt x="255" y="72"/>
                  </a:moveTo>
                  <a:lnTo>
                    <a:pt x="255" y="72"/>
                  </a:lnTo>
                  <a:lnTo>
                    <a:pt x="252" y="72"/>
                  </a:lnTo>
                  <a:lnTo>
                    <a:pt x="247" y="68"/>
                  </a:lnTo>
                  <a:lnTo>
                    <a:pt x="246" y="65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6" y="55"/>
                  </a:lnTo>
                  <a:lnTo>
                    <a:pt x="247" y="52"/>
                  </a:lnTo>
                  <a:lnTo>
                    <a:pt x="252" y="49"/>
                  </a:lnTo>
                  <a:lnTo>
                    <a:pt x="255" y="49"/>
                  </a:lnTo>
                  <a:lnTo>
                    <a:pt x="255" y="49"/>
                  </a:lnTo>
                  <a:lnTo>
                    <a:pt x="260" y="49"/>
                  </a:lnTo>
                  <a:lnTo>
                    <a:pt x="265" y="52"/>
                  </a:lnTo>
                  <a:lnTo>
                    <a:pt x="267" y="55"/>
                  </a:lnTo>
                  <a:lnTo>
                    <a:pt x="268" y="60"/>
                  </a:lnTo>
                  <a:lnTo>
                    <a:pt x="268" y="60"/>
                  </a:lnTo>
                  <a:lnTo>
                    <a:pt x="267" y="65"/>
                  </a:lnTo>
                  <a:lnTo>
                    <a:pt x="265" y="68"/>
                  </a:lnTo>
                  <a:lnTo>
                    <a:pt x="260" y="72"/>
                  </a:lnTo>
                  <a:lnTo>
                    <a:pt x="255" y="72"/>
                  </a:lnTo>
                  <a:close/>
                  <a:moveTo>
                    <a:pt x="37" y="60"/>
                  </a:moveTo>
                  <a:lnTo>
                    <a:pt x="37" y="60"/>
                  </a:lnTo>
                  <a:lnTo>
                    <a:pt x="34" y="60"/>
                  </a:lnTo>
                  <a:lnTo>
                    <a:pt x="32" y="59"/>
                  </a:lnTo>
                  <a:lnTo>
                    <a:pt x="29" y="55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29" y="49"/>
                  </a:lnTo>
                  <a:lnTo>
                    <a:pt x="32" y="46"/>
                  </a:lnTo>
                  <a:lnTo>
                    <a:pt x="34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0" y="44"/>
                  </a:lnTo>
                  <a:lnTo>
                    <a:pt x="44" y="46"/>
                  </a:lnTo>
                  <a:lnTo>
                    <a:pt x="45" y="49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5"/>
                  </a:lnTo>
                  <a:lnTo>
                    <a:pt x="44" y="59"/>
                  </a:lnTo>
                  <a:lnTo>
                    <a:pt x="40" y="60"/>
                  </a:lnTo>
                  <a:lnTo>
                    <a:pt x="37" y="60"/>
                  </a:lnTo>
                  <a:close/>
                  <a:moveTo>
                    <a:pt x="228" y="60"/>
                  </a:moveTo>
                  <a:lnTo>
                    <a:pt x="228" y="60"/>
                  </a:lnTo>
                  <a:lnTo>
                    <a:pt x="224" y="60"/>
                  </a:lnTo>
                  <a:lnTo>
                    <a:pt x="221" y="59"/>
                  </a:lnTo>
                  <a:lnTo>
                    <a:pt x="219" y="55"/>
                  </a:lnTo>
                  <a:lnTo>
                    <a:pt x="219" y="52"/>
                  </a:lnTo>
                  <a:lnTo>
                    <a:pt x="219" y="52"/>
                  </a:lnTo>
                  <a:lnTo>
                    <a:pt x="219" y="49"/>
                  </a:lnTo>
                  <a:lnTo>
                    <a:pt x="221" y="46"/>
                  </a:lnTo>
                  <a:lnTo>
                    <a:pt x="224" y="44"/>
                  </a:lnTo>
                  <a:lnTo>
                    <a:pt x="228" y="44"/>
                  </a:lnTo>
                  <a:lnTo>
                    <a:pt x="228" y="44"/>
                  </a:lnTo>
                  <a:lnTo>
                    <a:pt x="231" y="44"/>
                  </a:lnTo>
                  <a:lnTo>
                    <a:pt x="233" y="46"/>
                  </a:lnTo>
                  <a:lnTo>
                    <a:pt x="236" y="49"/>
                  </a:lnTo>
                  <a:lnTo>
                    <a:pt x="236" y="52"/>
                  </a:lnTo>
                  <a:lnTo>
                    <a:pt x="236" y="52"/>
                  </a:lnTo>
                  <a:lnTo>
                    <a:pt x="236" y="55"/>
                  </a:lnTo>
                  <a:lnTo>
                    <a:pt x="233" y="59"/>
                  </a:lnTo>
                  <a:lnTo>
                    <a:pt x="231" y="60"/>
                  </a:lnTo>
                  <a:lnTo>
                    <a:pt x="228" y="60"/>
                  </a:lnTo>
                  <a:close/>
                  <a:moveTo>
                    <a:pt x="174" y="49"/>
                  </a:moveTo>
                  <a:lnTo>
                    <a:pt x="174" y="49"/>
                  </a:lnTo>
                  <a:lnTo>
                    <a:pt x="171" y="47"/>
                  </a:lnTo>
                  <a:lnTo>
                    <a:pt x="167" y="44"/>
                  </a:lnTo>
                  <a:lnTo>
                    <a:pt x="167" y="44"/>
                  </a:lnTo>
                  <a:lnTo>
                    <a:pt x="166" y="41"/>
                  </a:lnTo>
                  <a:lnTo>
                    <a:pt x="166" y="37"/>
                  </a:lnTo>
                  <a:lnTo>
                    <a:pt x="167" y="34"/>
                  </a:lnTo>
                  <a:lnTo>
                    <a:pt x="171" y="33"/>
                  </a:lnTo>
                  <a:lnTo>
                    <a:pt x="171" y="33"/>
                  </a:lnTo>
                  <a:lnTo>
                    <a:pt x="174" y="31"/>
                  </a:lnTo>
                  <a:lnTo>
                    <a:pt x="174" y="31"/>
                  </a:lnTo>
                  <a:lnTo>
                    <a:pt x="179" y="33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2" y="39"/>
                  </a:lnTo>
                  <a:lnTo>
                    <a:pt x="182" y="42"/>
                  </a:lnTo>
                  <a:lnTo>
                    <a:pt x="180" y="46"/>
                  </a:lnTo>
                  <a:lnTo>
                    <a:pt x="179" y="47"/>
                  </a:lnTo>
                  <a:lnTo>
                    <a:pt x="179" y="47"/>
                  </a:lnTo>
                  <a:lnTo>
                    <a:pt x="174" y="49"/>
                  </a:lnTo>
                  <a:close/>
                  <a:moveTo>
                    <a:pt x="97" y="44"/>
                  </a:moveTo>
                  <a:lnTo>
                    <a:pt x="97" y="44"/>
                  </a:lnTo>
                  <a:lnTo>
                    <a:pt x="94" y="42"/>
                  </a:lnTo>
                  <a:lnTo>
                    <a:pt x="91" y="39"/>
                  </a:lnTo>
                  <a:lnTo>
                    <a:pt x="91" y="39"/>
                  </a:lnTo>
                  <a:lnTo>
                    <a:pt x="89" y="36"/>
                  </a:lnTo>
                  <a:lnTo>
                    <a:pt x="89" y="33"/>
                  </a:lnTo>
                  <a:lnTo>
                    <a:pt x="91" y="29"/>
                  </a:lnTo>
                  <a:lnTo>
                    <a:pt x="94" y="28"/>
                  </a:lnTo>
                  <a:lnTo>
                    <a:pt x="94" y="28"/>
                  </a:lnTo>
                  <a:lnTo>
                    <a:pt x="97" y="26"/>
                  </a:lnTo>
                  <a:lnTo>
                    <a:pt x="97" y="26"/>
                  </a:lnTo>
                  <a:lnTo>
                    <a:pt x="102" y="28"/>
                  </a:lnTo>
                  <a:lnTo>
                    <a:pt x="105" y="31"/>
                  </a:lnTo>
                  <a:lnTo>
                    <a:pt x="105" y="31"/>
                  </a:lnTo>
                  <a:lnTo>
                    <a:pt x="105" y="34"/>
                  </a:lnTo>
                  <a:lnTo>
                    <a:pt x="105" y="37"/>
                  </a:lnTo>
                  <a:lnTo>
                    <a:pt x="104" y="41"/>
                  </a:lnTo>
                  <a:lnTo>
                    <a:pt x="102" y="42"/>
                  </a:lnTo>
                  <a:lnTo>
                    <a:pt x="102" y="42"/>
                  </a:lnTo>
                  <a:lnTo>
                    <a:pt x="97" y="44"/>
                  </a:lnTo>
                  <a:close/>
                  <a:moveTo>
                    <a:pt x="153" y="34"/>
                  </a:moveTo>
                  <a:lnTo>
                    <a:pt x="153" y="34"/>
                  </a:lnTo>
                  <a:lnTo>
                    <a:pt x="148" y="33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5" y="26"/>
                  </a:lnTo>
                  <a:lnTo>
                    <a:pt x="145" y="23"/>
                  </a:lnTo>
                  <a:lnTo>
                    <a:pt x="146" y="19"/>
                  </a:lnTo>
                  <a:lnTo>
                    <a:pt x="148" y="18"/>
                  </a:lnTo>
                  <a:lnTo>
                    <a:pt x="148" y="18"/>
                  </a:lnTo>
                  <a:lnTo>
                    <a:pt x="153" y="16"/>
                  </a:lnTo>
                  <a:lnTo>
                    <a:pt x="153" y="16"/>
                  </a:lnTo>
                  <a:lnTo>
                    <a:pt x="158" y="18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61" y="24"/>
                  </a:lnTo>
                  <a:lnTo>
                    <a:pt x="161" y="28"/>
                  </a:lnTo>
                  <a:lnTo>
                    <a:pt x="159" y="31"/>
                  </a:lnTo>
                  <a:lnTo>
                    <a:pt x="156" y="33"/>
                  </a:lnTo>
                  <a:lnTo>
                    <a:pt x="156" y="33"/>
                  </a:lnTo>
                  <a:lnTo>
                    <a:pt x="153" y="34"/>
                  </a:lnTo>
                  <a:close/>
                  <a:moveTo>
                    <a:pt x="127" y="41"/>
                  </a:moveTo>
                  <a:lnTo>
                    <a:pt x="127" y="41"/>
                  </a:lnTo>
                  <a:lnTo>
                    <a:pt x="120" y="39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5" y="29"/>
                  </a:lnTo>
                  <a:lnTo>
                    <a:pt x="115" y="24"/>
                  </a:lnTo>
                  <a:lnTo>
                    <a:pt x="117" y="21"/>
                  </a:lnTo>
                  <a:lnTo>
                    <a:pt x="122" y="18"/>
                  </a:lnTo>
                  <a:lnTo>
                    <a:pt x="122" y="18"/>
                  </a:lnTo>
                  <a:lnTo>
                    <a:pt x="127" y="16"/>
                  </a:lnTo>
                  <a:lnTo>
                    <a:pt x="127" y="16"/>
                  </a:lnTo>
                  <a:lnTo>
                    <a:pt x="133" y="18"/>
                  </a:lnTo>
                  <a:lnTo>
                    <a:pt x="136" y="23"/>
                  </a:lnTo>
                  <a:lnTo>
                    <a:pt x="136" y="23"/>
                  </a:lnTo>
                  <a:lnTo>
                    <a:pt x="138" y="28"/>
                  </a:lnTo>
                  <a:lnTo>
                    <a:pt x="138" y="31"/>
                  </a:lnTo>
                  <a:lnTo>
                    <a:pt x="136" y="36"/>
                  </a:lnTo>
                  <a:lnTo>
                    <a:pt x="133" y="39"/>
                  </a:lnTo>
                  <a:lnTo>
                    <a:pt x="133" y="39"/>
                  </a:lnTo>
                  <a:lnTo>
                    <a:pt x="127" y="41"/>
                  </a:lnTo>
                  <a:close/>
                  <a:moveTo>
                    <a:pt x="138" y="0"/>
                  </a:moveTo>
                  <a:lnTo>
                    <a:pt x="138" y="0"/>
                  </a:lnTo>
                  <a:lnTo>
                    <a:pt x="120" y="2"/>
                  </a:lnTo>
                  <a:lnTo>
                    <a:pt x="104" y="3"/>
                  </a:lnTo>
                  <a:lnTo>
                    <a:pt x="86" y="5"/>
                  </a:lnTo>
                  <a:lnTo>
                    <a:pt x="68" y="10"/>
                  </a:lnTo>
                  <a:lnTo>
                    <a:pt x="50" y="15"/>
                  </a:lnTo>
                  <a:lnTo>
                    <a:pt x="34" y="19"/>
                  </a:lnTo>
                  <a:lnTo>
                    <a:pt x="16" y="28"/>
                  </a:lnTo>
                  <a:lnTo>
                    <a:pt x="0" y="36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13" y="49"/>
                  </a:lnTo>
                  <a:lnTo>
                    <a:pt x="18" y="52"/>
                  </a:lnTo>
                  <a:lnTo>
                    <a:pt x="19" y="55"/>
                  </a:lnTo>
                  <a:lnTo>
                    <a:pt x="21" y="60"/>
                  </a:lnTo>
                  <a:lnTo>
                    <a:pt x="21" y="60"/>
                  </a:lnTo>
                  <a:lnTo>
                    <a:pt x="19" y="65"/>
                  </a:lnTo>
                  <a:lnTo>
                    <a:pt x="18" y="68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53" y="78"/>
                  </a:lnTo>
                  <a:lnTo>
                    <a:pt x="79" y="70"/>
                  </a:lnTo>
                  <a:lnTo>
                    <a:pt x="105" y="65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46" y="63"/>
                  </a:lnTo>
                  <a:lnTo>
                    <a:pt x="161" y="65"/>
                  </a:lnTo>
                  <a:lnTo>
                    <a:pt x="176" y="68"/>
                  </a:lnTo>
                  <a:lnTo>
                    <a:pt x="190" y="72"/>
                  </a:lnTo>
                  <a:lnTo>
                    <a:pt x="205" y="76"/>
                  </a:lnTo>
                  <a:lnTo>
                    <a:pt x="219" y="81"/>
                  </a:lnTo>
                  <a:lnTo>
                    <a:pt x="233" y="88"/>
                  </a:lnTo>
                  <a:lnTo>
                    <a:pt x="246" y="94"/>
                  </a:lnTo>
                  <a:lnTo>
                    <a:pt x="259" y="103"/>
                  </a:lnTo>
                  <a:lnTo>
                    <a:pt x="270" y="111"/>
                  </a:lnTo>
                  <a:lnTo>
                    <a:pt x="283" y="120"/>
                  </a:lnTo>
                  <a:lnTo>
                    <a:pt x="293" y="132"/>
                  </a:lnTo>
                  <a:lnTo>
                    <a:pt x="304" y="143"/>
                  </a:lnTo>
                  <a:lnTo>
                    <a:pt x="314" y="155"/>
                  </a:lnTo>
                  <a:lnTo>
                    <a:pt x="322" y="168"/>
                  </a:lnTo>
                  <a:lnTo>
                    <a:pt x="330" y="182"/>
                  </a:lnTo>
                  <a:lnTo>
                    <a:pt x="330" y="182"/>
                  </a:lnTo>
                  <a:lnTo>
                    <a:pt x="340" y="202"/>
                  </a:lnTo>
                  <a:lnTo>
                    <a:pt x="348" y="223"/>
                  </a:lnTo>
                  <a:lnTo>
                    <a:pt x="353" y="246"/>
                  </a:lnTo>
                  <a:lnTo>
                    <a:pt x="356" y="267"/>
                  </a:lnTo>
                  <a:lnTo>
                    <a:pt x="358" y="288"/>
                  </a:lnTo>
                  <a:lnTo>
                    <a:pt x="356" y="309"/>
                  </a:lnTo>
                  <a:lnTo>
                    <a:pt x="353" y="331"/>
                  </a:lnTo>
                  <a:lnTo>
                    <a:pt x="348" y="352"/>
                  </a:lnTo>
                  <a:lnTo>
                    <a:pt x="342" y="373"/>
                  </a:lnTo>
                  <a:lnTo>
                    <a:pt x="334" y="392"/>
                  </a:lnTo>
                  <a:lnTo>
                    <a:pt x="322" y="410"/>
                  </a:lnTo>
                  <a:lnTo>
                    <a:pt x="311" y="428"/>
                  </a:lnTo>
                  <a:lnTo>
                    <a:pt x="296" y="445"/>
                  </a:lnTo>
                  <a:lnTo>
                    <a:pt x="280" y="459"/>
                  </a:lnTo>
                  <a:lnTo>
                    <a:pt x="262" y="474"/>
                  </a:lnTo>
                  <a:lnTo>
                    <a:pt x="244" y="485"/>
                  </a:lnTo>
                  <a:lnTo>
                    <a:pt x="273" y="542"/>
                  </a:lnTo>
                  <a:lnTo>
                    <a:pt x="273" y="542"/>
                  </a:lnTo>
                  <a:lnTo>
                    <a:pt x="299" y="526"/>
                  </a:lnTo>
                  <a:lnTo>
                    <a:pt x="322" y="508"/>
                  </a:lnTo>
                  <a:lnTo>
                    <a:pt x="342" y="489"/>
                  </a:lnTo>
                  <a:lnTo>
                    <a:pt x="361" y="467"/>
                  </a:lnTo>
                  <a:lnTo>
                    <a:pt x="377" y="445"/>
                  </a:lnTo>
                  <a:lnTo>
                    <a:pt x="391" y="420"/>
                  </a:lnTo>
                  <a:lnTo>
                    <a:pt x="402" y="394"/>
                  </a:lnTo>
                  <a:lnTo>
                    <a:pt x="412" y="368"/>
                  </a:lnTo>
                  <a:lnTo>
                    <a:pt x="418" y="342"/>
                  </a:lnTo>
                  <a:lnTo>
                    <a:pt x="421" y="314"/>
                  </a:lnTo>
                  <a:lnTo>
                    <a:pt x="423" y="287"/>
                  </a:lnTo>
                  <a:lnTo>
                    <a:pt x="421" y="257"/>
                  </a:lnTo>
                  <a:lnTo>
                    <a:pt x="417" y="230"/>
                  </a:lnTo>
                  <a:lnTo>
                    <a:pt x="410" y="202"/>
                  </a:lnTo>
                  <a:lnTo>
                    <a:pt x="400" y="174"/>
                  </a:lnTo>
                  <a:lnTo>
                    <a:pt x="387" y="148"/>
                  </a:lnTo>
                  <a:lnTo>
                    <a:pt x="387" y="148"/>
                  </a:lnTo>
                  <a:lnTo>
                    <a:pt x="371" y="120"/>
                  </a:lnTo>
                  <a:lnTo>
                    <a:pt x="351" y="94"/>
                  </a:lnTo>
                  <a:lnTo>
                    <a:pt x="329" y="73"/>
                  </a:lnTo>
                  <a:lnTo>
                    <a:pt x="306" y="52"/>
                  </a:lnTo>
                  <a:lnTo>
                    <a:pt x="306" y="52"/>
                  </a:lnTo>
                  <a:lnTo>
                    <a:pt x="286" y="41"/>
                  </a:lnTo>
                  <a:lnTo>
                    <a:pt x="267" y="31"/>
                  </a:lnTo>
                  <a:lnTo>
                    <a:pt x="247" y="21"/>
                  </a:lnTo>
                  <a:lnTo>
                    <a:pt x="226" y="15"/>
                  </a:lnTo>
                  <a:lnTo>
                    <a:pt x="205" y="8"/>
                  </a:lnTo>
                  <a:lnTo>
                    <a:pt x="182" y="3"/>
                  </a:lnTo>
                  <a:lnTo>
                    <a:pt x="161" y="2"/>
                  </a:lnTo>
                  <a:lnTo>
                    <a:pt x="138" y="0"/>
                  </a:lnTo>
                  <a:close/>
                </a:path>
              </a:pathLst>
            </a:custGeom>
            <a:solidFill>
              <a:srgbClr val="D7BA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3612"/>
            <p:cNvSpPr>
              <a:spLocks/>
            </p:cNvSpPr>
            <p:nvPr/>
          </p:nvSpPr>
          <p:spPr bwMode="auto">
            <a:xfrm>
              <a:off x="4784724" y="3910012"/>
              <a:ext cx="19050" cy="20638"/>
            </a:xfrm>
            <a:custGeom>
              <a:avLst/>
              <a:gdLst/>
              <a:ahLst/>
              <a:cxnLst>
                <a:cxn ang="0">
                  <a:pos x="12" y="24"/>
                </a:cxn>
                <a:cxn ang="0">
                  <a:pos x="12" y="24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5" y="23"/>
                </a:cxn>
                <a:cxn ang="0">
                  <a:pos x="2" y="19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6"/>
                </a:cxn>
                <a:cxn ang="0">
                  <a:pos x="3" y="3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7" y="1"/>
                </a:cxn>
                <a:cxn ang="0">
                  <a:pos x="20" y="5"/>
                </a:cxn>
                <a:cxn ang="0">
                  <a:pos x="23" y="8"/>
                </a:cxn>
                <a:cxn ang="0">
                  <a:pos x="23" y="13"/>
                </a:cxn>
                <a:cxn ang="0">
                  <a:pos x="23" y="13"/>
                </a:cxn>
                <a:cxn ang="0">
                  <a:pos x="21" y="18"/>
                </a:cxn>
                <a:cxn ang="0">
                  <a:pos x="20" y="21"/>
                </a:cxn>
                <a:cxn ang="0">
                  <a:pos x="17" y="23"/>
                </a:cxn>
                <a:cxn ang="0">
                  <a:pos x="12" y="24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12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5" y="23"/>
                  </a:lnTo>
                  <a:lnTo>
                    <a:pt x="2" y="19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7" y="1"/>
                  </a:lnTo>
                  <a:lnTo>
                    <a:pt x="20" y="5"/>
                  </a:lnTo>
                  <a:lnTo>
                    <a:pt x="23" y="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1" y="18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2" y="2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3613"/>
            <p:cNvSpPr>
              <a:spLocks/>
            </p:cNvSpPr>
            <p:nvPr/>
          </p:nvSpPr>
          <p:spPr bwMode="auto">
            <a:xfrm>
              <a:off x="4803774" y="3895725"/>
              <a:ext cx="12700" cy="14288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5" y="16"/>
                </a:cxn>
                <a:cxn ang="0">
                  <a:pos x="1" y="15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1" y="5"/>
                </a:cxn>
                <a:cxn ang="0">
                  <a:pos x="3" y="1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3" y="1"/>
                </a:cxn>
                <a:cxn ang="0">
                  <a:pos x="14" y="3"/>
                </a:cxn>
                <a:cxn ang="0">
                  <a:pos x="16" y="6"/>
                </a:cxn>
                <a:cxn ang="0">
                  <a:pos x="16" y="10"/>
                </a:cxn>
                <a:cxn ang="0">
                  <a:pos x="16" y="10"/>
                </a:cxn>
                <a:cxn ang="0">
                  <a:pos x="16" y="13"/>
                </a:cxn>
                <a:cxn ang="0">
                  <a:pos x="14" y="15"/>
                </a:cxn>
                <a:cxn ang="0">
                  <a:pos x="11" y="16"/>
                </a:cxn>
                <a:cxn ang="0">
                  <a:pos x="8" y="18"/>
                </a:cxn>
              </a:cxnLst>
              <a:rect l="0" t="0" r="r" b="b"/>
              <a:pathLst>
                <a:path w="16" h="18">
                  <a:moveTo>
                    <a:pt x="8" y="18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6" y="6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3"/>
                  </a:lnTo>
                  <a:lnTo>
                    <a:pt x="14" y="15"/>
                  </a:lnTo>
                  <a:lnTo>
                    <a:pt x="11" y="16"/>
                  </a:lnTo>
                  <a:lnTo>
                    <a:pt x="8" y="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3614"/>
            <p:cNvSpPr>
              <a:spLocks/>
            </p:cNvSpPr>
            <p:nvPr/>
          </p:nvSpPr>
          <p:spPr bwMode="auto">
            <a:xfrm>
              <a:off x="4824412" y="3889375"/>
              <a:ext cx="14288" cy="12700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5" y="16"/>
                </a:cxn>
                <a:cxn ang="0">
                  <a:pos x="2" y="15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3" y="3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3" y="2"/>
                </a:cxn>
                <a:cxn ang="0">
                  <a:pos x="15" y="3"/>
                </a:cxn>
                <a:cxn ang="0">
                  <a:pos x="16" y="7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6" y="13"/>
                </a:cxn>
                <a:cxn ang="0">
                  <a:pos x="15" y="15"/>
                </a:cxn>
                <a:cxn ang="0">
                  <a:pos x="12" y="16"/>
                </a:cxn>
                <a:cxn ang="0">
                  <a:pos x="8" y="18"/>
                </a:cxn>
              </a:cxnLst>
              <a:rect l="0" t="0" r="r" b="b"/>
              <a:pathLst>
                <a:path w="18" h="18">
                  <a:moveTo>
                    <a:pt x="8" y="18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13"/>
                  </a:lnTo>
                  <a:lnTo>
                    <a:pt x="15" y="15"/>
                  </a:lnTo>
                  <a:lnTo>
                    <a:pt x="12" y="16"/>
                  </a:lnTo>
                  <a:lnTo>
                    <a:pt x="8" y="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3615"/>
            <p:cNvSpPr>
              <a:spLocks/>
            </p:cNvSpPr>
            <p:nvPr/>
          </p:nvSpPr>
          <p:spPr bwMode="auto">
            <a:xfrm>
              <a:off x="4830762" y="3868737"/>
              <a:ext cx="19050" cy="17463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3" y="23"/>
                </a:cxn>
                <a:cxn ang="0">
                  <a:pos x="12" y="23"/>
                </a:cxn>
                <a:cxn ang="0">
                  <a:pos x="12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2" y="15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5" y="3"/>
                </a:cxn>
                <a:cxn ang="0">
                  <a:pos x="8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8" y="2"/>
                </a:cxn>
                <a:cxn ang="0">
                  <a:pos x="21" y="3"/>
                </a:cxn>
                <a:cxn ang="0">
                  <a:pos x="25" y="8"/>
                </a:cxn>
                <a:cxn ang="0">
                  <a:pos x="25" y="13"/>
                </a:cxn>
                <a:cxn ang="0">
                  <a:pos x="25" y="13"/>
                </a:cxn>
                <a:cxn ang="0">
                  <a:pos x="23" y="16"/>
                </a:cxn>
                <a:cxn ang="0">
                  <a:pos x="20" y="21"/>
                </a:cxn>
                <a:cxn ang="0">
                  <a:pos x="17" y="23"/>
                </a:cxn>
                <a:cxn ang="0">
                  <a:pos x="13" y="23"/>
                </a:cxn>
              </a:cxnLst>
              <a:rect l="0" t="0" r="r" b="b"/>
              <a:pathLst>
                <a:path w="25" h="23">
                  <a:moveTo>
                    <a:pt x="13" y="23"/>
                  </a:moveTo>
                  <a:lnTo>
                    <a:pt x="13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7" y="23"/>
                  </a:lnTo>
                  <a:lnTo>
                    <a:pt x="4" y="20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7"/>
                  </a:lnTo>
                  <a:lnTo>
                    <a:pt x="5" y="3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2"/>
                  </a:lnTo>
                  <a:lnTo>
                    <a:pt x="21" y="3"/>
                  </a:lnTo>
                  <a:lnTo>
                    <a:pt x="25" y="8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3" y="16"/>
                  </a:lnTo>
                  <a:lnTo>
                    <a:pt x="20" y="21"/>
                  </a:lnTo>
                  <a:lnTo>
                    <a:pt x="17" y="23"/>
                  </a:lnTo>
                  <a:lnTo>
                    <a:pt x="13" y="2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3616"/>
            <p:cNvSpPr>
              <a:spLocks/>
            </p:cNvSpPr>
            <p:nvPr/>
          </p:nvSpPr>
          <p:spPr bwMode="auto">
            <a:xfrm>
              <a:off x="4841874" y="3848100"/>
              <a:ext cx="12700" cy="1270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5" y="16"/>
                </a:cxn>
                <a:cxn ang="0">
                  <a:pos x="2" y="13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3" y="1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3" y="0"/>
                </a:cxn>
                <a:cxn ang="0">
                  <a:pos x="15" y="3"/>
                </a:cxn>
                <a:cxn ang="0">
                  <a:pos x="16" y="4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11"/>
                </a:cxn>
                <a:cxn ang="0">
                  <a:pos x="15" y="14"/>
                </a:cxn>
                <a:cxn ang="0">
                  <a:pos x="11" y="16"/>
                </a:cxn>
                <a:cxn ang="0">
                  <a:pos x="8" y="16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5" y="16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3" y="1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11"/>
                  </a:lnTo>
                  <a:lnTo>
                    <a:pt x="15" y="14"/>
                  </a:lnTo>
                  <a:lnTo>
                    <a:pt x="11" y="16"/>
                  </a:lnTo>
                  <a:lnTo>
                    <a:pt x="8" y="1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3617"/>
            <p:cNvSpPr>
              <a:spLocks/>
            </p:cNvSpPr>
            <p:nvPr/>
          </p:nvSpPr>
          <p:spPr bwMode="auto">
            <a:xfrm>
              <a:off x="4846637" y="3817937"/>
              <a:ext cx="19050" cy="19050"/>
            </a:xfrm>
            <a:custGeom>
              <a:avLst/>
              <a:gdLst/>
              <a:ahLst/>
              <a:cxnLst>
                <a:cxn ang="0">
                  <a:pos x="12" y="24"/>
                </a:cxn>
                <a:cxn ang="0">
                  <a:pos x="12" y="24"/>
                </a:cxn>
                <a:cxn ang="0">
                  <a:pos x="5" y="22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2" y="4"/>
                </a:cxn>
                <a:cxn ang="0">
                  <a:pos x="7" y="1"/>
                </a:cxn>
                <a:cxn ang="0">
                  <a:pos x="7" y="1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8" y="1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3" y="11"/>
                </a:cxn>
                <a:cxn ang="0">
                  <a:pos x="23" y="16"/>
                </a:cxn>
                <a:cxn ang="0">
                  <a:pos x="22" y="19"/>
                </a:cxn>
                <a:cxn ang="0">
                  <a:pos x="18" y="22"/>
                </a:cxn>
                <a:cxn ang="0">
                  <a:pos x="18" y="22"/>
                </a:cxn>
                <a:cxn ang="0">
                  <a:pos x="12" y="24"/>
                </a:cxn>
              </a:cxnLst>
              <a:rect l="0" t="0" r="r" b="b"/>
              <a:pathLst>
                <a:path w="23" h="24">
                  <a:moveTo>
                    <a:pt x="12" y="24"/>
                  </a:moveTo>
                  <a:lnTo>
                    <a:pt x="12" y="24"/>
                  </a:lnTo>
                  <a:lnTo>
                    <a:pt x="5" y="22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9"/>
                  </a:lnTo>
                  <a:lnTo>
                    <a:pt x="2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1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11"/>
                  </a:lnTo>
                  <a:lnTo>
                    <a:pt x="23" y="16"/>
                  </a:lnTo>
                  <a:lnTo>
                    <a:pt x="22" y="19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2" y="2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3618"/>
            <p:cNvSpPr>
              <a:spLocks/>
            </p:cNvSpPr>
            <p:nvPr/>
          </p:nvSpPr>
          <p:spPr bwMode="auto">
            <a:xfrm>
              <a:off x="4854574" y="3797300"/>
              <a:ext cx="12700" cy="14288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8" y="18"/>
                </a:cxn>
                <a:cxn ang="0">
                  <a:pos x="5" y="17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4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3" y="2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9"/>
                </a:cxn>
                <a:cxn ang="0">
                  <a:pos x="16" y="12"/>
                </a:cxn>
                <a:cxn ang="0">
                  <a:pos x="15" y="15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8" y="18"/>
                </a:cxn>
              </a:cxnLst>
              <a:rect l="0" t="0" r="r" b="b"/>
              <a:pathLst>
                <a:path w="16" h="18">
                  <a:moveTo>
                    <a:pt x="8" y="18"/>
                  </a:moveTo>
                  <a:lnTo>
                    <a:pt x="8" y="18"/>
                  </a:lnTo>
                  <a:lnTo>
                    <a:pt x="5" y="17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12"/>
                  </a:lnTo>
                  <a:lnTo>
                    <a:pt x="15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3619"/>
            <p:cNvSpPr>
              <a:spLocks/>
            </p:cNvSpPr>
            <p:nvPr/>
          </p:nvSpPr>
          <p:spPr bwMode="auto">
            <a:xfrm>
              <a:off x="4865687" y="3779837"/>
              <a:ext cx="14288" cy="12700"/>
            </a:xfrm>
            <a:custGeom>
              <a:avLst/>
              <a:gdLst/>
              <a:ahLst/>
              <a:cxnLst>
                <a:cxn ang="0">
                  <a:pos x="8" y="17"/>
                </a:cxn>
                <a:cxn ang="0">
                  <a:pos x="8" y="17"/>
                </a:cxn>
                <a:cxn ang="0">
                  <a:pos x="5" y="17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1" y="4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3" y="2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8" y="8"/>
                </a:cxn>
                <a:cxn ang="0">
                  <a:pos x="16" y="12"/>
                </a:cxn>
                <a:cxn ang="0">
                  <a:pos x="16" y="13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8" y="17"/>
                </a:cxn>
              </a:cxnLst>
              <a:rect l="0" t="0" r="r" b="b"/>
              <a:pathLst>
                <a:path w="18" h="17">
                  <a:moveTo>
                    <a:pt x="8" y="17"/>
                  </a:moveTo>
                  <a:lnTo>
                    <a:pt x="8" y="17"/>
                  </a:lnTo>
                  <a:lnTo>
                    <a:pt x="5" y="17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8"/>
                  </a:lnTo>
                  <a:lnTo>
                    <a:pt x="16" y="12"/>
                  </a:lnTo>
                  <a:lnTo>
                    <a:pt x="16" y="13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8" y="17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3620"/>
            <p:cNvSpPr>
              <a:spLocks/>
            </p:cNvSpPr>
            <p:nvPr/>
          </p:nvSpPr>
          <p:spPr bwMode="auto">
            <a:xfrm>
              <a:off x="4860924" y="3756025"/>
              <a:ext cx="19050" cy="20638"/>
            </a:xfrm>
            <a:custGeom>
              <a:avLst/>
              <a:gdLst/>
              <a:ahLst/>
              <a:cxnLst>
                <a:cxn ang="0">
                  <a:pos x="13" y="24"/>
                </a:cxn>
                <a:cxn ang="0">
                  <a:pos x="13" y="24"/>
                </a:cxn>
                <a:cxn ang="0">
                  <a:pos x="7" y="23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0" y="13"/>
                </a:cxn>
                <a:cxn ang="0">
                  <a:pos x="2" y="8"/>
                </a:cxn>
                <a:cxn ang="0">
                  <a:pos x="4" y="5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8" y="2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25" y="11"/>
                </a:cxn>
                <a:cxn ang="0">
                  <a:pos x="25" y="15"/>
                </a:cxn>
                <a:cxn ang="0">
                  <a:pos x="22" y="20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13" y="24"/>
                </a:cxn>
              </a:cxnLst>
              <a:rect l="0" t="0" r="r" b="b"/>
              <a:pathLst>
                <a:path w="25" h="24">
                  <a:moveTo>
                    <a:pt x="13" y="24"/>
                  </a:moveTo>
                  <a:lnTo>
                    <a:pt x="13" y="24"/>
                  </a:lnTo>
                  <a:lnTo>
                    <a:pt x="7" y="2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2" y="8"/>
                  </a:lnTo>
                  <a:lnTo>
                    <a:pt x="4" y="5"/>
                  </a:lnTo>
                  <a:lnTo>
                    <a:pt x="7" y="2"/>
                  </a:lnTo>
                  <a:lnTo>
                    <a:pt x="7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8" y="2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5" y="11"/>
                  </a:lnTo>
                  <a:lnTo>
                    <a:pt x="25" y="15"/>
                  </a:lnTo>
                  <a:lnTo>
                    <a:pt x="22" y="20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3" y="2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3621"/>
            <p:cNvSpPr>
              <a:spLocks/>
            </p:cNvSpPr>
            <p:nvPr/>
          </p:nvSpPr>
          <p:spPr bwMode="auto">
            <a:xfrm>
              <a:off x="4859337" y="3735387"/>
              <a:ext cx="12700" cy="14288"/>
            </a:xfrm>
            <a:custGeom>
              <a:avLst/>
              <a:gdLst/>
              <a:ahLst/>
              <a:cxnLst>
                <a:cxn ang="0">
                  <a:pos x="10" y="18"/>
                </a:cxn>
                <a:cxn ang="0">
                  <a:pos x="10" y="18"/>
                </a:cxn>
                <a:cxn ang="0">
                  <a:pos x="5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2" y="6"/>
                </a:cxn>
                <a:cxn ang="0">
                  <a:pos x="2" y="3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3" y="2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8" y="8"/>
                </a:cxn>
                <a:cxn ang="0">
                  <a:pos x="18" y="11"/>
                </a:cxn>
                <a:cxn ang="0">
                  <a:pos x="16" y="15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0" y="18"/>
                </a:cxn>
              </a:cxnLst>
              <a:rect l="0" t="0" r="r" b="b"/>
              <a:pathLst>
                <a:path w="18" h="18">
                  <a:moveTo>
                    <a:pt x="10" y="18"/>
                  </a:moveTo>
                  <a:lnTo>
                    <a:pt x="10" y="18"/>
                  </a:lnTo>
                  <a:lnTo>
                    <a:pt x="5" y="16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6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0" y="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3622"/>
            <p:cNvSpPr>
              <a:spLocks/>
            </p:cNvSpPr>
            <p:nvPr/>
          </p:nvSpPr>
          <p:spPr bwMode="auto">
            <a:xfrm>
              <a:off x="4860924" y="3700462"/>
              <a:ext cx="19050" cy="17463"/>
            </a:xfrm>
            <a:custGeom>
              <a:avLst/>
              <a:gdLst/>
              <a:ahLst/>
              <a:cxnLst>
                <a:cxn ang="0">
                  <a:pos x="12" y="23"/>
                </a:cxn>
                <a:cxn ang="0">
                  <a:pos x="12" y="23"/>
                </a:cxn>
                <a:cxn ang="0">
                  <a:pos x="8" y="23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2" y="18"/>
                </a:cxn>
                <a:cxn ang="0">
                  <a:pos x="0" y="15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5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5" y="0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22" y="5"/>
                </a:cxn>
                <a:cxn ang="0">
                  <a:pos x="23" y="10"/>
                </a:cxn>
                <a:cxn ang="0">
                  <a:pos x="23" y="13"/>
                </a:cxn>
                <a:cxn ang="0">
                  <a:pos x="22" y="18"/>
                </a:cxn>
                <a:cxn ang="0">
                  <a:pos x="22" y="18"/>
                </a:cxn>
                <a:cxn ang="0">
                  <a:pos x="17" y="23"/>
                </a:cxn>
                <a:cxn ang="0">
                  <a:pos x="12" y="23"/>
                </a:cxn>
              </a:cxnLst>
              <a:rect l="0" t="0" r="r" b="b"/>
              <a:pathLst>
                <a:path w="23" h="23">
                  <a:moveTo>
                    <a:pt x="12" y="23"/>
                  </a:moveTo>
                  <a:lnTo>
                    <a:pt x="12" y="23"/>
                  </a:lnTo>
                  <a:lnTo>
                    <a:pt x="8" y="23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2" y="5"/>
                  </a:lnTo>
                  <a:lnTo>
                    <a:pt x="23" y="10"/>
                  </a:lnTo>
                  <a:lnTo>
                    <a:pt x="23" y="13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17" y="23"/>
                  </a:lnTo>
                  <a:lnTo>
                    <a:pt x="12" y="2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3623"/>
            <p:cNvSpPr>
              <a:spLocks/>
            </p:cNvSpPr>
            <p:nvPr/>
          </p:nvSpPr>
          <p:spPr bwMode="auto">
            <a:xfrm>
              <a:off x="4857749" y="3679825"/>
              <a:ext cx="12700" cy="12700"/>
            </a:xfrm>
            <a:custGeom>
              <a:avLst/>
              <a:gdLst/>
              <a:ahLst/>
              <a:cxnLst>
                <a:cxn ang="0">
                  <a:pos x="9" y="17"/>
                </a:cxn>
                <a:cxn ang="0">
                  <a:pos x="9" y="17"/>
                </a:cxn>
                <a:cxn ang="0">
                  <a:pos x="4" y="17"/>
                </a:cxn>
                <a:cxn ang="0">
                  <a:pos x="4" y="17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4" y="2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5" y="4"/>
                </a:cxn>
                <a:cxn ang="0">
                  <a:pos x="17" y="7"/>
                </a:cxn>
                <a:cxn ang="0">
                  <a:pos x="17" y="10"/>
                </a:cxn>
                <a:cxn ang="0">
                  <a:pos x="15" y="13"/>
                </a:cxn>
                <a:cxn ang="0">
                  <a:pos x="15" y="13"/>
                </a:cxn>
                <a:cxn ang="0">
                  <a:pos x="12" y="17"/>
                </a:cxn>
                <a:cxn ang="0">
                  <a:pos x="9" y="17"/>
                </a:cxn>
              </a:cxnLst>
              <a:rect l="0" t="0" r="r" b="b"/>
              <a:pathLst>
                <a:path w="17" h="17">
                  <a:moveTo>
                    <a:pt x="9" y="17"/>
                  </a:moveTo>
                  <a:lnTo>
                    <a:pt x="9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2" y="17"/>
                  </a:lnTo>
                  <a:lnTo>
                    <a:pt x="9" y="17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3624"/>
            <p:cNvSpPr>
              <a:spLocks/>
            </p:cNvSpPr>
            <p:nvPr/>
          </p:nvSpPr>
          <p:spPr bwMode="auto">
            <a:xfrm>
              <a:off x="4859337" y="3659187"/>
              <a:ext cx="12700" cy="12700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4" y="3"/>
                </a:cxn>
                <a:cxn ang="0">
                  <a:pos x="16" y="7"/>
                </a:cxn>
                <a:cxn ang="0">
                  <a:pos x="16" y="10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1" y="16"/>
                </a:cxn>
                <a:cxn ang="0">
                  <a:pos x="8" y="16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8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1" y="16"/>
                  </a:lnTo>
                  <a:lnTo>
                    <a:pt x="8" y="1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3625"/>
            <p:cNvSpPr>
              <a:spLocks/>
            </p:cNvSpPr>
            <p:nvPr/>
          </p:nvSpPr>
          <p:spPr bwMode="auto">
            <a:xfrm>
              <a:off x="4845049" y="3638550"/>
              <a:ext cx="19050" cy="19050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3" y="23"/>
                </a:cxn>
                <a:cxn ang="0">
                  <a:pos x="8" y="23"/>
                </a:cxn>
                <a:cxn ang="0">
                  <a:pos x="7" y="21"/>
                </a:cxn>
                <a:cxn ang="0">
                  <a:pos x="7" y="21"/>
                </a:cxn>
                <a:cxn ang="0">
                  <a:pos x="2" y="18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7" y="1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6" y="0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3" y="5"/>
                </a:cxn>
                <a:cxn ang="0">
                  <a:pos x="25" y="10"/>
                </a:cxn>
                <a:cxn ang="0">
                  <a:pos x="25" y="13"/>
                </a:cxn>
                <a:cxn ang="0">
                  <a:pos x="23" y="18"/>
                </a:cxn>
                <a:cxn ang="0">
                  <a:pos x="23" y="18"/>
                </a:cxn>
                <a:cxn ang="0">
                  <a:pos x="18" y="21"/>
                </a:cxn>
                <a:cxn ang="0">
                  <a:pos x="13" y="23"/>
                </a:cxn>
              </a:cxnLst>
              <a:rect l="0" t="0" r="r" b="b"/>
              <a:pathLst>
                <a:path w="25" h="23">
                  <a:moveTo>
                    <a:pt x="13" y="23"/>
                  </a:moveTo>
                  <a:lnTo>
                    <a:pt x="13" y="23"/>
                  </a:lnTo>
                  <a:lnTo>
                    <a:pt x="8" y="23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2" y="5"/>
                  </a:lnTo>
                  <a:lnTo>
                    <a:pt x="2" y="5"/>
                  </a:lnTo>
                  <a:lnTo>
                    <a:pt x="7" y="1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3" y="5"/>
                  </a:lnTo>
                  <a:lnTo>
                    <a:pt x="25" y="10"/>
                  </a:lnTo>
                  <a:lnTo>
                    <a:pt x="25" y="13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18" y="21"/>
                  </a:lnTo>
                  <a:lnTo>
                    <a:pt x="13" y="2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3626"/>
            <p:cNvSpPr>
              <a:spLocks/>
            </p:cNvSpPr>
            <p:nvPr/>
          </p:nvSpPr>
          <p:spPr bwMode="auto">
            <a:xfrm>
              <a:off x="4830762" y="3624262"/>
              <a:ext cx="14288" cy="12700"/>
            </a:xfrm>
            <a:custGeom>
              <a:avLst/>
              <a:gdLst/>
              <a:ahLst/>
              <a:cxnLst>
                <a:cxn ang="0">
                  <a:pos x="10" y="17"/>
                </a:cxn>
                <a:cxn ang="0">
                  <a:pos x="10" y="17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6" y="3"/>
                </a:cxn>
                <a:cxn ang="0">
                  <a:pos x="18" y="7"/>
                </a:cxn>
                <a:cxn ang="0">
                  <a:pos x="18" y="10"/>
                </a:cxn>
                <a:cxn ang="0">
                  <a:pos x="16" y="13"/>
                </a:cxn>
                <a:cxn ang="0">
                  <a:pos x="16" y="13"/>
                </a:cxn>
                <a:cxn ang="0">
                  <a:pos x="13" y="17"/>
                </a:cxn>
                <a:cxn ang="0">
                  <a:pos x="10" y="17"/>
                </a:cxn>
              </a:cxnLst>
              <a:rect l="0" t="0" r="r" b="b"/>
              <a:pathLst>
                <a:path w="18" h="17">
                  <a:moveTo>
                    <a:pt x="10" y="17"/>
                  </a:moveTo>
                  <a:lnTo>
                    <a:pt x="10" y="17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3" y="17"/>
                  </a:lnTo>
                  <a:lnTo>
                    <a:pt x="10" y="17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3628"/>
            <p:cNvSpPr>
              <a:spLocks/>
            </p:cNvSpPr>
            <p:nvPr/>
          </p:nvSpPr>
          <p:spPr bwMode="auto">
            <a:xfrm>
              <a:off x="4808537" y="3600450"/>
              <a:ext cx="19050" cy="19050"/>
            </a:xfrm>
            <a:custGeom>
              <a:avLst/>
              <a:gdLst/>
              <a:ahLst/>
              <a:cxnLst>
                <a:cxn ang="0">
                  <a:pos x="13" y="24"/>
                </a:cxn>
                <a:cxn ang="0">
                  <a:pos x="13" y="24"/>
                </a:cxn>
                <a:cxn ang="0">
                  <a:pos x="8" y="23"/>
                </a:cxn>
                <a:cxn ang="0">
                  <a:pos x="3" y="21"/>
                </a:cxn>
                <a:cxn ang="0">
                  <a:pos x="1" y="16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8"/>
                </a:cxn>
                <a:cxn ang="0">
                  <a:pos x="3" y="3"/>
                </a:cxn>
                <a:cxn ang="0">
                  <a:pos x="8" y="2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6" y="2"/>
                </a:cxn>
                <a:cxn ang="0">
                  <a:pos x="21" y="3"/>
                </a:cxn>
                <a:cxn ang="0">
                  <a:pos x="22" y="8"/>
                </a:cxn>
                <a:cxn ang="0">
                  <a:pos x="24" y="13"/>
                </a:cxn>
                <a:cxn ang="0">
                  <a:pos x="24" y="13"/>
                </a:cxn>
                <a:cxn ang="0">
                  <a:pos x="22" y="16"/>
                </a:cxn>
                <a:cxn ang="0">
                  <a:pos x="21" y="21"/>
                </a:cxn>
                <a:cxn ang="0">
                  <a:pos x="16" y="23"/>
                </a:cxn>
                <a:cxn ang="0">
                  <a:pos x="13" y="24"/>
                </a:cxn>
              </a:cxnLst>
              <a:rect l="0" t="0" r="r" b="b"/>
              <a:pathLst>
                <a:path w="24" h="24">
                  <a:moveTo>
                    <a:pt x="13" y="24"/>
                  </a:moveTo>
                  <a:lnTo>
                    <a:pt x="13" y="24"/>
                  </a:lnTo>
                  <a:lnTo>
                    <a:pt x="8" y="23"/>
                  </a:lnTo>
                  <a:lnTo>
                    <a:pt x="3" y="21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8"/>
                  </a:lnTo>
                  <a:lnTo>
                    <a:pt x="3" y="3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21" y="3"/>
                  </a:lnTo>
                  <a:lnTo>
                    <a:pt x="22" y="8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2" y="16"/>
                  </a:lnTo>
                  <a:lnTo>
                    <a:pt x="21" y="21"/>
                  </a:lnTo>
                  <a:lnTo>
                    <a:pt x="16" y="23"/>
                  </a:lnTo>
                  <a:lnTo>
                    <a:pt x="13" y="2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3629"/>
            <p:cNvSpPr>
              <a:spLocks/>
            </p:cNvSpPr>
            <p:nvPr/>
          </p:nvSpPr>
          <p:spPr bwMode="auto">
            <a:xfrm>
              <a:off x="4792662" y="3587750"/>
              <a:ext cx="14288" cy="14288"/>
            </a:xfrm>
            <a:custGeom>
              <a:avLst/>
              <a:gdLst/>
              <a:ahLst/>
              <a:cxnLst>
                <a:cxn ang="0">
                  <a:pos x="10" y="18"/>
                </a:cxn>
                <a:cxn ang="0">
                  <a:pos x="10" y="18"/>
                </a:cxn>
                <a:cxn ang="0">
                  <a:pos x="5" y="16"/>
                </a:cxn>
                <a:cxn ang="0">
                  <a:pos x="3" y="14"/>
                </a:cxn>
                <a:cxn ang="0">
                  <a:pos x="2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3" y="3"/>
                </a:cxn>
                <a:cxn ang="0">
                  <a:pos x="5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3" y="1"/>
                </a:cxn>
                <a:cxn ang="0">
                  <a:pos x="15" y="3"/>
                </a:cxn>
                <a:cxn ang="0">
                  <a:pos x="16" y="5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11"/>
                </a:cxn>
                <a:cxn ang="0">
                  <a:pos x="15" y="14"/>
                </a:cxn>
                <a:cxn ang="0">
                  <a:pos x="13" y="16"/>
                </a:cxn>
                <a:cxn ang="0">
                  <a:pos x="10" y="18"/>
                </a:cxn>
              </a:cxnLst>
              <a:rect l="0" t="0" r="r" b="b"/>
              <a:pathLst>
                <a:path w="18" h="18">
                  <a:moveTo>
                    <a:pt x="10" y="18"/>
                  </a:moveTo>
                  <a:lnTo>
                    <a:pt x="10" y="18"/>
                  </a:lnTo>
                  <a:lnTo>
                    <a:pt x="5" y="16"/>
                  </a:lnTo>
                  <a:lnTo>
                    <a:pt x="3" y="14"/>
                  </a:lnTo>
                  <a:lnTo>
                    <a:pt x="2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3" y="3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11"/>
                  </a:lnTo>
                  <a:lnTo>
                    <a:pt x="15" y="14"/>
                  </a:lnTo>
                  <a:lnTo>
                    <a:pt x="13" y="16"/>
                  </a:lnTo>
                  <a:lnTo>
                    <a:pt x="10" y="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3630"/>
            <p:cNvSpPr>
              <a:spLocks/>
            </p:cNvSpPr>
            <p:nvPr/>
          </p:nvSpPr>
          <p:spPr bwMode="auto">
            <a:xfrm>
              <a:off x="4783137" y="3568700"/>
              <a:ext cx="14288" cy="14288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4" y="16"/>
                </a:cxn>
                <a:cxn ang="0">
                  <a:pos x="3" y="14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3" y="1"/>
                </a:cxn>
                <a:cxn ang="0">
                  <a:pos x="4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4" y="1"/>
                </a:cxn>
                <a:cxn ang="0">
                  <a:pos x="16" y="5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11"/>
                </a:cxn>
                <a:cxn ang="0">
                  <a:pos x="14" y="14"/>
                </a:cxn>
                <a:cxn ang="0">
                  <a:pos x="11" y="16"/>
                </a:cxn>
                <a:cxn ang="0">
                  <a:pos x="8" y="16"/>
                </a:cxn>
              </a:cxnLst>
              <a:rect l="0" t="0" r="r" b="b"/>
              <a:pathLst>
                <a:path w="18" h="16">
                  <a:moveTo>
                    <a:pt x="8" y="16"/>
                  </a:moveTo>
                  <a:lnTo>
                    <a:pt x="8" y="16"/>
                  </a:lnTo>
                  <a:lnTo>
                    <a:pt x="4" y="16"/>
                  </a:lnTo>
                  <a:lnTo>
                    <a:pt x="3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1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11"/>
                  </a:lnTo>
                  <a:lnTo>
                    <a:pt x="14" y="14"/>
                  </a:lnTo>
                  <a:lnTo>
                    <a:pt x="11" y="16"/>
                  </a:lnTo>
                  <a:lnTo>
                    <a:pt x="8" y="1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3631"/>
            <p:cNvSpPr>
              <a:spLocks/>
            </p:cNvSpPr>
            <p:nvPr/>
          </p:nvSpPr>
          <p:spPr bwMode="auto">
            <a:xfrm>
              <a:off x="4760912" y="3559175"/>
              <a:ext cx="20638" cy="17463"/>
            </a:xfrm>
            <a:custGeom>
              <a:avLst/>
              <a:gdLst/>
              <a:ahLst/>
              <a:cxnLst>
                <a:cxn ang="0">
                  <a:pos x="11" y="23"/>
                </a:cxn>
                <a:cxn ang="0">
                  <a:pos x="11" y="23"/>
                </a:cxn>
                <a:cxn ang="0">
                  <a:pos x="8" y="23"/>
                </a:cxn>
                <a:cxn ang="0">
                  <a:pos x="3" y="19"/>
                </a:cxn>
                <a:cxn ang="0">
                  <a:pos x="2" y="1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6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16" y="0"/>
                </a:cxn>
                <a:cxn ang="0">
                  <a:pos x="21" y="3"/>
                </a:cxn>
                <a:cxn ang="0">
                  <a:pos x="23" y="6"/>
                </a:cxn>
                <a:cxn ang="0">
                  <a:pos x="24" y="11"/>
                </a:cxn>
                <a:cxn ang="0">
                  <a:pos x="24" y="11"/>
                </a:cxn>
                <a:cxn ang="0">
                  <a:pos x="23" y="16"/>
                </a:cxn>
                <a:cxn ang="0">
                  <a:pos x="21" y="19"/>
                </a:cxn>
                <a:cxn ang="0">
                  <a:pos x="16" y="23"/>
                </a:cxn>
                <a:cxn ang="0">
                  <a:pos x="11" y="23"/>
                </a:cxn>
              </a:cxnLst>
              <a:rect l="0" t="0" r="r" b="b"/>
              <a:pathLst>
                <a:path w="24" h="23">
                  <a:moveTo>
                    <a:pt x="11" y="23"/>
                  </a:moveTo>
                  <a:lnTo>
                    <a:pt x="11" y="23"/>
                  </a:lnTo>
                  <a:lnTo>
                    <a:pt x="8" y="23"/>
                  </a:lnTo>
                  <a:lnTo>
                    <a:pt x="3" y="19"/>
                  </a:lnTo>
                  <a:lnTo>
                    <a:pt x="2" y="1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6"/>
                  </a:lnTo>
                  <a:lnTo>
                    <a:pt x="3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1" y="3"/>
                  </a:lnTo>
                  <a:lnTo>
                    <a:pt x="23" y="6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3" y="16"/>
                  </a:lnTo>
                  <a:lnTo>
                    <a:pt x="21" y="19"/>
                  </a:lnTo>
                  <a:lnTo>
                    <a:pt x="16" y="23"/>
                  </a:lnTo>
                  <a:lnTo>
                    <a:pt x="11" y="23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3632"/>
            <p:cNvSpPr>
              <a:spLocks/>
            </p:cNvSpPr>
            <p:nvPr/>
          </p:nvSpPr>
          <p:spPr bwMode="auto">
            <a:xfrm>
              <a:off x="4591050" y="3554412"/>
              <a:ext cx="12700" cy="14288"/>
            </a:xfrm>
            <a:custGeom>
              <a:avLst/>
              <a:gdLst/>
              <a:ahLst/>
              <a:cxnLst>
                <a:cxn ang="0">
                  <a:pos x="8" y="16"/>
                </a:cxn>
                <a:cxn ang="0">
                  <a:pos x="8" y="16"/>
                </a:cxn>
                <a:cxn ang="0">
                  <a:pos x="5" y="16"/>
                </a:cxn>
                <a:cxn ang="0">
                  <a:pos x="3" y="15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5" y="2"/>
                </a:cxn>
                <a:cxn ang="0">
                  <a:pos x="16" y="5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11"/>
                </a:cxn>
                <a:cxn ang="0">
                  <a:pos x="15" y="15"/>
                </a:cxn>
                <a:cxn ang="0">
                  <a:pos x="11" y="16"/>
                </a:cxn>
                <a:cxn ang="0">
                  <a:pos x="8" y="16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8" y="16"/>
                  </a:lnTo>
                  <a:lnTo>
                    <a:pt x="5" y="16"/>
                  </a:lnTo>
                  <a:lnTo>
                    <a:pt x="3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11"/>
                  </a:lnTo>
                  <a:lnTo>
                    <a:pt x="15" y="15"/>
                  </a:lnTo>
                  <a:lnTo>
                    <a:pt x="11" y="16"/>
                  </a:lnTo>
                  <a:lnTo>
                    <a:pt x="8" y="1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3633"/>
            <p:cNvSpPr>
              <a:spLocks/>
            </p:cNvSpPr>
            <p:nvPr/>
          </p:nvSpPr>
          <p:spPr bwMode="auto">
            <a:xfrm>
              <a:off x="4741862" y="3554412"/>
              <a:ext cx="12700" cy="14288"/>
            </a:xfrm>
            <a:custGeom>
              <a:avLst/>
              <a:gdLst/>
              <a:ahLst/>
              <a:cxnLst>
                <a:cxn ang="0">
                  <a:pos x="9" y="16"/>
                </a:cxn>
                <a:cxn ang="0">
                  <a:pos x="9" y="16"/>
                </a:cxn>
                <a:cxn ang="0">
                  <a:pos x="5" y="16"/>
                </a:cxn>
                <a:cxn ang="0">
                  <a:pos x="2" y="15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5"/>
                </a:cxn>
                <a:cxn ang="0">
                  <a:pos x="2" y="2"/>
                </a:cxn>
                <a:cxn ang="0">
                  <a:pos x="5" y="0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12" y="0"/>
                </a:cxn>
                <a:cxn ang="0">
                  <a:pos x="14" y="2"/>
                </a:cxn>
                <a:cxn ang="0">
                  <a:pos x="17" y="5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11"/>
                </a:cxn>
                <a:cxn ang="0">
                  <a:pos x="14" y="15"/>
                </a:cxn>
                <a:cxn ang="0">
                  <a:pos x="12" y="16"/>
                </a:cxn>
                <a:cxn ang="0">
                  <a:pos x="9" y="16"/>
                </a:cxn>
              </a:cxnLst>
              <a:rect l="0" t="0" r="r" b="b"/>
              <a:pathLst>
                <a:path w="17" h="16">
                  <a:moveTo>
                    <a:pt x="9" y="16"/>
                  </a:moveTo>
                  <a:lnTo>
                    <a:pt x="9" y="16"/>
                  </a:lnTo>
                  <a:lnTo>
                    <a:pt x="5" y="16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2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11"/>
                  </a:lnTo>
                  <a:lnTo>
                    <a:pt x="14" y="15"/>
                  </a:lnTo>
                  <a:lnTo>
                    <a:pt x="12" y="16"/>
                  </a:lnTo>
                  <a:lnTo>
                    <a:pt x="9" y="1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3634"/>
            <p:cNvSpPr>
              <a:spLocks/>
            </p:cNvSpPr>
            <p:nvPr/>
          </p:nvSpPr>
          <p:spPr bwMode="auto">
            <a:xfrm>
              <a:off x="4699000" y="3544887"/>
              <a:ext cx="14288" cy="14288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8" y="18"/>
                </a:cxn>
                <a:cxn ang="0">
                  <a:pos x="5" y="16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1" y="3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3" y="2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8"/>
                </a:cxn>
                <a:cxn ang="0">
                  <a:pos x="16" y="11"/>
                </a:cxn>
                <a:cxn ang="0">
                  <a:pos x="14" y="15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8" y="18"/>
                </a:cxn>
              </a:cxnLst>
              <a:rect l="0" t="0" r="r" b="b"/>
              <a:pathLst>
                <a:path w="16" h="18">
                  <a:moveTo>
                    <a:pt x="8" y="18"/>
                  </a:moveTo>
                  <a:lnTo>
                    <a:pt x="8" y="18"/>
                  </a:lnTo>
                  <a:lnTo>
                    <a:pt x="5" y="16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6"/>
                  </a:lnTo>
                  <a:lnTo>
                    <a:pt x="1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1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8" y="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3635"/>
            <p:cNvSpPr>
              <a:spLocks/>
            </p:cNvSpPr>
            <p:nvPr/>
          </p:nvSpPr>
          <p:spPr bwMode="auto">
            <a:xfrm>
              <a:off x="4638675" y="3540125"/>
              <a:ext cx="12700" cy="14288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8" y="18"/>
                </a:cxn>
                <a:cxn ang="0">
                  <a:pos x="5" y="16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2" y="3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3" y="2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6" y="8"/>
                </a:cxn>
                <a:cxn ang="0">
                  <a:pos x="16" y="11"/>
                </a:cxn>
                <a:cxn ang="0">
                  <a:pos x="15" y="15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8" y="18"/>
                </a:cxn>
              </a:cxnLst>
              <a:rect l="0" t="0" r="r" b="b"/>
              <a:pathLst>
                <a:path w="16" h="18">
                  <a:moveTo>
                    <a:pt x="8" y="18"/>
                  </a:moveTo>
                  <a:lnTo>
                    <a:pt x="8" y="18"/>
                  </a:lnTo>
                  <a:lnTo>
                    <a:pt x="5" y="16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1"/>
                  </a:lnTo>
                  <a:lnTo>
                    <a:pt x="15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8" y="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3636"/>
            <p:cNvSpPr>
              <a:spLocks/>
            </p:cNvSpPr>
            <p:nvPr/>
          </p:nvSpPr>
          <p:spPr bwMode="auto">
            <a:xfrm>
              <a:off x="4683125" y="3533775"/>
              <a:ext cx="12700" cy="14288"/>
            </a:xfrm>
            <a:custGeom>
              <a:avLst/>
              <a:gdLst/>
              <a:ahLst/>
              <a:cxnLst>
                <a:cxn ang="0">
                  <a:pos x="8" y="18"/>
                </a:cxn>
                <a:cxn ang="0">
                  <a:pos x="8" y="18"/>
                </a:cxn>
                <a:cxn ang="0">
                  <a:pos x="3" y="1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0" y="10"/>
                </a:cxn>
                <a:cxn ang="0">
                  <a:pos x="0" y="7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3" y="2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6" y="8"/>
                </a:cxn>
                <a:cxn ang="0">
                  <a:pos x="16" y="12"/>
                </a:cxn>
                <a:cxn ang="0">
                  <a:pos x="14" y="15"/>
                </a:cxn>
                <a:cxn ang="0">
                  <a:pos x="11" y="17"/>
                </a:cxn>
                <a:cxn ang="0">
                  <a:pos x="11" y="17"/>
                </a:cxn>
                <a:cxn ang="0">
                  <a:pos x="8" y="18"/>
                </a:cxn>
              </a:cxnLst>
              <a:rect l="0" t="0" r="r" b="b"/>
              <a:pathLst>
                <a:path w="16" h="18">
                  <a:moveTo>
                    <a:pt x="8" y="18"/>
                  </a:moveTo>
                  <a:lnTo>
                    <a:pt x="8" y="18"/>
                  </a:lnTo>
                  <a:lnTo>
                    <a:pt x="3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8"/>
                  </a:lnTo>
                  <a:lnTo>
                    <a:pt x="16" y="12"/>
                  </a:lnTo>
                  <a:lnTo>
                    <a:pt x="14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8" y="1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3637"/>
            <p:cNvSpPr>
              <a:spLocks/>
            </p:cNvSpPr>
            <p:nvPr/>
          </p:nvSpPr>
          <p:spPr bwMode="auto">
            <a:xfrm>
              <a:off x="4659312" y="3533775"/>
              <a:ext cx="19050" cy="19050"/>
            </a:xfrm>
            <a:custGeom>
              <a:avLst/>
              <a:gdLst/>
              <a:ahLst/>
              <a:cxnLst>
                <a:cxn ang="0">
                  <a:pos x="12" y="25"/>
                </a:cxn>
                <a:cxn ang="0">
                  <a:pos x="12" y="25"/>
                </a:cxn>
                <a:cxn ang="0">
                  <a:pos x="5" y="23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0" y="13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18" y="2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23" y="12"/>
                </a:cxn>
                <a:cxn ang="0">
                  <a:pos x="23" y="15"/>
                </a:cxn>
                <a:cxn ang="0">
                  <a:pos x="21" y="20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12" y="25"/>
                </a:cxn>
              </a:cxnLst>
              <a:rect l="0" t="0" r="r" b="b"/>
              <a:pathLst>
                <a:path w="23" h="25">
                  <a:moveTo>
                    <a:pt x="12" y="25"/>
                  </a:moveTo>
                  <a:lnTo>
                    <a:pt x="12" y="25"/>
                  </a:lnTo>
                  <a:lnTo>
                    <a:pt x="5" y="2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0" y="8"/>
                  </a:lnTo>
                  <a:lnTo>
                    <a:pt x="2" y="5"/>
                  </a:lnTo>
                  <a:lnTo>
                    <a:pt x="7" y="2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2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3" y="12"/>
                  </a:lnTo>
                  <a:lnTo>
                    <a:pt x="23" y="15"/>
                  </a:lnTo>
                  <a:lnTo>
                    <a:pt x="21" y="20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2" y="25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3638"/>
            <p:cNvSpPr>
              <a:spLocks/>
            </p:cNvSpPr>
            <p:nvPr/>
          </p:nvSpPr>
          <p:spPr bwMode="auto">
            <a:xfrm>
              <a:off x="4567237" y="3519487"/>
              <a:ext cx="336550" cy="431800"/>
            </a:xfrm>
            <a:custGeom>
              <a:avLst/>
              <a:gdLst/>
              <a:ahLst/>
              <a:cxnLst>
                <a:cxn ang="0">
                  <a:pos x="138" y="0"/>
                </a:cxn>
                <a:cxn ang="0">
                  <a:pos x="104" y="3"/>
                </a:cxn>
                <a:cxn ang="0">
                  <a:pos x="68" y="10"/>
                </a:cxn>
                <a:cxn ang="0">
                  <a:pos x="34" y="19"/>
                </a:cxn>
                <a:cxn ang="0">
                  <a:pos x="0" y="36"/>
                </a:cxn>
                <a:cxn ang="0">
                  <a:pos x="6" y="49"/>
                </a:cxn>
                <a:cxn ang="0">
                  <a:pos x="9" y="49"/>
                </a:cxn>
                <a:cxn ang="0">
                  <a:pos x="18" y="52"/>
                </a:cxn>
                <a:cxn ang="0">
                  <a:pos x="21" y="60"/>
                </a:cxn>
                <a:cxn ang="0">
                  <a:pos x="19" y="65"/>
                </a:cxn>
                <a:cxn ang="0">
                  <a:pos x="29" y="88"/>
                </a:cxn>
                <a:cxn ang="0">
                  <a:pos x="53" y="78"/>
                </a:cxn>
                <a:cxn ang="0">
                  <a:pos x="105" y="65"/>
                </a:cxn>
                <a:cxn ang="0">
                  <a:pos x="132" y="63"/>
                </a:cxn>
                <a:cxn ang="0">
                  <a:pos x="161" y="65"/>
                </a:cxn>
                <a:cxn ang="0">
                  <a:pos x="190" y="72"/>
                </a:cxn>
                <a:cxn ang="0">
                  <a:pos x="219" y="81"/>
                </a:cxn>
                <a:cxn ang="0">
                  <a:pos x="246" y="94"/>
                </a:cxn>
                <a:cxn ang="0">
                  <a:pos x="270" y="111"/>
                </a:cxn>
                <a:cxn ang="0">
                  <a:pos x="293" y="132"/>
                </a:cxn>
                <a:cxn ang="0">
                  <a:pos x="314" y="155"/>
                </a:cxn>
                <a:cxn ang="0">
                  <a:pos x="330" y="182"/>
                </a:cxn>
                <a:cxn ang="0">
                  <a:pos x="340" y="202"/>
                </a:cxn>
                <a:cxn ang="0">
                  <a:pos x="353" y="246"/>
                </a:cxn>
                <a:cxn ang="0">
                  <a:pos x="358" y="288"/>
                </a:cxn>
                <a:cxn ang="0">
                  <a:pos x="353" y="331"/>
                </a:cxn>
                <a:cxn ang="0">
                  <a:pos x="342" y="373"/>
                </a:cxn>
                <a:cxn ang="0">
                  <a:pos x="322" y="410"/>
                </a:cxn>
                <a:cxn ang="0">
                  <a:pos x="296" y="445"/>
                </a:cxn>
                <a:cxn ang="0">
                  <a:pos x="262" y="474"/>
                </a:cxn>
                <a:cxn ang="0">
                  <a:pos x="273" y="542"/>
                </a:cxn>
                <a:cxn ang="0">
                  <a:pos x="299" y="526"/>
                </a:cxn>
                <a:cxn ang="0">
                  <a:pos x="342" y="489"/>
                </a:cxn>
                <a:cxn ang="0">
                  <a:pos x="377" y="445"/>
                </a:cxn>
                <a:cxn ang="0">
                  <a:pos x="402" y="394"/>
                </a:cxn>
                <a:cxn ang="0">
                  <a:pos x="418" y="342"/>
                </a:cxn>
                <a:cxn ang="0">
                  <a:pos x="423" y="287"/>
                </a:cxn>
                <a:cxn ang="0">
                  <a:pos x="417" y="230"/>
                </a:cxn>
                <a:cxn ang="0">
                  <a:pos x="400" y="174"/>
                </a:cxn>
                <a:cxn ang="0">
                  <a:pos x="387" y="148"/>
                </a:cxn>
                <a:cxn ang="0">
                  <a:pos x="351" y="94"/>
                </a:cxn>
                <a:cxn ang="0">
                  <a:pos x="306" y="52"/>
                </a:cxn>
                <a:cxn ang="0">
                  <a:pos x="286" y="41"/>
                </a:cxn>
                <a:cxn ang="0">
                  <a:pos x="247" y="21"/>
                </a:cxn>
                <a:cxn ang="0">
                  <a:pos x="205" y="8"/>
                </a:cxn>
                <a:cxn ang="0">
                  <a:pos x="161" y="2"/>
                </a:cxn>
              </a:cxnLst>
              <a:rect l="0" t="0" r="r" b="b"/>
              <a:pathLst>
                <a:path w="423" h="542">
                  <a:moveTo>
                    <a:pt x="138" y="0"/>
                  </a:moveTo>
                  <a:lnTo>
                    <a:pt x="138" y="0"/>
                  </a:lnTo>
                  <a:lnTo>
                    <a:pt x="120" y="2"/>
                  </a:lnTo>
                  <a:lnTo>
                    <a:pt x="104" y="3"/>
                  </a:lnTo>
                  <a:lnTo>
                    <a:pt x="86" y="5"/>
                  </a:lnTo>
                  <a:lnTo>
                    <a:pt x="68" y="10"/>
                  </a:lnTo>
                  <a:lnTo>
                    <a:pt x="50" y="15"/>
                  </a:lnTo>
                  <a:lnTo>
                    <a:pt x="34" y="19"/>
                  </a:lnTo>
                  <a:lnTo>
                    <a:pt x="16" y="28"/>
                  </a:lnTo>
                  <a:lnTo>
                    <a:pt x="0" y="36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9" y="49"/>
                  </a:lnTo>
                  <a:lnTo>
                    <a:pt x="9" y="49"/>
                  </a:lnTo>
                  <a:lnTo>
                    <a:pt x="13" y="49"/>
                  </a:lnTo>
                  <a:lnTo>
                    <a:pt x="18" y="52"/>
                  </a:lnTo>
                  <a:lnTo>
                    <a:pt x="19" y="55"/>
                  </a:lnTo>
                  <a:lnTo>
                    <a:pt x="21" y="60"/>
                  </a:lnTo>
                  <a:lnTo>
                    <a:pt x="21" y="60"/>
                  </a:lnTo>
                  <a:lnTo>
                    <a:pt x="19" y="65"/>
                  </a:lnTo>
                  <a:lnTo>
                    <a:pt x="18" y="68"/>
                  </a:lnTo>
                  <a:lnTo>
                    <a:pt x="29" y="88"/>
                  </a:lnTo>
                  <a:lnTo>
                    <a:pt x="29" y="88"/>
                  </a:lnTo>
                  <a:lnTo>
                    <a:pt x="53" y="78"/>
                  </a:lnTo>
                  <a:lnTo>
                    <a:pt x="79" y="70"/>
                  </a:lnTo>
                  <a:lnTo>
                    <a:pt x="105" y="65"/>
                  </a:lnTo>
                  <a:lnTo>
                    <a:pt x="132" y="63"/>
                  </a:lnTo>
                  <a:lnTo>
                    <a:pt x="132" y="63"/>
                  </a:lnTo>
                  <a:lnTo>
                    <a:pt x="146" y="63"/>
                  </a:lnTo>
                  <a:lnTo>
                    <a:pt x="161" y="65"/>
                  </a:lnTo>
                  <a:lnTo>
                    <a:pt x="176" y="68"/>
                  </a:lnTo>
                  <a:lnTo>
                    <a:pt x="190" y="72"/>
                  </a:lnTo>
                  <a:lnTo>
                    <a:pt x="205" y="76"/>
                  </a:lnTo>
                  <a:lnTo>
                    <a:pt x="219" y="81"/>
                  </a:lnTo>
                  <a:lnTo>
                    <a:pt x="233" y="88"/>
                  </a:lnTo>
                  <a:lnTo>
                    <a:pt x="246" y="94"/>
                  </a:lnTo>
                  <a:lnTo>
                    <a:pt x="259" y="103"/>
                  </a:lnTo>
                  <a:lnTo>
                    <a:pt x="270" y="111"/>
                  </a:lnTo>
                  <a:lnTo>
                    <a:pt x="283" y="120"/>
                  </a:lnTo>
                  <a:lnTo>
                    <a:pt x="293" y="132"/>
                  </a:lnTo>
                  <a:lnTo>
                    <a:pt x="304" y="143"/>
                  </a:lnTo>
                  <a:lnTo>
                    <a:pt x="314" y="155"/>
                  </a:lnTo>
                  <a:lnTo>
                    <a:pt x="322" y="168"/>
                  </a:lnTo>
                  <a:lnTo>
                    <a:pt x="330" y="182"/>
                  </a:lnTo>
                  <a:lnTo>
                    <a:pt x="330" y="182"/>
                  </a:lnTo>
                  <a:lnTo>
                    <a:pt x="340" y="202"/>
                  </a:lnTo>
                  <a:lnTo>
                    <a:pt x="348" y="223"/>
                  </a:lnTo>
                  <a:lnTo>
                    <a:pt x="353" y="246"/>
                  </a:lnTo>
                  <a:lnTo>
                    <a:pt x="356" y="267"/>
                  </a:lnTo>
                  <a:lnTo>
                    <a:pt x="358" y="288"/>
                  </a:lnTo>
                  <a:lnTo>
                    <a:pt x="356" y="309"/>
                  </a:lnTo>
                  <a:lnTo>
                    <a:pt x="353" y="331"/>
                  </a:lnTo>
                  <a:lnTo>
                    <a:pt x="348" y="352"/>
                  </a:lnTo>
                  <a:lnTo>
                    <a:pt x="342" y="373"/>
                  </a:lnTo>
                  <a:lnTo>
                    <a:pt x="334" y="392"/>
                  </a:lnTo>
                  <a:lnTo>
                    <a:pt x="322" y="410"/>
                  </a:lnTo>
                  <a:lnTo>
                    <a:pt x="311" y="428"/>
                  </a:lnTo>
                  <a:lnTo>
                    <a:pt x="296" y="445"/>
                  </a:lnTo>
                  <a:lnTo>
                    <a:pt x="280" y="459"/>
                  </a:lnTo>
                  <a:lnTo>
                    <a:pt x="262" y="474"/>
                  </a:lnTo>
                  <a:lnTo>
                    <a:pt x="244" y="485"/>
                  </a:lnTo>
                  <a:lnTo>
                    <a:pt x="273" y="542"/>
                  </a:lnTo>
                  <a:lnTo>
                    <a:pt x="273" y="542"/>
                  </a:lnTo>
                  <a:lnTo>
                    <a:pt x="299" y="526"/>
                  </a:lnTo>
                  <a:lnTo>
                    <a:pt x="322" y="508"/>
                  </a:lnTo>
                  <a:lnTo>
                    <a:pt x="342" y="489"/>
                  </a:lnTo>
                  <a:lnTo>
                    <a:pt x="361" y="467"/>
                  </a:lnTo>
                  <a:lnTo>
                    <a:pt x="377" y="445"/>
                  </a:lnTo>
                  <a:lnTo>
                    <a:pt x="391" y="420"/>
                  </a:lnTo>
                  <a:lnTo>
                    <a:pt x="402" y="394"/>
                  </a:lnTo>
                  <a:lnTo>
                    <a:pt x="412" y="368"/>
                  </a:lnTo>
                  <a:lnTo>
                    <a:pt x="418" y="342"/>
                  </a:lnTo>
                  <a:lnTo>
                    <a:pt x="421" y="314"/>
                  </a:lnTo>
                  <a:lnTo>
                    <a:pt x="423" y="287"/>
                  </a:lnTo>
                  <a:lnTo>
                    <a:pt x="421" y="257"/>
                  </a:lnTo>
                  <a:lnTo>
                    <a:pt x="417" y="230"/>
                  </a:lnTo>
                  <a:lnTo>
                    <a:pt x="410" y="202"/>
                  </a:lnTo>
                  <a:lnTo>
                    <a:pt x="400" y="174"/>
                  </a:lnTo>
                  <a:lnTo>
                    <a:pt x="387" y="148"/>
                  </a:lnTo>
                  <a:lnTo>
                    <a:pt x="387" y="148"/>
                  </a:lnTo>
                  <a:lnTo>
                    <a:pt x="371" y="120"/>
                  </a:lnTo>
                  <a:lnTo>
                    <a:pt x="351" y="94"/>
                  </a:lnTo>
                  <a:lnTo>
                    <a:pt x="329" y="73"/>
                  </a:lnTo>
                  <a:lnTo>
                    <a:pt x="306" y="52"/>
                  </a:lnTo>
                  <a:lnTo>
                    <a:pt x="306" y="52"/>
                  </a:lnTo>
                  <a:lnTo>
                    <a:pt x="286" y="41"/>
                  </a:lnTo>
                  <a:lnTo>
                    <a:pt x="267" y="31"/>
                  </a:lnTo>
                  <a:lnTo>
                    <a:pt x="247" y="21"/>
                  </a:lnTo>
                  <a:lnTo>
                    <a:pt x="226" y="15"/>
                  </a:lnTo>
                  <a:lnTo>
                    <a:pt x="205" y="8"/>
                  </a:lnTo>
                  <a:lnTo>
                    <a:pt x="182" y="3"/>
                  </a:lnTo>
                  <a:lnTo>
                    <a:pt x="161" y="2"/>
                  </a:lnTo>
                  <a:lnTo>
                    <a:pt x="13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3639"/>
            <p:cNvSpPr>
              <a:spLocks/>
            </p:cNvSpPr>
            <p:nvPr/>
          </p:nvSpPr>
          <p:spPr bwMode="auto">
            <a:xfrm>
              <a:off x="4591050" y="3570287"/>
              <a:ext cx="260350" cy="334963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50" y="7"/>
                </a:cxn>
                <a:cxn ang="0">
                  <a:pos x="0" y="25"/>
                </a:cxn>
                <a:cxn ang="0">
                  <a:pos x="44" y="108"/>
                </a:cxn>
                <a:cxn ang="0">
                  <a:pos x="72" y="98"/>
                </a:cxn>
                <a:cxn ang="0">
                  <a:pos x="101" y="95"/>
                </a:cxn>
                <a:cxn ang="0">
                  <a:pos x="117" y="97"/>
                </a:cxn>
                <a:cxn ang="0">
                  <a:pos x="151" y="106"/>
                </a:cxn>
                <a:cxn ang="0">
                  <a:pos x="182" y="124"/>
                </a:cxn>
                <a:cxn ang="0">
                  <a:pos x="207" y="150"/>
                </a:cxn>
                <a:cxn ang="0">
                  <a:pos x="218" y="165"/>
                </a:cxn>
                <a:cxn ang="0">
                  <a:pos x="228" y="189"/>
                </a:cxn>
                <a:cxn ang="0">
                  <a:pos x="233" y="214"/>
                </a:cxn>
                <a:cxn ang="0">
                  <a:pos x="233" y="238"/>
                </a:cxn>
                <a:cxn ang="0">
                  <a:pos x="230" y="263"/>
                </a:cxn>
                <a:cxn ang="0">
                  <a:pos x="220" y="287"/>
                </a:cxn>
                <a:cxn ang="0">
                  <a:pos x="208" y="308"/>
                </a:cxn>
                <a:cxn ang="0">
                  <a:pos x="190" y="326"/>
                </a:cxn>
                <a:cxn ang="0">
                  <a:pos x="171" y="342"/>
                </a:cxn>
                <a:cxn ang="0">
                  <a:pos x="215" y="422"/>
                </a:cxn>
                <a:cxn ang="0">
                  <a:pos x="251" y="396"/>
                </a:cxn>
                <a:cxn ang="0">
                  <a:pos x="282" y="365"/>
                </a:cxn>
                <a:cxn ang="0">
                  <a:pos x="305" y="329"/>
                </a:cxn>
                <a:cxn ang="0">
                  <a:pos x="319" y="289"/>
                </a:cxn>
                <a:cxn ang="0">
                  <a:pos x="327" y="246"/>
                </a:cxn>
                <a:cxn ang="0">
                  <a:pos x="327" y="204"/>
                </a:cxn>
                <a:cxn ang="0">
                  <a:pos x="319" y="160"/>
                </a:cxn>
                <a:cxn ang="0">
                  <a:pos x="301" y="119"/>
                </a:cxn>
                <a:cxn ang="0">
                  <a:pos x="293" y="105"/>
                </a:cxn>
                <a:cxn ang="0">
                  <a:pos x="275" y="80"/>
                </a:cxn>
                <a:cxn ang="0">
                  <a:pos x="254" y="57"/>
                </a:cxn>
                <a:cxn ang="0">
                  <a:pos x="230" y="40"/>
                </a:cxn>
                <a:cxn ang="0">
                  <a:pos x="204" y="25"/>
                </a:cxn>
                <a:cxn ang="0">
                  <a:pos x="176" y="13"/>
                </a:cxn>
                <a:cxn ang="0">
                  <a:pos x="147" y="5"/>
                </a:cxn>
                <a:cxn ang="0">
                  <a:pos x="117" y="0"/>
                </a:cxn>
              </a:cxnLst>
              <a:rect l="0" t="0" r="r" b="b"/>
              <a:pathLst>
                <a:path w="329" h="422">
                  <a:moveTo>
                    <a:pt x="103" y="0"/>
                  </a:moveTo>
                  <a:lnTo>
                    <a:pt x="103" y="0"/>
                  </a:lnTo>
                  <a:lnTo>
                    <a:pt x="76" y="2"/>
                  </a:lnTo>
                  <a:lnTo>
                    <a:pt x="50" y="7"/>
                  </a:lnTo>
                  <a:lnTo>
                    <a:pt x="24" y="15"/>
                  </a:lnTo>
                  <a:lnTo>
                    <a:pt x="0" y="25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57" y="103"/>
                  </a:lnTo>
                  <a:lnTo>
                    <a:pt x="72" y="98"/>
                  </a:lnTo>
                  <a:lnTo>
                    <a:pt x="86" y="97"/>
                  </a:lnTo>
                  <a:lnTo>
                    <a:pt x="101" y="95"/>
                  </a:lnTo>
                  <a:lnTo>
                    <a:pt x="101" y="95"/>
                  </a:lnTo>
                  <a:lnTo>
                    <a:pt x="117" y="97"/>
                  </a:lnTo>
                  <a:lnTo>
                    <a:pt x="135" y="100"/>
                  </a:lnTo>
                  <a:lnTo>
                    <a:pt x="151" y="106"/>
                  </a:lnTo>
                  <a:lnTo>
                    <a:pt x="168" y="114"/>
                  </a:lnTo>
                  <a:lnTo>
                    <a:pt x="182" y="124"/>
                  </a:lnTo>
                  <a:lnTo>
                    <a:pt x="195" y="136"/>
                  </a:lnTo>
                  <a:lnTo>
                    <a:pt x="207" y="150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3" y="178"/>
                  </a:lnTo>
                  <a:lnTo>
                    <a:pt x="228" y="189"/>
                  </a:lnTo>
                  <a:lnTo>
                    <a:pt x="231" y="202"/>
                  </a:lnTo>
                  <a:lnTo>
                    <a:pt x="233" y="214"/>
                  </a:lnTo>
                  <a:lnTo>
                    <a:pt x="233" y="227"/>
                  </a:lnTo>
                  <a:lnTo>
                    <a:pt x="233" y="238"/>
                  </a:lnTo>
                  <a:lnTo>
                    <a:pt x="231" y="251"/>
                  </a:lnTo>
                  <a:lnTo>
                    <a:pt x="230" y="263"/>
                  </a:lnTo>
                  <a:lnTo>
                    <a:pt x="225" y="276"/>
                  </a:lnTo>
                  <a:lnTo>
                    <a:pt x="220" y="287"/>
                  </a:lnTo>
                  <a:lnTo>
                    <a:pt x="215" y="297"/>
                  </a:lnTo>
                  <a:lnTo>
                    <a:pt x="208" y="308"/>
                  </a:lnTo>
                  <a:lnTo>
                    <a:pt x="200" y="318"/>
                  </a:lnTo>
                  <a:lnTo>
                    <a:pt x="190" y="326"/>
                  </a:lnTo>
                  <a:lnTo>
                    <a:pt x="181" y="334"/>
                  </a:lnTo>
                  <a:lnTo>
                    <a:pt x="171" y="342"/>
                  </a:lnTo>
                  <a:lnTo>
                    <a:pt x="215" y="422"/>
                  </a:lnTo>
                  <a:lnTo>
                    <a:pt x="215" y="422"/>
                  </a:lnTo>
                  <a:lnTo>
                    <a:pt x="233" y="411"/>
                  </a:lnTo>
                  <a:lnTo>
                    <a:pt x="251" y="396"/>
                  </a:lnTo>
                  <a:lnTo>
                    <a:pt x="267" y="382"/>
                  </a:lnTo>
                  <a:lnTo>
                    <a:pt x="282" y="365"/>
                  </a:lnTo>
                  <a:lnTo>
                    <a:pt x="293" y="347"/>
                  </a:lnTo>
                  <a:lnTo>
                    <a:pt x="305" y="329"/>
                  </a:lnTo>
                  <a:lnTo>
                    <a:pt x="313" y="310"/>
                  </a:lnTo>
                  <a:lnTo>
                    <a:pt x="319" y="289"/>
                  </a:lnTo>
                  <a:lnTo>
                    <a:pt x="324" y="268"/>
                  </a:lnTo>
                  <a:lnTo>
                    <a:pt x="327" y="246"/>
                  </a:lnTo>
                  <a:lnTo>
                    <a:pt x="329" y="225"/>
                  </a:lnTo>
                  <a:lnTo>
                    <a:pt x="327" y="204"/>
                  </a:lnTo>
                  <a:lnTo>
                    <a:pt x="324" y="183"/>
                  </a:lnTo>
                  <a:lnTo>
                    <a:pt x="319" y="160"/>
                  </a:lnTo>
                  <a:lnTo>
                    <a:pt x="311" y="139"/>
                  </a:lnTo>
                  <a:lnTo>
                    <a:pt x="301" y="119"/>
                  </a:lnTo>
                  <a:lnTo>
                    <a:pt x="301" y="119"/>
                  </a:lnTo>
                  <a:lnTo>
                    <a:pt x="293" y="105"/>
                  </a:lnTo>
                  <a:lnTo>
                    <a:pt x="285" y="92"/>
                  </a:lnTo>
                  <a:lnTo>
                    <a:pt x="275" y="80"/>
                  </a:lnTo>
                  <a:lnTo>
                    <a:pt x="264" y="69"/>
                  </a:lnTo>
                  <a:lnTo>
                    <a:pt x="254" y="57"/>
                  </a:lnTo>
                  <a:lnTo>
                    <a:pt x="241" y="48"/>
                  </a:lnTo>
                  <a:lnTo>
                    <a:pt x="230" y="40"/>
                  </a:lnTo>
                  <a:lnTo>
                    <a:pt x="217" y="31"/>
                  </a:lnTo>
                  <a:lnTo>
                    <a:pt x="204" y="25"/>
                  </a:lnTo>
                  <a:lnTo>
                    <a:pt x="190" y="18"/>
                  </a:lnTo>
                  <a:lnTo>
                    <a:pt x="176" y="13"/>
                  </a:lnTo>
                  <a:lnTo>
                    <a:pt x="161" y="9"/>
                  </a:lnTo>
                  <a:lnTo>
                    <a:pt x="147" y="5"/>
                  </a:lnTo>
                  <a:lnTo>
                    <a:pt x="132" y="2"/>
                  </a:lnTo>
                  <a:lnTo>
                    <a:pt x="117" y="0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FFFF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3640"/>
            <p:cNvSpPr>
              <a:spLocks/>
            </p:cNvSpPr>
            <p:nvPr/>
          </p:nvSpPr>
          <p:spPr bwMode="auto">
            <a:xfrm>
              <a:off x="4591050" y="3570287"/>
              <a:ext cx="260350" cy="334963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50" y="7"/>
                </a:cxn>
                <a:cxn ang="0">
                  <a:pos x="0" y="25"/>
                </a:cxn>
                <a:cxn ang="0">
                  <a:pos x="44" y="108"/>
                </a:cxn>
                <a:cxn ang="0">
                  <a:pos x="72" y="98"/>
                </a:cxn>
                <a:cxn ang="0">
                  <a:pos x="101" y="95"/>
                </a:cxn>
                <a:cxn ang="0">
                  <a:pos x="117" y="97"/>
                </a:cxn>
                <a:cxn ang="0">
                  <a:pos x="151" y="106"/>
                </a:cxn>
                <a:cxn ang="0">
                  <a:pos x="182" y="124"/>
                </a:cxn>
                <a:cxn ang="0">
                  <a:pos x="207" y="150"/>
                </a:cxn>
                <a:cxn ang="0">
                  <a:pos x="218" y="165"/>
                </a:cxn>
                <a:cxn ang="0">
                  <a:pos x="228" y="189"/>
                </a:cxn>
                <a:cxn ang="0">
                  <a:pos x="233" y="214"/>
                </a:cxn>
                <a:cxn ang="0">
                  <a:pos x="233" y="238"/>
                </a:cxn>
                <a:cxn ang="0">
                  <a:pos x="230" y="263"/>
                </a:cxn>
                <a:cxn ang="0">
                  <a:pos x="220" y="287"/>
                </a:cxn>
                <a:cxn ang="0">
                  <a:pos x="208" y="308"/>
                </a:cxn>
                <a:cxn ang="0">
                  <a:pos x="190" y="326"/>
                </a:cxn>
                <a:cxn ang="0">
                  <a:pos x="171" y="342"/>
                </a:cxn>
                <a:cxn ang="0">
                  <a:pos x="215" y="422"/>
                </a:cxn>
                <a:cxn ang="0">
                  <a:pos x="251" y="396"/>
                </a:cxn>
                <a:cxn ang="0">
                  <a:pos x="282" y="365"/>
                </a:cxn>
                <a:cxn ang="0">
                  <a:pos x="305" y="329"/>
                </a:cxn>
                <a:cxn ang="0">
                  <a:pos x="319" y="289"/>
                </a:cxn>
                <a:cxn ang="0">
                  <a:pos x="327" y="246"/>
                </a:cxn>
                <a:cxn ang="0">
                  <a:pos x="327" y="204"/>
                </a:cxn>
                <a:cxn ang="0">
                  <a:pos x="319" y="160"/>
                </a:cxn>
                <a:cxn ang="0">
                  <a:pos x="301" y="119"/>
                </a:cxn>
                <a:cxn ang="0">
                  <a:pos x="293" y="105"/>
                </a:cxn>
                <a:cxn ang="0">
                  <a:pos x="275" y="80"/>
                </a:cxn>
                <a:cxn ang="0">
                  <a:pos x="254" y="57"/>
                </a:cxn>
                <a:cxn ang="0">
                  <a:pos x="230" y="40"/>
                </a:cxn>
                <a:cxn ang="0">
                  <a:pos x="204" y="25"/>
                </a:cxn>
                <a:cxn ang="0">
                  <a:pos x="176" y="13"/>
                </a:cxn>
                <a:cxn ang="0">
                  <a:pos x="147" y="5"/>
                </a:cxn>
                <a:cxn ang="0">
                  <a:pos x="117" y="0"/>
                </a:cxn>
              </a:cxnLst>
              <a:rect l="0" t="0" r="r" b="b"/>
              <a:pathLst>
                <a:path w="329" h="422">
                  <a:moveTo>
                    <a:pt x="103" y="0"/>
                  </a:moveTo>
                  <a:lnTo>
                    <a:pt x="103" y="0"/>
                  </a:lnTo>
                  <a:lnTo>
                    <a:pt x="76" y="2"/>
                  </a:lnTo>
                  <a:lnTo>
                    <a:pt x="50" y="7"/>
                  </a:lnTo>
                  <a:lnTo>
                    <a:pt x="24" y="15"/>
                  </a:lnTo>
                  <a:lnTo>
                    <a:pt x="0" y="25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57" y="103"/>
                  </a:lnTo>
                  <a:lnTo>
                    <a:pt x="72" y="98"/>
                  </a:lnTo>
                  <a:lnTo>
                    <a:pt x="86" y="97"/>
                  </a:lnTo>
                  <a:lnTo>
                    <a:pt x="101" y="95"/>
                  </a:lnTo>
                  <a:lnTo>
                    <a:pt x="101" y="95"/>
                  </a:lnTo>
                  <a:lnTo>
                    <a:pt x="117" y="97"/>
                  </a:lnTo>
                  <a:lnTo>
                    <a:pt x="135" y="100"/>
                  </a:lnTo>
                  <a:lnTo>
                    <a:pt x="151" y="106"/>
                  </a:lnTo>
                  <a:lnTo>
                    <a:pt x="168" y="114"/>
                  </a:lnTo>
                  <a:lnTo>
                    <a:pt x="182" y="124"/>
                  </a:lnTo>
                  <a:lnTo>
                    <a:pt x="195" y="136"/>
                  </a:lnTo>
                  <a:lnTo>
                    <a:pt x="207" y="150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3" y="178"/>
                  </a:lnTo>
                  <a:lnTo>
                    <a:pt x="228" y="189"/>
                  </a:lnTo>
                  <a:lnTo>
                    <a:pt x="231" y="202"/>
                  </a:lnTo>
                  <a:lnTo>
                    <a:pt x="233" y="214"/>
                  </a:lnTo>
                  <a:lnTo>
                    <a:pt x="233" y="227"/>
                  </a:lnTo>
                  <a:lnTo>
                    <a:pt x="233" y="238"/>
                  </a:lnTo>
                  <a:lnTo>
                    <a:pt x="231" y="251"/>
                  </a:lnTo>
                  <a:lnTo>
                    <a:pt x="230" y="263"/>
                  </a:lnTo>
                  <a:lnTo>
                    <a:pt x="225" y="276"/>
                  </a:lnTo>
                  <a:lnTo>
                    <a:pt x="220" y="287"/>
                  </a:lnTo>
                  <a:lnTo>
                    <a:pt x="215" y="297"/>
                  </a:lnTo>
                  <a:lnTo>
                    <a:pt x="208" y="308"/>
                  </a:lnTo>
                  <a:lnTo>
                    <a:pt x="200" y="318"/>
                  </a:lnTo>
                  <a:lnTo>
                    <a:pt x="190" y="326"/>
                  </a:lnTo>
                  <a:lnTo>
                    <a:pt x="181" y="334"/>
                  </a:lnTo>
                  <a:lnTo>
                    <a:pt x="171" y="342"/>
                  </a:lnTo>
                  <a:lnTo>
                    <a:pt x="215" y="422"/>
                  </a:lnTo>
                  <a:lnTo>
                    <a:pt x="215" y="422"/>
                  </a:lnTo>
                  <a:lnTo>
                    <a:pt x="233" y="411"/>
                  </a:lnTo>
                  <a:lnTo>
                    <a:pt x="251" y="396"/>
                  </a:lnTo>
                  <a:lnTo>
                    <a:pt x="267" y="382"/>
                  </a:lnTo>
                  <a:lnTo>
                    <a:pt x="282" y="365"/>
                  </a:lnTo>
                  <a:lnTo>
                    <a:pt x="293" y="347"/>
                  </a:lnTo>
                  <a:lnTo>
                    <a:pt x="305" y="329"/>
                  </a:lnTo>
                  <a:lnTo>
                    <a:pt x="313" y="310"/>
                  </a:lnTo>
                  <a:lnTo>
                    <a:pt x="319" y="289"/>
                  </a:lnTo>
                  <a:lnTo>
                    <a:pt x="324" y="268"/>
                  </a:lnTo>
                  <a:lnTo>
                    <a:pt x="327" y="246"/>
                  </a:lnTo>
                  <a:lnTo>
                    <a:pt x="329" y="225"/>
                  </a:lnTo>
                  <a:lnTo>
                    <a:pt x="327" y="204"/>
                  </a:lnTo>
                  <a:lnTo>
                    <a:pt x="324" y="183"/>
                  </a:lnTo>
                  <a:lnTo>
                    <a:pt x="319" y="160"/>
                  </a:lnTo>
                  <a:lnTo>
                    <a:pt x="311" y="139"/>
                  </a:lnTo>
                  <a:lnTo>
                    <a:pt x="301" y="119"/>
                  </a:lnTo>
                  <a:lnTo>
                    <a:pt x="301" y="119"/>
                  </a:lnTo>
                  <a:lnTo>
                    <a:pt x="293" y="105"/>
                  </a:lnTo>
                  <a:lnTo>
                    <a:pt x="285" y="92"/>
                  </a:lnTo>
                  <a:lnTo>
                    <a:pt x="275" y="80"/>
                  </a:lnTo>
                  <a:lnTo>
                    <a:pt x="264" y="69"/>
                  </a:lnTo>
                  <a:lnTo>
                    <a:pt x="254" y="57"/>
                  </a:lnTo>
                  <a:lnTo>
                    <a:pt x="241" y="48"/>
                  </a:lnTo>
                  <a:lnTo>
                    <a:pt x="230" y="40"/>
                  </a:lnTo>
                  <a:lnTo>
                    <a:pt x="217" y="31"/>
                  </a:lnTo>
                  <a:lnTo>
                    <a:pt x="204" y="25"/>
                  </a:lnTo>
                  <a:lnTo>
                    <a:pt x="190" y="18"/>
                  </a:lnTo>
                  <a:lnTo>
                    <a:pt x="176" y="13"/>
                  </a:lnTo>
                  <a:lnTo>
                    <a:pt x="161" y="9"/>
                  </a:lnTo>
                  <a:lnTo>
                    <a:pt x="147" y="5"/>
                  </a:lnTo>
                  <a:lnTo>
                    <a:pt x="132" y="2"/>
                  </a:lnTo>
                  <a:lnTo>
                    <a:pt x="117" y="0"/>
                  </a:lnTo>
                  <a:lnTo>
                    <a:pt x="10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3641"/>
            <p:cNvSpPr>
              <a:spLocks/>
            </p:cNvSpPr>
            <p:nvPr/>
          </p:nvSpPr>
          <p:spPr bwMode="auto">
            <a:xfrm>
              <a:off x="4625975" y="3644900"/>
              <a:ext cx="149225" cy="196850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0"/>
                </a:cxn>
                <a:cxn ang="0">
                  <a:pos x="42" y="2"/>
                </a:cxn>
                <a:cxn ang="0">
                  <a:pos x="28" y="3"/>
                </a:cxn>
                <a:cxn ang="0">
                  <a:pos x="13" y="8"/>
                </a:cxn>
                <a:cxn ang="0">
                  <a:pos x="0" y="13"/>
                </a:cxn>
                <a:cxn ang="0">
                  <a:pos x="127" y="247"/>
                </a:cxn>
                <a:cxn ang="0">
                  <a:pos x="127" y="247"/>
                </a:cxn>
                <a:cxn ang="0">
                  <a:pos x="137" y="239"/>
                </a:cxn>
                <a:cxn ang="0">
                  <a:pos x="146" y="231"/>
                </a:cxn>
                <a:cxn ang="0">
                  <a:pos x="156" y="223"/>
                </a:cxn>
                <a:cxn ang="0">
                  <a:pos x="164" y="213"/>
                </a:cxn>
                <a:cxn ang="0">
                  <a:pos x="171" y="202"/>
                </a:cxn>
                <a:cxn ang="0">
                  <a:pos x="176" y="192"/>
                </a:cxn>
                <a:cxn ang="0">
                  <a:pos x="181" y="181"/>
                </a:cxn>
                <a:cxn ang="0">
                  <a:pos x="186" y="168"/>
                </a:cxn>
                <a:cxn ang="0">
                  <a:pos x="187" y="156"/>
                </a:cxn>
                <a:cxn ang="0">
                  <a:pos x="189" y="143"/>
                </a:cxn>
                <a:cxn ang="0">
                  <a:pos x="189" y="132"/>
                </a:cxn>
                <a:cxn ang="0">
                  <a:pos x="189" y="119"/>
                </a:cxn>
                <a:cxn ang="0">
                  <a:pos x="187" y="107"/>
                </a:cxn>
                <a:cxn ang="0">
                  <a:pos x="184" y="94"/>
                </a:cxn>
                <a:cxn ang="0">
                  <a:pos x="179" y="83"/>
                </a:cxn>
                <a:cxn ang="0">
                  <a:pos x="174" y="70"/>
                </a:cxn>
                <a:cxn ang="0">
                  <a:pos x="174" y="70"/>
                </a:cxn>
                <a:cxn ang="0">
                  <a:pos x="163" y="55"/>
                </a:cxn>
                <a:cxn ang="0">
                  <a:pos x="151" y="41"/>
                </a:cxn>
                <a:cxn ang="0">
                  <a:pos x="138" y="29"/>
                </a:cxn>
                <a:cxn ang="0">
                  <a:pos x="124" y="19"/>
                </a:cxn>
                <a:cxn ang="0">
                  <a:pos x="107" y="11"/>
                </a:cxn>
                <a:cxn ang="0">
                  <a:pos x="91" y="5"/>
                </a:cxn>
                <a:cxn ang="0">
                  <a:pos x="73" y="2"/>
                </a:cxn>
                <a:cxn ang="0">
                  <a:pos x="57" y="0"/>
                </a:cxn>
              </a:cxnLst>
              <a:rect l="0" t="0" r="r" b="b"/>
              <a:pathLst>
                <a:path w="189" h="247">
                  <a:moveTo>
                    <a:pt x="57" y="0"/>
                  </a:moveTo>
                  <a:lnTo>
                    <a:pt x="57" y="0"/>
                  </a:lnTo>
                  <a:lnTo>
                    <a:pt x="42" y="2"/>
                  </a:lnTo>
                  <a:lnTo>
                    <a:pt x="28" y="3"/>
                  </a:lnTo>
                  <a:lnTo>
                    <a:pt x="13" y="8"/>
                  </a:lnTo>
                  <a:lnTo>
                    <a:pt x="0" y="13"/>
                  </a:lnTo>
                  <a:lnTo>
                    <a:pt x="127" y="247"/>
                  </a:lnTo>
                  <a:lnTo>
                    <a:pt x="127" y="247"/>
                  </a:lnTo>
                  <a:lnTo>
                    <a:pt x="137" y="239"/>
                  </a:lnTo>
                  <a:lnTo>
                    <a:pt x="146" y="231"/>
                  </a:lnTo>
                  <a:lnTo>
                    <a:pt x="156" y="223"/>
                  </a:lnTo>
                  <a:lnTo>
                    <a:pt x="164" y="213"/>
                  </a:lnTo>
                  <a:lnTo>
                    <a:pt x="171" y="202"/>
                  </a:lnTo>
                  <a:lnTo>
                    <a:pt x="176" y="192"/>
                  </a:lnTo>
                  <a:lnTo>
                    <a:pt x="181" y="181"/>
                  </a:lnTo>
                  <a:lnTo>
                    <a:pt x="186" y="168"/>
                  </a:lnTo>
                  <a:lnTo>
                    <a:pt x="187" y="156"/>
                  </a:lnTo>
                  <a:lnTo>
                    <a:pt x="189" y="143"/>
                  </a:lnTo>
                  <a:lnTo>
                    <a:pt x="189" y="132"/>
                  </a:lnTo>
                  <a:lnTo>
                    <a:pt x="189" y="119"/>
                  </a:lnTo>
                  <a:lnTo>
                    <a:pt x="187" y="107"/>
                  </a:lnTo>
                  <a:lnTo>
                    <a:pt x="184" y="94"/>
                  </a:lnTo>
                  <a:lnTo>
                    <a:pt x="179" y="83"/>
                  </a:lnTo>
                  <a:lnTo>
                    <a:pt x="174" y="70"/>
                  </a:lnTo>
                  <a:lnTo>
                    <a:pt x="174" y="70"/>
                  </a:lnTo>
                  <a:lnTo>
                    <a:pt x="163" y="55"/>
                  </a:lnTo>
                  <a:lnTo>
                    <a:pt x="151" y="41"/>
                  </a:lnTo>
                  <a:lnTo>
                    <a:pt x="138" y="29"/>
                  </a:lnTo>
                  <a:lnTo>
                    <a:pt x="124" y="19"/>
                  </a:lnTo>
                  <a:lnTo>
                    <a:pt x="107" y="11"/>
                  </a:lnTo>
                  <a:lnTo>
                    <a:pt x="91" y="5"/>
                  </a:lnTo>
                  <a:lnTo>
                    <a:pt x="73" y="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FFE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3642"/>
            <p:cNvSpPr>
              <a:spLocks/>
            </p:cNvSpPr>
            <p:nvPr/>
          </p:nvSpPr>
          <p:spPr bwMode="auto">
            <a:xfrm>
              <a:off x="4625975" y="3644900"/>
              <a:ext cx="149225" cy="196850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7" y="0"/>
                </a:cxn>
                <a:cxn ang="0">
                  <a:pos x="42" y="2"/>
                </a:cxn>
                <a:cxn ang="0">
                  <a:pos x="28" y="3"/>
                </a:cxn>
                <a:cxn ang="0">
                  <a:pos x="13" y="8"/>
                </a:cxn>
                <a:cxn ang="0">
                  <a:pos x="0" y="13"/>
                </a:cxn>
                <a:cxn ang="0">
                  <a:pos x="127" y="247"/>
                </a:cxn>
                <a:cxn ang="0">
                  <a:pos x="127" y="247"/>
                </a:cxn>
                <a:cxn ang="0">
                  <a:pos x="137" y="239"/>
                </a:cxn>
                <a:cxn ang="0">
                  <a:pos x="146" y="231"/>
                </a:cxn>
                <a:cxn ang="0">
                  <a:pos x="156" y="223"/>
                </a:cxn>
                <a:cxn ang="0">
                  <a:pos x="164" y="213"/>
                </a:cxn>
                <a:cxn ang="0">
                  <a:pos x="171" y="202"/>
                </a:cxn>
                <a:cxn ang="0">
                  <a:pos x="176" y="192"/>
                </a:cxn>
                <a:cxn ang="0">
                  <a:pos x="181" y="181"/>
                </a:cxn>
                <a:cxn ang="0">
                  <a:pos x="186" y="168"/>
                </a:cxn>
                <a:cxn ang="0">
                  <a:pos x="187" y="156"/>
                </a:cxn>
                <a:cxn ang="0">
                  <a:pos x="189" y="143"/>
                </a:cxn>
                <a:cxn ang="0">
                  <a:pos x="189" y="132"/>
                </a:cxn>
                <a:cxn ang="0">
                  <a:pos x="189" y="119"/>
                </a:cxn>
                <a:cxn ang="0">
                  <a:pos x="187" y="107"/>
                </a:cxn>
                <a:cxn ang="0">
                  <a:pos x="184" y="94"/>
                </a:cxn>
                <a:cxn ang="0">
                  <a:pos x="179" y="83"/>
                </a:cxn>
                <a:cxn ang="0">
                  <a:pos x="174" y="70"/>
                </a:cxn>
                <a:cxn ang="0">
                  <a:pos x="174" y="70"/>
                </a:cxn>
                <a:cxn ang="0">
                  <a:pos x="163" y="55"/>
                </a:cxn>
                <a:cxn ang="0">
                  <a:pos x="151" y="41"/>
                </a:cxn>
                <a:cxn ang="0">
                  <a:pos x="138" y="29"/>
                </a:cxn>
                <a:cxn ang="0">
                  <a:pos x="124" y="19"/>
                </a:cxn>
                <a:cxn ang="0">
                  <a:pos x="107" y="11"/>
                </a:cxn>
                <a:cxn ang="0">
                  <a:pos x="91" y="5"/>
                </a:cxn>
                <a:cxn ang="0">
                  <a:pos x="73" y="2"/>
                </a:cxn>
                <a:cxn ang="0">
                  <a:pos x="57" y="0"/>
                </a:cxn>
              </a:cxnLst>
              <a:rect l="0" t="0" r="r" b="b"/>
              <a:pathLst>
                <a:path w="189" h="247">
                  <a:moveTo>
                    <a:pt x="57" y="0"/>
                  </a:moveTo>
                  <a:lnTo>
                    <a:pt x="57" y="0"/>
                  </a:lnTo>
                  <a:lnTo>
                    <a:pt x="42" y="2"/>
                  </a:lnTo>
                  <a:lnTo>
                    <a:pt x="28" y="3"/>
                  </a:lnTo>
                  <a:lnTo>
                    <a:pt x="13" y="8"/>
                  </a:lnTo>
                  <a:lnTo>
                    <a:pt x="0" y="13"/>
                  </a:lnTo>
                  <a:lnTo>
                    <a:pt x="127" y="247"/>
                  </a:lnTo>
                  <a:lnTo>
                    <a:pt x="127" y="247"/>
                  </a:lnTo>
                  <a:lnTo>
                    <a:pt x="137" y="239"/>
                  </a:lnTo>
                  <a:lnTo>
                    <a:pt x="146" y="231"/>
                  </a:lnTo>
                  <a:lnTo>
                    <a:pt x="156" y="223"/>
                  </a:lnTo>
                  <a:lnTo>
                    <a:pt x="164" y="213"/>
                  </a:lnTo>
                  <a:lnTo>
                    <a:pt x="171" y="202"/>
                  </a:lnTo>
                  <a:lnTo>
                    <a:pt x="176" y="192"/>
                  </a:lnTo>
                  <a:lnTo>
                    <a:pt x="181" y="181"/>
                  </a:lnTo>
                  <a:lnTo>
                    <a:pt x="186" y="168"/>
                  </a:lnTo>
                  <a:lnTo>
                    <a:pt x="187" y="156"/>
                  </a:lnTo>
                  <a:lnTo>
                    <a:pt x="189" y="143"/>
                  </a:lnTo>
                  <a:lnTo>
                    <a:pt x="189" y="132"/>
                  </a:lnTo>
                  <a:lnTo>
                    <a:pt x="189" y="119"/>
                  </a:lnTo>
                  <a:lnTo>
                    <a:pt x="187" y="107"/>
                  </a:lnTo>
                  <a:lnTo>
                    <a:pt x="184" y="94"/>
                  </a:lnTo>
                  <a:lnTo>
                    <a:pt x="179" y="83"/>
                  </a:lnTo>
                  <a:lnTo>
                    <a:pt x="174" y="70"/>
                  </a:lnTo>
                  <a:lnTo>
                    <a:pt x="174" y="70"/>
                  </a:lnTo>
                  <a:lnTo>
                    <a:pt x="163" y="55"/>
                  </a:lnTo>
                  <a:lnTo>
                    <a:pt x="151" y="41"/>
                  </a:lnTo>
                  <a:lnTo>
                    <a:pt x="138" y="29"/>
                  </a:lnTo>
                  <a:lnTo>
                    <a:pt x="124" y="19"/>
                  </a:lnTo>
                  <a:lnTo>
                    <a:pt x="107" y="11"/>
                  </a:lnTo>
                  <a:lnTo>
                    <a:pt x="91" y="5"/>
                  </a:lnTo>
                  <a:lnTo>
                    <a:pt x="73" y="2"/>
                  </a:lnTo>
                  <a:lnTo>
                    <a:pt x="57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3643"/>
            <p:cNvSpPr>
              <a:spLocks/>
            </p:cNvSpPr>
            <p:nvPr/>
          </p:nvSpPr>
          <p:spPr bwMode="auto">
            <a:xfrm>
              <a:off x="4573587" y="3559175"/>
              <a:ext cx="11113" cy="1587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12" y="19"/>
                </a:cxn>
                <a:cxn ang="0">
                  <a:pos x="12" y="19"/>
                </a:cxn>
                <a:cxn ang="0">
                  <a:pos x="13" y="16"/>
                </a:cxn>
                <a:cxn ang="0">
                  <a:pos x="15" y="11"/>
                </a:cxn>
                <a:cxn ang="0">
                  <a:pos x="15" y="11"/>
                </a:cxn>
                <a:cxn ang="0">
                  <a:pos x="13" y="6"/>
                </a:cxn>
                <a:cxn ang="0">
                  <a:pos x="12" y="3"/>
                </a:cxn>
                <a:cxn ang="0">
                  <a:pos x="7" y="0"/>
                </a:cxn>
                <a:cxn ang="0">
                  <a:pos x="3" y="0"/>
                </a:cxn>
              </a:cxnLst>
              <a:rect l="0" t="0" r="r" b="b"/>
              <a:pathLst>
                <a:path w="15" h="19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6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3" y="6"/>
                  </a:lnTo>
                  <a:lnTo>
                    <a:pt x="12" y="3"/>
                  </a:lnTo>
                  <a:lnTo>
                    <a:pt x="7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3644"/>
            <p:cNvSpPr>
              <a:spLocks/>
            </p:cNvSpPr>
            <p:nvPr/>
          </p:nvSpPr>
          <p:spPr bwMode="auto">
            <a:xfrm>
              <a:off x="4573587" y="3559175"/>
              <a:ext cx="11113" cy="1587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12" y="19"/>
                </a:cxn>
                <a:cxn ang="0">
                  <a:pos x="12" y="19"/>
                </a:cxn>
                <a:cxn ang="0">
                  <a:pos x="13" y="16"/>
                </a:cxn>
                <a:cxn ang="0">
                  <a:pos x="15" y="11"/>
                </a:cxn>
                <a:cxn ang="0">
                  <a:pos x="15" y="11"/>
                </a:cxn>
                <a:cxn ang="0">
                  <a:pos x="13" y="6"/>
                </a:cxn>
                <a:cxn ang="0">
                  <a:pos x="12" y="3"/>
                </a:cxn>
                <a:cxn ang="0">
                  <a:pos x="7" y="0"/>
                </a:cxn>
                <a:cxn ang="0">
                  <a:pos x="3" y="0"/>
                </a:cxn>
              </a:cxnLst>
              <a:rect l="0" t="0" r="r" b="b"/>
              <a:pathLst>
                <a:path w="15" h="19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6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3" y="6"/>
                  </a:lnTo>
                  <a:lnTo>
                    <a:pt x="12" y="3"/>
                  </a:lnTo>
                  <a:lnTo>
                    <a:pt x="7" y="0"/>
                  </a:lnTo>
                  <a:lnTo>
                    <a:pt x="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3645"/>
            <p:cNvSpPr>
              <a:spLocks/>
            </p:cNvSpPr>
            <p:nvPr/>
          </p:nvSpPr>
          <p:spPr bwMode="auto">
            <a:xfrm>
              <a:off x="4591050" y="3554412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3" y="15"/>
                </a:cxn>
                <a:cxn ang="0">
                  <a:pos x="5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5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5" y="2"/>
                </a:cxn>
                <a:cxn ang="0">
                  <a:pos x="11" y="0"/>
                </a:cxn>
                <a:cxn ang="0">
                  <a:pos x="8" y="0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5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3646"/>
            <p:cNvSpPr>
              <a:spLocks/>
            </p:cNvSpPr>
            <p:nvPr/>
          </p:nvSpPr>
          <p:spPr bwMode="auto">
            <a:xfrm>
              <a:off x="4591050" y="3554412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2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3" y="15"/>
                </a:cxn>
                <a:cxn ang="0">
                  <a:pos x="5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5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5" y="2"/>
                </a:cxn>
                <a:cxn ang="0">
                  <a:pos x="11" y="0"/>
                </a:cxn>
                <a:cxn ang="0">
                  <a:pos x="8" y="0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3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5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5" y="2"/>
                  </a:lnTo>
                  <a:lnTo>
                    <a:pt x="11" y="0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3647"/>
            <p:cNvSpPr>
              <a:spLocks/>
            </p:cNvSpPr>
            <p:nvPr/>
          </p:nvSpPr>
          <p:spPr bwMode="auto">
            <a:xfrm>
              <a:off x="4760912" y="3559175"/>
              <a:ext cx="20638" cy="1746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3" y="3"/>
                </a:cxn>
                <a:cxn ang="0">
                  <a:pos x="2" y="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16"/>
                </a:cxn>
                <a:cxn ang="0">
                  <a:pos x="3" y="19"/>
                </a:cxn>
                <a:cxn ang="0">
                  <a:pos x="8" y="23"/>
                </a:cxn>
                <a:cxn ang="0">
                  <a:pos x="11" y="23"/>
                </a:cxn>
                <a:cxn ang="0">
                  <a:pos x="11" y="23"/>
                </a:cxn>
                <a:cxn ang="0">
                  <a:pos x="16" y="23"/>
                </a:cxn>
                <a:cxn ang="0">
                  <a:pos x="21" y="19"/>
                </a:cxn>
                <a:cxn ang="0">
                  <a:pos x="23" y="16"/>
                </a:cxn>
                <a:cxn ang="0">
                  <a:pos x="24" y="11"/>
                </a:cxn>
                <a:cxn ang="0">
                  <a:pos x="24" y="11"/>
                </a:cxn>
                <a:cxn ang="0">
                  <a:pos x="23" y="6"/>
                </a:cxn>
                <a:cxn ang="0">
                  <a:pos x="21" y="3"/>
                </a:cxn>
                <a:cxn ang="0">
                  <a:pos x="16" y="0"/>
                </a:cxn>
                <a:cxn ang="0">
                  <a:pos x="11" y="0"/>
                </a:cxn>
              </a:cxnLst>
              <a:rect l="0" t="0" r="r" b="b"/>
              <a:pathLst>
                <a:path w="24" h="23">
                  <a:moveTo>
                    <a:pt x="11" y="0"/>
                  </a:moveTo>
                  <a:lnTo>
                    <a:pt x="11" y="0"/>
                  </a:lnTo>
                  <a:lnTo>
                    <a:pt x="8" y="0"/>
                  </a:lnTo>
                  <a:lnTo>
                    <a:pt x="3" y="3"/>
                  </a:lnTo>
                  <a:lnTo>
                    <a:pt x="2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6"/>
                  </a:lnTo>
                  <a:lnTo>
                    <a:pt x="3" y="19"/>
                  </a:lnTo>
                  <a:lnTo>
                    <a:pt x="8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6" y="23"/>
                  </a:lnTo>
                  <a:lnTo>
                    <a:pt x="21" y="19"/>
                  </a:lnTo>
                  <a:lnTo>
                    <a:pt x="23" y="16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3" y="6"/>
                  </a:lnTo>
                  <a:lnTo>
                    <a:pt x="21" y="3"/>
                  </a:lnTo>
                  <a:lnTo>
                    <a:pt x="16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3648"/>
            <p:cNvSpPr>
              <a:spLocks/>
            </p:cNvSpPr>
            <p:nvPr/>
          </p:nvSpPr>
          <p:spPr bwMode="auto">
            <a:xfrm>
              <a:off x="4760912" y="3559175"/>
              <a:ext cx="20638" cy="1746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11" y="0"/>
                </a:cxn>
                <a:cxn ang="0">
                  <a:pos x="8" y="0"/>
                </a:cxn>
                <a:cxn ang="0">
                  <a:pos x="3" y="3"/>
                </a:cxn>
                <a:cxn ang="0">
                  <a:pos x="2" y="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16"/>
                </a:cxn>
                <a:cxn ang="0">
                  <a:pos x="3" y="19"/>
                </a:cxn>
                <a:cxn ang="0">
                  <a:pos x="8" y="23"/>
                </a:cxn>
                <a:cxn ang="0">
                  <a:pos x="11" y="23"/>
                </a:cxn>
                <a:cxn ang="0">
                  <a:pos x="11" y="23"/>
                </a:cxn>
                <a:cxn ang="0">
                  <a:pos x="16" y="23"/>
                </a:cxn>
                <a:cxn ang="0">
                  <a:pos x="21" y="19"/>
                </a:cxn>
                <a:cxn ang="0">
                  <a:pos x="23" y="16"/>
                </a:cxn>
                <a:cxn ang="0">
                  <a:pos x="24" y="11"/>
                </a:cxn>
                <a:cxn ang="0">
                  <a:pos x="24" y="11"/>
                </a:cxn>
                <a:cxn ang="0">
                  <a:pos x="23" y="6"/>
                </a:cxn>
                <a:cxn ang="0">
                  <a:pos x="21" y="3"/>
                </a:cxn>
                <a:cxn ang="0">
                  <a:pos x="16" y="0"/>
                </a:cxn>
                <a:cxn ang="0">
                  <a:pos x="11" y="0"/>
                </a:cxn>
              </a:cxnLst>
              <a:rect l="0" t="0" r="r" b="b"/>
              <a:pathLst>
                <a:path w="24" h="23">
                  <a:moveTo>
                    <a:pt x="11" y="0"/>
                  </a:moveTo>
                  <a:lnTo>
                    <a:pt x="11" y="0"/>
                  </a:lnTo>
                  <a:lnTo>
                    <a:pt x="8" y="0"/>
                  </a:lnTo>
                  <a:lnTo>
                    <a:pt x="3" y="3"/>
                  </a:lnTo>
                  <a:lnTo>
                    <a:pt x="2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6"/>
                  </a:lnTo>
                  <a:lnTo>
                    <a:pt x="3" y="19"/>
                  </a:lnTo>
                  <a:lnTo>
                    <a:pt x="8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6" y="23"/>
                  </a:lnTo>
                  <a:lnTo>
                    <a:pt x="21" y="19"/>
                  </a:lnTo>
                  <a:lnTo>
                    <a:pt x="23" y="16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3" y="6"/>
                  </a:lnTo>
                  <a:lnTo>
                    <a:pt x="21" y="3"/>
                  </a:lnTo>
                  <a:lnTo>
                    <a:pt x="16" y="0"/>
                  </a:lnTo>
                  <a:lnTo>
                    <a:pt x="11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3649"/>
            <p:cNvSpPr>
              <a:spLocks/>
            </p:cNvSpPr>
            <p:nvPr/>
          </p:nvSpPr>
          <p:spPr bwMode="auto">
            <a:xfrm>
              <a:off x="4808537" y="3600450"/>
              <a:ext cx="19050" cy="1905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8" y="2"/>
                </a:cxn>
                <a:cxn ang="0">
                  <a:pos x="3" y="3"/>
                </a:cxn>
                <a:cxn ang="0">
                  <a:pos x="1" y="8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16"/>
                </a:cxn>
                <a:cxn ang="0">
                  <a:pos x="3" y="21"/>
                </a:cxn>
                <a:cxn ang="0">
                  <a:pos x="8" y="23"/>
                </a:cxn>
                <a:cxn ang="0">
                  <a:pos x="13" y="24"/>
                </a:cxn>
                <a:cxn ang="0">
                  <a:pos x="13" y="24"/>
                </a:cxn>
                <a:cxn ang="0">
                  <a:pos x="16" y="23"/>
                </a:cxn>
                <a:cxn ang="0">
                  <a:pos x="21" y="21"/>
                </a:cxn>
                <a:cxn ang="0">
                  <a:pos x="22" y="16"/>
                </a:cxn>
                <a:cxn ang="0">
                  <a:pos x="24" y="13"/>
                </a:cxn>
                <a:cxn ang="0">
                  <a:pos x="24" y="13"/>
                </a:cxn>
                <a:cxn ang="0">
                  <a:pos x="22" y="8"/>
                </a:cxn>
                <a:cxn ang="0">
                  <a:pos x="21" y="3"/>
                </a:cxn>
                <a:cxn ang="0">
                  <a:pos x="16" y="2"/>
                </a:cxn>
                <a:cxn ang="0">
                  <a:pos x="13" y="0"/>
                </a:cxn>
              </a:cxnLst>
              <a:rect l="0" t="0" r="r" b="b"/>
              <a:pathLst>
                <a:path w="24" h="24">
                  <a:moveTo>
                    <a:pt x="13" y="0"/>
                  </a:moveTo>
                  <a:lnTo>
                    <a:pt x="13" y="0"/>
                  </a:lnTo>
                  <a:lnTo>
                    <a:pt x="8" y="2"/>
                  </a:lnTo>
                  <a:lnTo>
                    <a:pt x="3" y="3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3" y="21"/>
                  </a:lnTo>
                  <a:lnTo>
                    <a:pt x="8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6" y="23"/>
                  </a:lnTo>
                  <a:lnTo>
                    <a:pt x="21" y="21"/>
                  </a:lnTo>
                  <a:lnTo>
                    <a:pt x="22" y="16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2" y="8"/>
                  </a:lnTo>
                  <a:lnTo>
                    <a:pt x="21" y="3"/>
                  </a:lnTo>
                  <a:lnTo>
                    <a:pt x="16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3650"/>
            <p:cNvSpPr>
              <a:spLocks/>
            </p:cNvSpPr>
            <p:nvPr/>
          </p:nvSpPr>
          <p:spPr bwMode="auto">
            <a:xfrm>
              <a:off x="4808537" y="3600450"/>
              <a:ext cx="19050" cy="1905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8" y="2"/>
                </a:cxn>
                <a:cxn ang="0">
                  <a:pos x="3" y="3"/>
                </a:cxn>
                <a:cxn ang="0">
                  <a:pos x="1" y="8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16"/>
                </a:cxn>
                <a:cxn ang="0">
                  <a:pos x="3" y="21"/>
                </a:cxn>
                <a:cxn ang="0">
                  <a:pos x="8" y="23"/>
                </a:cxn>
                <a:cxn ang="0">
                  <a:pos x="13" y="24"/>
                </a:cxn>
                <a:cxn ang="0">
                  <a:pos x="13" y="24"/>
                </a:cxn>
                <a:cxn ang="0">
                  <a:pos x="16" y="23"/>
                </a:cxn>
                <a:cxn ang="0">
                  <a:pos x="21" y="21"/>
                </a:cxn>
                <a:cxn ang="0">
                  <a:pos x="22" y="16"/>
                </a:cxn>
                <a:cxn ang="0">
                  <a:pos x="24" y="13"/>
                </a:cxn>
                <a:cxn ang="0">
                  <a:pos x="24" y="13"/>
                </a:cxn>
                <a:cxn ang="0">
                  <a:pos x="22" y="8"/>
                </a:cxn>
                <a:cxn ang="0">
                  <a:pos x="21" y="3"/>
                </a:cxn>
                <a:cxn ang="0">
                  <a:pos x="16" y="2"/>
                </a:cxn>
                <a:cxn ang="0">
                  <a:pos x="13" y="0"/>
                </a:cxn>
              </a:cxnLst>
              <a:rect l="0" t="0" r="r" b="b"/>
              <a:pathLst>
                <a:path w="24" h="24">
                  <a:moveTo>
                    <a:pt x="13" y="0"/>
                  </a:moveTo>
                  <a:lnTo>
                    <a:pt x="13" y="0"/>
                  </a:lnTo>
                  <a:lnTo>
                    <a:pt x="8" y="2"/>
                  </a:lnTo>
                  <a:lnTo>
                    <a:pt x="3" y="3"/>
                  </a:lnTo>
                  <a:lnTo>
                    <a:pt x="1" y="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6"/>
                  </a:lnTo>
                  <a:lnTo>
                    <a:pt x="3" y="21"/>
                  </a:lnTo>
                  <a:lnTo>
                    <a:pt x="8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6" y="23"/>
                  </a:lnTo>
                  <a:lnTo>
                    <a:pt x="21" y="21"/>
                  </a:lnTo>
                  <a:lnTo>
                    <a:pt x="22" y="16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2" y="8"/>
                  </a:lnTo>
                  <a:lnTo>
                    <a:pt x="21" y="3"/>
                  </a:lnTo>
                  <a:lnTo>
                    <a:pt x="16" y="2"/>
                  </a:lnTo>
                  <a:lnTo>
                    <a:pt x="1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3651"/>
            <p:cNvSpPr>
              <a:spLocks/>
            </p:cNvSpPr>
            <p:nvPr/>
          </p:nvSpPr>
          <p:spPr bwMode="auto">
            <a:xfrm>
              <a:off x="4741862" y="3554412"/>
              <a:ext cx="12700" cy="1428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5" y="16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12" y="16"/>
                </a:cxn>
                <a:cxn ang="0">
                  <a:pos x="14" y="15"/>
                </a:cxn>
                <a:cxn ang="0">
                  <a:pos x="17" y="11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9" y="0"/>
                </a:cxn>
              </a:cxnLst>
              <a:rect l="0" t="0" r="r" b="b"/>
              <a:pathLst>
                <a:path w="17" h="16">
                  <a:moveTo>
                    <a:pt x="9" y="0"/>
                  </a:moveTo>
                  <a:lnTo>
                    <a:pt x="9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3652"/>
            <p:cNvSpPr>
              <a:spLocks/>
            </p:cNvSpPr>
            <p:nvPr/>
          </p:nvSpPr>
          <p:spPr bwMode="auto">
            <a:xfrm>
              <a:off x="4741862" y="3554412"/>
              <a:ext cx="12700" cy="1428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5" y="16"/>
                </a:cxn>
                <a:cxn ang="0">
                  <a:pos x="9" y="16"/>
                </a:cxn>
                <a:cxn ang="0">
                  <a:pos x="9" y="16"/>
                </a:cxn>
                <a:cxn ang="0">
                  <a:pos x="12" y="16"/>
                </a:cxn>
                <a:cxn ang="0">
                  <a:pos x="14" y="15"/>
                </a:cxn>
                <a:cxn ang="0">
                  <a:pos x="17" y="11"/>
                </a:cxn>
                <a:cxn ang="0">
                  <a:pos x="17" y="8"/>
                </a:cxn>
                <a:cxn ang="0">
                  <a:pos x="17" y="8"/>
                </a:cxn>
                <a:cxn ang="0">
                  <a:pos x="17" y="5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9" y="0"/>
                </a:cxn>
              </a:cxnLst>
              <a:rect l="0" t="0" r="r" b="b"/>
              <a:pathLst>
                <a:path w="17" h="16">
                  <a:moveTo>
                    <a:pt x="9" y="0"/>
                  </a:moveTo>
                  <a:lnTo>
                    <a:pt x="9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7" y="11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5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9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3653"/>
            <p:cNvSpPr>
              <a:spLocks/>
            </p:cNvSpPr>
            <p:nvPr/>
          </p:nvSpPr>
          <p:spPr bwMode="auto">
            <a:xfrm>
              <a:off x="4783137" y="3568700"/>
              <a:ext cx="14288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3" y="14"/>
                </a:cxn>
                <a:cxn ang="0">
                  <a:pos x="4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4" y="14"/>
                </a:cxn>
                <a:cxn ang="0">
                  <a:pos x="16" y="11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4" y="1"/>
                </a:cxn>
                <a:cxn ang="0">
                  <a:pos x="11" y="0"/>
                </a:cxn>
                <a:cxn ang="0">
                  <a:pos x="8" y="0"/>
                </a:cxn>
              </a:cxnLst>
              <a:rect l="0" t="0" r="r" b="b"/>
              <a:pathLst>
                <a:path w="18" h="16">
                  <a:moveTo>
                    <a:pt x="8" y="0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3" y="1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4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6" y="11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3654"/>
            <p:cNvSpPr>
              <a:spLocks/>
            </p:cNvSpPr>
            <p:nvPr/>
          </p:nvSpPr>
          <p:spPr bwMode="auto">
            <a:xfrm>
              <a:off x="4783137" y="3568700"/>
              <a:ext cx="14288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4" y="0"/>
                </a:cxn>
                <a:cxn ang="0">
                  <a:pos x="3" y="1"/>
                </a:cxn>
                <a:cxn ang="0">
                  <a:pos x="0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3" y="14"/>
                </a:cxn>
                <a:cxn ang="0">
                  <a:pos x="4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4" y="14"/>
                </a:cxn>
                <a:cxn ang="0">
                  <a:pos x="16" y="11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4" y="1"/>
                </a:cxn>
                <a:cxn ang="0">
                  <a:pos x="11" y="0"/>
                </a:cxn>
                <a:cxn ang="0">
                  <a:pos x="8" y="0"/>
                </a:cxn>
              </a:cxnLst>
              <a:rect l="0" t="0" r="r" b="b"/>
              <a:pathLst>
                <a:path w="18" h="16">
                  <a:moveTo>
                    <a:pt x="8" y="0"/>
                  </a:moveTo>
                  <a:lnTo>
                    <a:pt x="8" y="0"/>
                  </a:lnTo>
                  <a:lnTo>
                    <a:pt x="4" y="0"/>
                  </a:lnTo>
                  <a:lnTo>
                    <a:pt x="3" y="1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4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6" y="11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4" y="1"/>
                  </a:lnTo>
                  <a:lnTo>
                    <a:pt x="11" y="0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3655"/>
            <p:cNvSpPr>
              <a:spLocks/>
            </p:cNvSpPr>
            <p:nvPr/>
          </p:nvSpPr>
          <p:spPr bwMode="auto">
            <a:xfrm>
              <a:off x="4792662" y="3587750"/>
              <a:ext cx="14288" cy="1428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1"/>
                </a:cxn>
                <a:cxn ang="0">
                  <a:pos x="3" y="14"/>
                </a:cxn>
                <a:cxn ang="0">
                  <a:pos x="5" y="16"/>
                </a:cxn>
                <a:cxn ang="0">
                  <a:pos x="10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5" y="14"/>
                </a:cxn>
                <a:cxn ang="0">
                  <a:pos x="16" y="11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5" y="3"/>
                </a:cxn>
                <a:cxn ang="0">
                  <a:pos x="13" y="1"/>
                </a:cxn>
                <a:cxn ang="0">
                  <a:pos x="10" y="0"/>
                </a:cxn>
              </a:cxnLst>
              <a:rect l="0" t="0" r="r" b="b"/>
              <a:pathLst>
                <a:path w="18" h="18">
                  <a:moveTo>
                    <a:pt x="10" y="0"/>
                  </a:moveTo>
                  <a:lnTo>
                    <a:pt x="10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5" y="14"/>
                  </a:lnTo>
                  <a:lnTo>
                    <a:pt x="16" y="11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3" y="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3656"/>
            <p:cNvSpPr>
              <a:spLocks/>
            </p:cNvSpPr>
            <p:nvPr/>
          </p:nvSpPr>
          <p:spPr bwMode="auto">
            <a:xfrm>
              <a:off x="4792662" y="3587750"/>
              <a:ext cx="14288" cy="1428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5" y="1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2" y="11"/>
                </a:cxn>
                <a:cxn ang="0">
                  <a:pos x="3" y="14"/>
                </a:cxn>
                <a:cxn ang="0">
                  <a:pos x="5" y="16"/>
                </a:cxn>
                <a:cxn ang="0">
                  <a:pos x="10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5" y="14"/>
                </a:cxn>
                <a:cxn ang="0">
                  <a:pos x="16" y="11"/>
                </a:cxn>
                <a:cxn ang="0">
                  <a:pos x="18" y="8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5" y="3"/>
                </a:cxn>
                <a:cxn ang="0">
                  <a:pos x="13" y="1"/>
                </a:cxn>
                <a:cxn ang="0">
                  <a:pos x="10" y="0"/>
                </a:cxn>
              </a:cxnLst>
              <a:rect l="0" t="0" r="r" b="b"/>
              <a:pathLst>
                <a:path w="18" h="18">
                  <a:moveTo>
                    <a:pt x="10" y="0"/>
                  </a:moveTo>
                  <a:lnTo>
                    <a:pt x="10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5" y="14"/>
                  </a:lnTo>
                  <a:lnTo>
                    <a:pt x="16" y="11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5" y="3"/>
                  </a:lnTo>
                  <a:lnTo>
                    <a:pt x="13" y="1"/>
                  </a:lnTo>
                  <a:lnTo>
                    <a:pt x="1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3657"/>
            <p:cNvSpPr>
              <a:spLocks/>
            </p:cNvSpPr>
            <p:nvPr/>
          </p:nvSpPr>
          <p:spPr bwMode="auto">
            <a:xfrm>
              <a:off x="4845050" y="3638550"/>
              <a:ext cx="19050" cy="1905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7" y="1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7" y="21"/>
                </a:cxn>
                <a:cxn ang="0">
                  <a:pos x="7" y="21"/>
                </a:cxn>
                <a:cxn ang="0">
                  <a:pos x="8" y="23"/>
                </a:cxn>
                <a:cxn ang="0">
                  <a:pos x="13" y="23"/>
                </a:cxn>
                <a:cxn ang="0">
                  <a:pos x="13" y="23"/>
                </a:cxn>
                <a:cxn ang="0">
                  <a:pos x="18" y="21"/>
                </a:cxn>
                <a:cxn ang="0">
                  <a:pos x="23" y="18"/>
                </a:cxn>
                <a:cxn ang="0">
                  <a:pos x="23" y="18"/>
                </a:cxn>
                <a:cxn ang="0">
                  <a:pos x="25" y="13"/>
                </a:cxn>
                <a:cxn ang="0">
                  <a:pos x="25" y="10"/>
                </a:cxn>
                <a:cxn ang="0">
                  <a:pos x="23" y="5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16" y="0"/>
                </a:cxn>
                <a:cxn ang="0">
                  <a:pos x="13" y="0"/>
                </a:cxn>
              </a:cxnLst>
              <a:rect l="0" t="0" r="r" b="b"/>
              <a:pathLst>
                <a:path w="25" h="23">
                  <a:moveTo>
                    <a:pt x="13" y="0"/>
                  </a:moveTo>
                  <a:lnTo>
                    <a:pt x="13" y="0"/>
                  </a:lnTo>
                  <a:lnTo>
                    <a:pt x="7" y="1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5" y="13"/>
                  </a:lnTo>
                  <a:lnTo>
                    <a:pt x="25" y="10"/>
                  </a:lnTo>
                  <a:lnTo>
                    <a:pt x="23" y="5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6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3658"/>
            <p:cNvSpPr>
              <a:spLocks/>
            </p:cNvSpPr>
            <p:nvPr/>
          </p:nvSpPr>
          <p:spPr bwMode="auto">
            <a:xfrm>
              <a:off x="4845050" y="3638550"/>
              <a:ext cx="19050" cy="19050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7" y="1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7" y="21"/>
                </a:cxn>
                <a:cxn ang="0">
                  <a:pos x="7" y="21"/>
                </a:cxn>
                <a:cxn ang="0">
                  <a:pos x="8" y="23"/>
                </a:cxn>
                <a:cxn ang="0">
                  <a:pos x="13" y="23"/>
                </a:cxn>
                <a:cxn ang="0">
                  <a:pos x="13" y="23"/>
                </a:cxn>
                <a:cxn ang="0">
                  <a:pos x="18" y="21"/>
                </a:cxn>
                <a:cxn ang="0">
                  <a:pos x="23" y="18"/>
                </a:cxn>
                <a:cxn ang="0">
                  <a:pos x="23" y="18"/>
                </a:cxn>
                <a:cxn ang="0">
                  <a:pos x="25" y="13"/>
                </a:cxn>
                <a:cxn ang="0">
                  <a:pos x="25" y="10"/>
                </a:cxn>
                <a:cxn ang="0">
                  <a:pos x="23" y="5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16" y="0"/>
                </a:cxn>
                <a:cxn ang="0">
                  <a:pos x="13" y="0"/>
                </a:cxn>
              </a:cxnLst>
              <a:rect l="0" t="0" r="r" b="b"/>
              <a:pathLst>
                <a:path w="25" h="23">
                  <a:moveTo>
                    <a:pt x="13" y="0"/>
                  </a:moveTo>
                  <a:lnTo>
                    <a:pt x="13" y="0"/>
                  </a:lnTo>
                  <a:lnTo>
                    <a:pt x="7" y="1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8" y="21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5" y="13"/>
                  </a:lnTo>
                  <a:lnTo>
                    <a:pt x="25" y="10"/>
                  </a:lnTo>
                  <a:lnTo>
                    <a:pt x="23" y="5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6" y="0"/>
                  </a:lnTo>
                  <a:lnTo>
                    <a:pt x="1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3659"/>
            <p:cNvSpPr>
              <a:spLocks/>
            </p:cNvSpPr>
            <p:nvPr/>
          </p:nvSpPr>
          <p:spPr bwMode="auto">
            <a:xfrm>
              <a:off x="4860925" y="3700462"/>
              <a:ext cx="19050" cy="17463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5" y="2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2" y="18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2" y="23"/>
                </a:cxn>
                <a:cxn ang="0">
                  <a:pos x="12" y="23"/>
                </a:cxn>
                <a:cxn ang="0">
                  <a:pos x="17" y="23"/>
                </a:cxn>
                <a:cxn ang="0">
                  <a:pos x="22" y="18"/>
                </a:cxn>
                <a:cxn ang="0">
                  <a:pos x="22" y="18"/>
                </a:cxn>
                <a:cxn ang="0">
                  <a:pos x="23" y="13"/>
                </a:cxn>
                <a:cxn ang="0">
                  <a:pos x="23" y="10"/>
                </a:cxn>
                <a:cxn ang="0">
                  <a:pos x="22" y="5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2" y="0"/>
                </a:cxn>
              </a:cxnLst>
              <a:rect l="0" t="0" r="r" b="b"/>
              <a:pathLst>
                <a:path w="23" h="23">
                  <a:moveTo>
                    <a:pt x="12" y="0"/>
                  </a:moveTo>
                  <a:lnTo>
                    <a:pt x="12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2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7" y="23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3" y="13"/>
                  </a:lnTo>
                  <a:lnTo>
                    <a:pt x="23" y="10"/>
                  </a:lnTo>
                  <a:lnTo>
                    <a:pt x="22" y="5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3660"/>
            <p:cNvSpPr>
              <a:spLocks/>
            </p:cNvSpPr>
            <p:nvPr/>
          </p:nvSpPr>
          <p:spPr bwMode="auto">
            <a:xfrm>
              <a:off x="4860925" y="3700462"/>
              <a:ext cx="19050" cy="17463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5" y="2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2" y="18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8" y="23"/>
                </a:cxn>
                <a:cxn ang="0">
                  <a:pos x="12" y="23"/>
                </a:cxn>
                <a:cxn ang="0">
                  <a:pos x="12" y="23"/>
                </a:cxn>
                <a:cxn ang="0">
                  <a:pos x="17" y="23"/>
                </a:cxn>
                <a:cxn ang="0">
                  <a:pos x="22" y="18"/>
                </a:cxn>
                <a:cxn ang="0">
                  <a:pos x="22" y="18"/>
                </a:cxn>
                <a:cxn ang="0">
                  <a:pos x="23" y="13"/>
                </a:cxn>
                <a:cxn ang="0">
                  <a:pos x="23" y="10"/>
                </a:cxn>
                <a:cxn ang="0">
                  <a:pos x="22" y="5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2" y="0"/>
                </a:cxn>
              </a:cxnLst>
              <a:rect l="0" t="0" r="r" b="b"/>
              <a:pathLst>
                <a:path w="23" h="23">
                  <a:moveTo>
                    <a:pt x="12" y="0"/>
                  </a:moveTo>
                  <a:lnTo>
                    <a:pt x="12" y="0"/>
                  </a:lnTo>
                  <a:lnTo>
                    <a:pt x="5" y="2"/>
                  </a:lnTo>
                  <a:lnTo>
                    <a:pt x="2" y="5"/>
                  </a:lnTo>
                  <a:lnTo>
                    <a:pt x="2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2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7" y="23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3" y="13"/>
                  </a:lnTo>
                  <a:lnTo>
                    <a:pt x="23" y="10"/>
                  </a:lnTo>
                  <a:lnTo>
                    <a:pt x="22" y="5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12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3661"/>
            <p:cNvSpPr>
              <a:spLocks/>
            </p:cNvSpPr>
            <p:nvPr/>
          </p:nvSpPr>
          <p:spPr bwMode="auto">
            <a:xfrm>
              <a:off x="4830762" y="3624262"/>
              <a:ext cx="14288" cy="1270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5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10" y="17"/>
                </a:cxn>
                <a:cxn ang="0">
                  <a:pos x="10" y="17"/>
                </a:cxn>
                <a:cxn ang="0">
                  <a:pos x="13" y="17"/>
                </a:cxn>
                <a:cxn ang="0">
                  <a:pos x="16" y="13"/>
                </a:cxn>
                <a:cxn ang="0">
                  <a:pos x="16" y="13"/>
                </a:cxn>
                <a:cxn ang="0">
                  <a:pos x="18" y="10"/>
                </a:cxn>
                <a:cxn ang="0">
                  <a:pos x="18" y="7"/>
                </a:cxn>
                <a:cxn ang="0">
                  <a:pos x="16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0" y="0"/>
                </a:cxn>
              </a:cxnLst>
              <a:rect l="0" t="0" r="r" b="b"/>
              <a:pathLst>
                <a:path w="18" h="17">
                  <a:moveTo>
                    <a:pt x="10" y="0"/>
                  </a:moveTo>
                  <a:lnTo>
                    <a:pt x="10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8" y="10"/>
                  </a:lnTo>
                  <a:lnTo>
                    <a:pt x="18" y="7"/>
                  </a:lnTo>
                  <a:lnTo>
                    <a:pt x="16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Freeform 3662"/>
            <p:cNvSpPr>
              <a:spLocks/>
            </p:cNvSpPr>
            <p:nvPr/>
          </p:nvSpPr>
          <p:spPr bwMode="auto">
            <a:xfrm>
              <a:off x="4830762" y="3624262"/>
              <a:ext cx="14288" cy="12700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5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5" y="15"/>
                </a:cxn>
                <a:cxn ang="0">
                  <a:pos x="5" y="15"/>
                </a:cxn>
                <a:cxn ang="0">
                  <a:pos x="10" y="17"/>
                </a:cxn>
                <a:cxn ang="0">
                  <a:pos x="10" y="17"/>
                </a:cxn>
                <a:cxn ang="0">
                  <a:pos x="13" y="17"/>
                </a:cxn>
                <a:cxn ang="0">
                  <a:pos x="16" y="13"/>
                </a:cxn>
                <a:cxn ang="0">
                  <a:pos x="16" y="13"/>
                </a:cxn>
                <a:cxn ang="0">
                  <a:pos x="18" y="10"/>
                </a:cxn>
                <a:cxn ang="0">
                  <a:pos x="18" y="7"/>
                </a:cxn>
                <a:cxn ang="0">
                  <a:pos x="16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10" y="0"/>
                </a:cxn>
              </a:cxnLst>
              <a:rect l="0" t="0" r="r" b="b"/>
              <a:pathLst>
                <a:path w="18" h="17">
                  <a:moveTo>
                    <a:pt x="10" y="0"/>
                  </a:moveTo>
                  <a:lnTo>
                    <a:pt x="10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8" y="10"/>
                  </a:lnTo>
                  <a:lnTo>
                    <a:pt x="18" y="7"/>
                  </a:lnTo>
                  <a:lnTo>
                    <a:pt x="16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3663"/>
            <p:cNvSpPr>
              <a:spLocks/>
            </p:cNvSpPr>
            <p:nvPr/>
          </p:nvSpPr>
          <p:spPr bwMode="auto">
            <a:xfrm>
              <a:off x="4859337" y="3659187"/>
              <a:ext cx="12700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6" y="10"/>
                </a:cxn>
                <a:cxn ang="0">
                  <a:pos x="16" y="7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8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3664"/>
            <p:cNvSpPr>
              <a:spLocks/>
            </p:cNvSpPr>
            <p:nvPr/>
          </p:nvSpPr>
          <p:spPr bwMode="auto">
            <a:xfrm>
              <a:off x="4859337" y="3659187"/>
              <a:ext cx="12700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6" y="10"/>
                </a:cxn>
                <a:cxn ang="0">
                  <a:pos x="16" y="7"/>
                </a:cxn>
                <a:cxn ang="0">
                  <a:pos x="14" y="3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8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0"/>
                  </a:lnTo>
                  <a:lnTo>
                    <a:pt x="16" y="7"/>
                  </a:lnTo>
                  <a:lnTo>
                    <a:pt x="14" y="3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3665"/>
            <p:cNvSpPr>
              <a:spLocks/>
            </p:cNvSpPr>
            <p:nvPr/>
          </p:nvSpPr>
          <p:spPr bwMode="auto">
            <a:xfrm>
              <a:off x="4857750" y="3679825"/>
              <a:ext cx="12700" cy="1270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4" y="17"/>
                </a:cxn>
                <a:cxn ang="0">
                  <a:pos x="4" y="17"/>
                </a:cxn>
                <a:cxn ang="0">
                  <a:pos x="9" y="17"/>
                </a:cxn>
                <a:cxn ang="0">
                  <a:pos x="9" y="17"/>
                </a:cxn>
                <a:cxn ang="0">
                  <a:pos x="12" y="17"/>
                </a:cxn>
                <a:cxn ang="0">
                  <a:pos x="15" y="13"/>
                </a:cxn>
                <a:cxn ang="0">
                  <a:pos x="15" y="13"/>
                </a:cxn>
                <a:cxn ang="0">
                  <a:pos x="17" y="10"/>
                </a:cxn>
                <a:cxn ang="0">
                  <a:pos x="17" y="7"/>
                </a:cxn>
                <a:cxn ang="0">
                  <a:pos x="15" y="4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9" y="0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9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7" y="10"/>
                  </a:lnTo>
                  <a:lnTo>
                    <a:pt x="17" y="7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3666"/>
            <p:cNvSpPr>
              <a:spLocks/>
            </p:cNvSpPr>
            <p:nvPr/>
          </p:nvSpPr>
          <p:spPr bwMode="auto">
            <a:xfrm>
              <a:off x="4857750" y="3679825"/>
              <a:ext cx="12700" cy="12700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4" y="17"/>
                </a:cxn>
                <a:cxn ang="0">
                  <a:pos x="4" y="17"/>
                </a:cxn>
                <a:cxn ang="0">
                  <a:pos x="9" y="17"/>
                </a:cxn>
                <a:cxn ang="0">
                  <a:pos x="9" y="17"/>
                </a:cxn>
                <a:cxn ang="0">
                  <a:pos x="12" y="17"/>
                </a:cxn>
                <a:cxn ang="0">
                  <a:pos x="15" y="13"/>
                </a:cxn>
                <a:cxn ang="0">
                  <a:pos x="15" y="13"/>
                </a:cxn>
                <a:cxn ang="0">
                  <a:pos x="17" y="10"/>
                </a:cxn>
                <a:cxn ang="0">
                  <a:pos x="17" y="7"/>
                </a:cxn>
                <a:cxn ang="0">
                  <a:pos x="15" y="4"/>
                </a:cxn>
                <a:cxn ang="0">
                  <a:pos x="13" y="2"/>
                </a:cxn>
                <a:cxn ang="0">
                  <a:pos x="13" y="2"/>
                </a:cxn>
                <a:cxn ang="0">
                  <a:pos x="9" y="0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lnTo>
                    <a:pt x="9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7" y="10"/>
                  </a:lnTo>
                  <a:lnTo>
                    <a:pt x="17" y="7"/>
                  </a:lnTo>
                  <a:lnTo>
                    <a:pt x="15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9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3667"/>
            <p:cNvSpPr>
              <a:spLocks/>
            </p:cNvSpPr>
            <p:nvPr/>
          </p:nvSpPr>
          <p:spPr bwMode="auto">
            <a:xfrm>
              <a:off x="4659312" y="3533775"/>
              <a:ext cx="19050" cy="1905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5" y="23"/>
                </a:cxn>
                <a:cxn ang="0">
                  <a:pos x="12" y="25"/>
                </a:cxn>
                <a:cxn ang="0">
                  <a:pos x="12" y="25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21" y="20"/>
                </a:cxn>
                <a:cxn ang="0">
                  <a:pos x="23" y="15"/>
                </a:cxn>
                <a:cxn ang="0">
                  <a:pos x="23" y="12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18" y="2"/>
                </a:cxn>
                <a:cxn ang="0">
                  <a:pos x="12" y="0"/>
                </a:cxn>
              </a:cxnLst>
              <a:rect l="0" t="0" r="r" b="b"/>
              <a:pathLst>
                <a:path w="23" h="25">
                  <a:moveTo>
                    <a:pt x="12" y="0"/>
                  </a:moveTo>
                  <a:lnTo>
                    <a:pt x="12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5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1" y="20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8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3668"/>
            <p:cNvSpPr>
              <a:spLocks/>
            </p:cNvSpPr>
            <p:nvPr/>
          </p:nvSpPr>
          <p:spPr bwMode="auto">
            <a:xfrm>
              <a:off x="4659312" y="3533775"/>
              <a:ext cx="19050" cy="1905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5" y="23"/>
                </a:cxn>
                <a:cxn ang="0">
                  <a:pos x="12" y="25"/>
                </a:cxn>
                <a:cxn ang="0">
                  <a:pos x="12" y="25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21" y="20"/>
                </a:cxn>
                <a:cxn ang="0">
                  <a:pos x="23" y="15"/>
                </a:cxn>
                <a:cxn ang="0">
                  <a:pos x="23" y="12"/>
                </a:cxn>
                <a:cxn ang="0">
                  <a:pos x="21" y="7"/>
                </a:cxn>
                <a:cxn ang="0">
                  <a:pos x="21" y="7"/>
                </a:cxn>
                <a:cxn ang="0">
                  <a:pos x="18" y="2"/>
                </a:cxn>
                <a:cxn ang="0">
                  <a:pos x="12" y="0"/>
                </a:cxn>
              </a:cxnLst>
              <a:rect l="0" t="0" r="r" b="b"/>
              <a:pathLst>
                <a:path w="23" h="25">
                  <a:moveTo>
                    <a:pt x="12" y="0"/>
                  </a:moveTo>
                  <a:lnTo>
                    <a:pt x="12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5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1" y="20"/>
                  </a:lnTo>
                  <a:lnTo>
                    <a:pt x="23" y="15"/>
                  </a:lnTo>
                  <a:lnTo>
                    <a:pt x="23" y="12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8" y="2"/>
                  </a:lnTo>
                  <a:lnTo>
                    <a:pt x="12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3669"/>
            <p:cNvSpPr>
              <a:spLocks/>
            </p:cNvSpPr>
            <p:nvPr/>
          </p:nvSpPr>
          <p:spPr bwMode="auto">
            <a:xfrm>
              <a:off x="4638675" y="3540125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5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3670"/>
            <p:cNvSpPr>
              <a:spLocks/>
            </p:cNvSpPr>
            <p:nvPr/>
          </p:nvSpPr>
          <p:spPr bwMode="auto">
            <a:xfrm>
              <a:off x="4638675" y="3540125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5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3671"/>
            <p:cNvSpPr>
              <a:spLocks/>
            </p:cNvSpPr>
            <p:nvPr/>
          </p:nvSpPr>
          <p:spPr bwMode="auto">
            <a:xfrm>
              <a:off x="4683125" y="3533775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1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3" y="17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1" y="17"/>
                </a:cxn>
                <a:cxn ang="0">
                  <a:pos x="11" y="17"/>
                </a:cxn>
                <a:cxn ang="0">
                  <a:pos x="14" y="15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3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3672"/>
            <p:cNvSpPr>
              <a:spLocks/>
            </p:cNvSpPr>
            <p:nvPr/>
          </p:nvSpPr>
          <p:spPr bwMode="auto">
            <a:xfrm>
              <a:off x="4683125" y="3533775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1" y="3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3" y="17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1" y="17"/>
                </a:cxn>
                <a:cxn ang="0">
                  <a:pos x="11" y="17"/>
                </a:cxn>
                <a:cxn ang="0">
                  <a:pos x="14" y="15"/>
                </a:cxn>
                <a:cxn ang="0">
                  <a:pos x="16" y="12"/>
                </a:cxn>
                <a:cxn ang="0">
                  <a:pos x="16" y="8"/>
                </a:cxn>
                <a:cxn ang="0">
                  <a:pos x="14" y="5"/>
                </a:cxn>
                <a:cxn ang="0">
                  <a:pos x="14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7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3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5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3" y="2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3673"/>
            <p:cNvSpPr>
              <a:spLocks/>
            </p:cNvSpPr>
            <p:nvPr/>
          </p:nvSpPr>
          <p:spPr bwMode="auto">
            <a:xfrm>
              <a:off x="4699000" y="3544887"/>
              <a:ext cx="14288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4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3674"/>
            <p:cNvSpPr>
              <a:spLocks/>
            </p:cNvSpPr>
            <p:nvPr/>
          </p:nvSpPr>
          <p:spPr bwMode="auto">
            <a:xfrm>
              <a:off x="4699000" y="3544887"/>
              <a:ext cx="14288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4" y="15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1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5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3675"/>
            <p:cNvSpPr>
              <a:spLocks/>
            </p:cNvSpPr>
            <p:nvPr/>
          </p:nvSpPr>
          <p:spPr bwMode="auto">
            <a:xfrm>
              <a:off x="4860925" y="3756025"/>
              <a:ext cx="19050" cy="206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4" y="5"/>
                </a:cxn>
                <a:cxn ang="0">
                  <a:pos x="2" y="8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7" y="23"/>
                </a:cxn>
                <a:cxn ang="0">
                  <a:pos x="13" y="24"/>
                </a:cxn>
                <a:cxn ang="0">
                  <a:pos x="13" y="24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22" y="20"/>
                </a:cxn>
                <a:cxn ang="0">
                  <a:pos x="25" y="15"/>
                </a:cxn>
                <a:cxn ang="0">
                  <a:pos x="25" y="11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18" y="2"/>
                </a:cxn>
                <a:cxn ang="0">
                  <a:pos x="13" y="0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lnTo>
                    <a:pt x="13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4" y="5"/>
                  </a:lnTo>
                  <a:lnTo>
                    <a:pt x="2" y="8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7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2" y="20"/>
                  </a:lnTo>
                  <a:lnTo>
                    <a:pt x="25" y="15"/>
                  </a:lnTo>
                  <a:lnTo>
                    <a:pt x="25" y="11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18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3676"/>
            <p:cNvSpPr>
              <a:spLocks/>
            </p:cNvSpPr>
            <p:nvPr/>
          </p:nvSpPr>
          <p:spPr bwMode="auto">
            <a:xfrm>
              <a:off x="4860925" y="3756025"/>
              <a:ext cx="19050" cy="20638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4" y="5"/>
                </a:cxn>
                <a:cxn ang="0">
                  <a:pos x="2" y="8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7" y="23"/>
                </a:cxn>
                <a:cxn ang="0">
                  <a:pos x="13" y="24"/>
                </a:cxn>
                <a:cxn ang="0">
                  <a:pos x="13" y="24"/>
                </a:cxn>
                <a:cxn ang="0">
                  <a:pos x="18" y="23"/>
                </a:cxn>
                <a:cxn ang="0">
                  <a:pos x="18" y="23"/>
                </a:cxn>
                <a:cxn ang="0">
                  <a:pos x="22" y="20"/>
                </a:cxn>
                <a:cxn ang="0">
                  <a:pos x="25" y="15"/>
                </a:cxn>
                <a:cxn ang="0">
                  <a:pos x="25" y="11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18" y="2"/>
                </a:cxn>
                <a:cxn ang="0">
                  <a:pos x="13" y="0"/>
                </a:cxn>
              </a:cxnLst>
              <a:rect l="0" t="0" r="r" b="b"/>
              <a:pathLst>
                <a:path w="25" h="24">
                  <a:moveTo>
                    <a:pt x="13" y="0"/>
                  </a:moveTo>
                  <a:lnTo>
                    <a:pt x="13" y="0"/>
                  </a:lnTo>
                  <a:lnTo>
                    <a:pt x="7" y="2"/>
                  </a:lnTo>
                  <a:lnTo>
                    <a:pt x="7" y="2"/>
                  </a:lnTo>
                  <a:lnTo>
                    <a:pt x="4" y="5"/>
                  </a:lnTo>
                  <a:lnTo>
                    <a:pt x="2" y="8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7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22" y="20"/>
                  </a:lnTo>
                  <a:lnTo>
                    <a:pt x="25" y="15"/>
                  </a:lnTo>
                  <a:lnTo>
                    <a:pt x="25" y="11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18" y="2"/>
                  </a:lnTo>
                  <a:lnTo>
                    <a:pt x="1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3677"/>
            <p:cNvSpPr>
              <a:spLocks/>
            </p:cNvSpPr>
            <p:nvPr/>
          </p:nvSpPr>
          <p:spPr bwMode="auto">
            <a:xfrm>
              <a:off x="4846637" y="3817937"/>
              <a:ext cx="19050" cy="1905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7" y="1"/>
                </a:cxn>
                <a:cxn ang="0">
                  <a:pos x="7" y="1"/>
                </a:cxn>
                <a:cxn ang="0">
                  <a:pos x="2" y="4"/>
                </a:cxn>
                <a:cxn ang="0">
                  <a:pos x="0" y="9"/>
                </a:cxn>
                <a:cxn ang="0">
                  <a:pos x="0" y="13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5" y="22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8" y="22"/>
                </a:cxn>
                <a:cxn ang="0">
                  <a:pos x="18" y="22"/>
                </a:cxn>
                <a:cxn ang="0">
                  <a:pos x="22" y="19"/>
                </a:cxn>
                <a:cxn ang="0">
                  <a:pos x="23" y="16"/>
                </a:cxn>
                <a:cxn ang="0">
                  <a:pos x="23" y="11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18" y="1"/>
                </a:cxn>
                <a:cxn ang="0">
                  <a:pos x="12" y="0"/>
                </a:cxn>
              </a:cxnLst>
              <a:rect l="0" t="0" r="r" b="b"/>
              <a:pathLst>
                <a:path w="23" h="24">
                  <a:moveTo>
                    <a:pt x="12" y="0"/>
                  </a:moveTo>
                  <a:lnTo>
                    <a:pt x="12" y="0"/>
                  </a:lnTo>
                  <a:lnTo>
                    <a:pt x="7" y="1"/>
                  </a:lnTo>
                  <a:lnTo>
                    <a:pt x="7" y="1"/>
                  </a:lnTo>
                  <a:lnTo>
                    <a:pt x="2" y="4"/>
                  </a:lnTo>
                  <a:lnTo>
                    <a:pt x="0" y="9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2" y="19"/>
                  </a:lnTo>
                  <a:lnTo>
                    <a:pt x="23" y="16"/>
                  </a:lnTo>
                  <a:lnTo>
                    <a:pt x="23" y="11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18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3678"/>
            <p:cNvSpPr>
              <a:spLocks/>
            </p:cNvSpPr>
            <p:nvPr/>
          </p:nvSpPr>
          <p:spPr bwMode="auto">
            <a:xfrm>
              <a:off x="4846637" y="3817937"/>
              <a:ext cx="19050" cy="19050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7" y="1"/>
                </a:cxn>
                <a:cxn ang="0">
                  <a:pos x="7" y="1"/>
                </a:cxn>
                <a:cxn ang="0">
                  <a:pos x="2" y="4"/>
                </a:cxn>
                <a:cxn ang="0">
                  <a:pos x="0" y="9"/>
                </a:cxn>
                <a:cxn ang="0">
                  <a:pos x="0" y="13"/>
                </a:cxn>
                <a:cxn ang="0">
                  <a:pos x="2" y="17"/>
                </a:cxn>
                <a:cxn ang="0">
                  <a:pos x="2" y="17"/>
                </a:cxn>
                <a:cxn ang="0">
                  <a:pos x="5" y="22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8" y="22"/>
                </a:cxn>
                <a:cxn ang="0">
                  <a:pos x="18" y="22"/>
                </a:cxn>
                <a:cxn ang="0">
                  <a:pos x="22" y="19"/>
                </a:cxn>
                <a:cxn ang="0">
                  <a:pos x="23" y="16"/>
                </a:cxn>
                <a:cxn ang="0">
                  <a:pos x="23" y="11"/>
                </a:cxn>
                <a:cxn ang="0">
                  <a:pos x="23" y="6"/>
                </a:cxn>
                <a:cxn ang="0">
                  <a:pos x="23" y="6"/>
                </a:cxn>
                <a:cxn ang="0">
                  <a:pos x="18" y="1"/>
                </a:cxn>
                <a:cxn ang="0">
                  <a:pos x="12" y="0"/>
                </a:cxn>
              </a:cxnLst>
              <a:rect l="0" t="0" r="r" b="b"/>
              <a:pathLst>
                <a:path w="23" h="24">
                  <a:moveTo>
                    <a:pt x="12" y="0"/>
                  </a:moveTo>
                  <a:lnTo>
                    <a:pt x="12" y="0"/>
                  </a:lnTo>
                  <a:lnTo>
                    <a:pt x="7" y="1"/>
                  </a:lnTo>
                  <a:lnTo>
                    <a:pt x="7" y="1"/>
                  </a:lnTo>
                  <a:lnTo>
                    <a:pt x="2" y="4"/>
                  </a:lnTo>
                  <a:lnTo>
                    <a:pt x="0" y="9"/>
                  </a:lnTo>
                  <a:lnTo>
                    <a:pt x="0" y="13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2" y="19"/>
                  </a:lnTo>
                  <a:lnTo>
                    <a:pt x="23" y="16"/>
                  </a:lnTo>
                  <a:lnTo>
                    <a:pt x="23" y="11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18" y="1"/>
                  </a:lnTo>
                  <a:lnTo>
                    <a:pt x="12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Freeform 3679"/>
            <p:cNvSpPr>
              <a:spLocks/>
            </p:cNvSpPr>
            <p:nvPr/>
          </p:nvSpPr>
          <p:spPr bwMode="auto">
            <a:xfrm>
              <a:off x="4859337" y="3735387"/>
              <a:ext cx="12700" cy="1428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3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5" y="16"/>
                </a:cxn>
                <a:cxn ang="0">
                  <a:pos x="10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6" y="15"/>
                </a:cxn>
                <a:cxn ang="0">
                  <a:pos x="18" y="11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10" y="0"/>
                </a:cxn>
              </a:cxnLst>
              <a:rect l="0" t="0" r="r" b="b"/>
              <a:pathLst>
                <a:path w="18" h="18">
                  <a:moveTo>
                    <a:pt x="10" y="0"/>
                  </a:moveTo>
                  <a:lnTo>
                    <a:pt x="10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6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6" y="15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3680"/>
            <p:cNvSpPr>
              <a:spLocks/>
            </p:cNvSpPr>
            <p:nvPr/>
          </p:nvSpPr>
          <p:spPr bwMode="auto">
            <a:xfrm>
              <a:off x="4859337" y="3735387"/>
              <a:ext cx="12700" cy="1428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3"/>
                </a:cxn>
                <a:cxn ang="0">
                  <a:pos x="2" y="6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5" y="16"/>
                </a:cxn>
                <a:cxn ang="0">
                  <a:pos x="10" y="18"/>
                </a:cxn>
                <a:cxn ang="0">
                  <a:pos x="10" y="18"/>
                </a:cxn>
                <a:cxn ang="0">
                  <a:pos x="13" y="16"/>
                </a:cxn>
                <a:cxn ang="0">
                  <a:pos x="13" y="16"/>
                </a:cxn>
                <a:cxn ang="0">
                  <a:pos x="16" y="15"/>
                </a:cxn>
                <a:cxn ang="0">
                  <a:pos x="18" y="11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10" y="0"/>
                </a:cxn>
              </a:cxnLst>
              <a:rect l="0" t="0" r="r" b="b"/>
              <a:pathLst>
                <a:path w="18" h="18">
                  <a:moveTo>
                    <a:pt x="10" y="0"/>
                  </a:moveTo>
                  <a:lnTo>
                    <a:pt x="10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6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6" y="15"/>
                  </a:lnTo>
                  <a:lnTo>
                    <a:pt x="18" y="11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1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Freeform 3681"/>
            <p:cNvSpPr>
              <a:spLocks/>
            </p:cNvSpPr>
            <p:nvPr/>
          </p:nvSpPr>
          <p:spPr bwMode="auto">
            <a:xfrm>
              <a:off x="4865687" y="3779837"/>
              <a:ext cx="14288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5" y="17"/>
                </a:cxn>
                <a:cxn ang="0">
                  <a:pos x="8" y="17"/>
                </a:cxn>
                <a:cxn ang="0">
                  <a:pos x="8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6" y="13"/>
                </a:cxn>
                <a:cxn ang="0">
                  <a:pos x="16" y="12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8" h="17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5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16" y="12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3682"/>
            <p:cNvSpPr>
              <a:spLocks/>
            </p:cNvSpPr>
            <p:nvPr/>
          </p:nvSpPr>
          <p:spPr bwMode="auto">
            <a:xfrm>
              <a:off x="4865687" y="3779837"/>
              <a:ext cx="14288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3"/>
                </a:cxn>
                <a:cxn ang="0">
                  <a:pos x="1" y="13"/>
                </a:cxn>
                <a:cxn ang="0">
                  <a:pos x="5" y="17"/>
                </a:cxn>
                <a:cxn ang="0">
                  <a:pos x="8" y="17"/>
                </a:cxn>
                <a:cxn ang="0">
                  <a:pos x="8" y="17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6" y="13"/>
                </a:cxn>
                <a:cxn ang="0">
                  <a:pos x="16" y="12"/>
                </a:cxn>
                <a:cxn ang="0">
                  <a:pos x="18" y="8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8" h="17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5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16" y="12"/>
                  </a:lnTo>
                  <a:lnTo>
                    <a:pt x="18" y="8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3683"/>
            <p:cNvSpPr>
              <a:spLocks/>
            </p:cNvSpPr>
            <p:nvPr/>
          </p:nvSpPr>
          <p:spPr bwMode="auto">
            <a:xfrm>
              <a:off x="4854575" y="3797300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5" y="17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5" y="15"/>
                </a:cxn>
                <a:cxn ang="0">
                  <a:pos x="16" y="12"/>
                </a:cxn>
                <a:cxn ang="0">
                  <a:pos x="16" y="9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Freeform 3684"/>
            <p:cNvSpPr>
              <a:spLocks/>
            </p:cNvSpPr>
            <p:nvPr/>
          </p:nvSpPr>
          <p:spPr bwMode="auto">
            <a:xfrm>
              <a:off x="4854575" y="3797300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5" y="17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3" y="17"/>
                </a:cxn>
                <a:cxn ang="0">
                  <a:pos x="13" y="17"/>
                </a:cxn>
                <a:cxn ang="0">
                  <a:pos x="15" y="15"/>
                </a:cxn>
                <a:cxn ang="0">
                  <a:pos x="16" y="12"/>
                </a:cxn>
                <a:cxn ang="0">
                  <a:pos x="16" y="9"/>
                </a:cxn>
                <a:cxn ang="0">
                  <a:pos x="16" y="5"/>
                </a:cxn>
                <a:cxn ang="0">
                  <a:pos x="16" y="5"/>
                </a:cxn>
                <a:cxn ang="0">
                  <a:pos x="13" y="2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2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5"/>
                  </a:lnTo>
                  <a:lnTo>
                    <a:pt x="16" y="12"/>
                  </a:lnTo>
                  <a:lnTo>
                    <a:pt x="16" y="9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3" y="2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Freeform 3685"/>
            <p:cNvSpPr>
              <a:spLocks/>
            </p:cNvSpPr>
            <p:nvPr/>
          </p:nvSpPr>
          <p:spPr bwMode="auto">
            <a:xfrm>
              <a:off x="4830762" y="3868737"/>
              <a:ext cx="19050" cy="1746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5" y="3"/>
                </a:cxn>
                <a:cxn ang="0">
                  <a:pos x="2" y="7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4" y="20"/>
                </a:cxn>
                <a:cxn ang="0">
                  <a:pos x="7" y="23"/>
                </a:cxn>
                <a:cxn ang="0">
                  <a:pos x="12" y="23"/>
                </a:cxn>
                <a:cxn ang="0">
                  <a:pos x="12" y="23"/>
                </a:cxn>
                <a:cxn ang="0">
                  <a:pos x="13" y="23"/>
                </a:cxn>
                <a:cxn ang="0">
                  <a:pos x="13" y="23"/>
                </a:cxn>
                <a:cxn ang="0">
                  <a:pos x="17" y="23"/>
                </a:cxn>
                <a:cxn ang="0">
                  <a:pos x="20" y="21"/>
                </a:cxn>
                <a:cxn ang="0">
                  <a:pos x="23" y="16"/>
                </a:cxn>
                <a:cxn ang="0">
                  <a:pos x="25" y="13"/>
                </a:cxn>
                <a:cxn ang="0">
                  <a:pos x="25" y="13"/>
                </a:cxn>
                <a:cxn ang="0">
                  <a:pos x="25" y="8"/>
                </a:cxn>
                <a:cxn ang="0">
                  <a:pos x="21" y="3"/>
                </a:cxn>
                <a:cxn ang="0">
                  <a:pos x="18" y="2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25" h="23">
                  <a:moveTo>
                    <a:pt x="13" y="0"/>
                  </a:moveTo>
                  <a:lnTo>
                    <a:pt x="13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2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4" y="20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7" y="23"/>
                  </a:lnTo>
                  <a:lnTo>
                    <a:pt x="20" y="21"/>
                  </a:lnTo>
                  <a:lnTo>
                    <a:pt x="23" y="16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8"/>
                  </a:lnTo>
                  <a:lnTo>
                    <a:pt x="21" y="3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3686"/>
            <p:cNvSpPr>
              <a:spLocks/>
            </p:cNvSpPr>
            <p:nvPr/>
          </p:nvSpPr>
          <p:spPr bwMode="auto">
            <a:xfrm>
              <a:off x="4830762" y="3868737"/>
              <a:ext cx="19050" cy="1746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5" y="3"/>
                </a:cxn>
                <a:cxn ang="0">
                  <a:pos x="2" y="7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4" y="20"/>
                </a:cxn>
                <a:cxn ang="0">
                  <a:pos x="7" y="23"/>
                </a:cxn>
                <a:cxn ang="0">
                  <a:pos x="12" y="23"/>
                </a:cxn>
                <a:cxn ang="0">
                  <a:pos x="12" y="23"/>
                </a:cxn>
                <a:cxn ang="0">
                  <a:pos x="13" y="23"/>
                </a:cxn>
                <a:cxn ang="0">
                  <a:pos x="13" y="23"/>
                </a:cxn>
                <a:cxn ang="0">
                  <a:pos x="17" y="23"/>
                </a:cxn>
                <a:cxn ang="0">
                  <a:pos x="20" y="21"/>
                </a:cxn>
                <a:cxn ang="0">
                  <a:pos x="23" y="16"/>
                </a:cxn>
                <a:cxn ang="0">
                  <a:pos x="25" y="13"/>
                </a:cxn>
                <a:cxn ang="0">
                  <a:pos x="25" y="13"/>
                </a:cxn>
                <a:cxn ang="0">
                  <a:pos x="25" y="8"/>
                </a:cxn>
                <a:cxn ang="0">
                  <a:pos x="21" y="3"/>
                </a:cxn>
                <a:cxn ang="0">
                  <a:pos x="18" y="2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25" h="23">
                  <a:moveTo>
                    <a:pt x="13" y="0"/>
                  </a:moveTo>
                  <a:lnTo>
                    <a:pt x="13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2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4" y="20"/>
                  </a:lnTo>
                  <a:lnTo>
                    <a:pt x="7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7" y="23"/>
                  </a:lnTo>
                  <a:lnTo>
                    <a:pt x="20" y="21"/>
                  </a:lnTo>
                  <a:lnTo>
                    <a:pt x="23" y="16"/>
                  </a:lnTo>
                  <a:lnTo>
                    <a:pt x="25" y="13"/>
                  </a:lnTo>
                  <a:lnTo>
                    <a:pt x="25" y="13"/>
                  </a:lnTo>
                  <a:lnTo>
                    <a:pt x="25" y="8"/>
                  </a:lnTo>
                  <a:lnTo>
                    <a:pt x="21" y="3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Freeform 3687"/>
            <p:cNvSpPr>
              <a:spLocks/>
            </p:cNvSpPr>
            <p:nvPr/>
          </p:nvSpPr>
          <p:spPr bwMode="auto">
            <a:xfrm>
              <a:off x="4784725" y="3910012"/>
              <a:ext cx="19050" cy="2063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2" y="19"/>
                </a:cxn>
                <a:cxn ang="0">
                  <a:pos x="5" y="23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7" y="23"/>
                </a:cxn>
                <a:cxn ang="0">
                  <a:pos x="20" y="21"/>
                </a:cxn>
                <a:cxn ang="0">
                  <a:pos x="21" y="18"/>
                </a:cxn>
                <a:cxn ang="0">
                  <a:pos x="23" y="13"/>
                </a:cxn>
                <a:cxn ang="0">
                  <a:pos x="23" y="13"/>
                </a:cxn>
                <a:cxn ang="0">
                  <a:pos x="23" y="8"/>
                </a:cxn>
                <a:cxn ang="0">
                  <a:pos x="20" y="5"/>
                </a:cxn>
                <a:cxn ang="0">
                  <a:pos x="17" y="1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2" y="0"/>
                </a:cxn>
              </a:cxnLst>
              <a:rect l="0" t="0" r="r" b="b"/>
              <a:pathLst>
                <a:path w="23" h="24">
                  <a:moveTo>
                    <a:pt x="12" y="0"/>
                  </a:moveTo>
                  <a:lnTo>
                    <a:pt x="12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2" y="19"/>
                  </a:lnTo>
                  <a:lnTo>
                    <a:pt x="5" y="23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7" y="23"/>
                  </a:lnTo>
                  <a:lnTo>
                    <a:pt x="20" y="21"/>
                  </a:lnTo>
                  <a:lnTo>
                    <a:pt x="21" y="1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8"/>
                  </a:lnTo>
                  <a:lnTo>
                    <a:pt x="20" y="5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3688"/>
            <p:cNvSpPr>
              <a:spLocks/>
            </p:cNvSpPr>
            <p:nvPr/>
          </p:nvSpPr>
          <p:spPr bwMode="auto">
            <a:xfrm>
              <a:off x="4784725" y="3910012"/>
              <a:ext cx="19050" cy="2063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14"/>
                </a:cxn>
                <a:cxn ang="0">
                  <a:pos x="2" y="19"/>
                </a:cxn>
                <a:cxn ang="0">
                  <a:pos x="5" y="23"/>
                </a:cxn>
                <a:cxn ang="0">
                  <a:pos x="10" y="24"/>
                </a:cxn>
                <a:cxn ang="0">
                  <a:pos x="10" y="24"/>
                </a:cxn>
                <a:cxn ang="0">
                  <a:pos x="12" y="24"/>
                </a:cxn>
                <a:cxn ang="0">
                  <a:pos x="12" y="24"/>
                </a:cxn>
                <a:cxn ang="0">
                  <a:pos x="17" y="23"/>
                </a:cxn>
                <a:cxn ang="0">
                  <a:pos x="20" y="21"/>
                </a:cxn>
                <a:cxn ang="0">
                  <a:pos x="21" y="18"/>
                </a:cxn>
                <a:cxn ang="0">
                  <a:pos x="23" y="13"/>
                </a:cxn>
                <a:cxn ang="0">
                  <a:pos x="23" y="13"/>
                </a:cxn>
                <a:cxn ang="0">
                  <a:pos x="23" y="8"/>
                </a:cxn>
                <a:cxn ang="0">
                  <a:pos x="20" y="5"/>
                </a:cxn>
                <a:cxn ang="0">
                  <a:pos x="17" y="1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12" y="0"/>
                </a:cxn>
              </a:cxnLst>
              <a:rect l="0" t="0" r="r" b="b"/>
              <a:pathLst>
                <a:path w="23" h="24">
                  <a:moveTo>
                    <a:pt x="12" y="0"/>
                  </a:moveTo>
                  <a:lnTo>
                    <a:pt x="12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2" y="19"/>
                  </a:lnTo>
                  <a:lnTo>
                    <a:pt x="5" y="23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7" y="23"/>
                  </a:lnTo>
                  <a:lnTo>
                    <a:pt x="20" y="21"/>
                  </a:lnTo>
                  <a:lnTo>
                    <a:pt x="21" y="1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8"/>
                  </a:lnTo>
                  <a:lnTo>
                    <a:pt x="20" y="5"/>
                  </a:lnTo>
                  <a:lnTo>
                    <a:pt x="17" y="1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2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3689"/>
            <p:cNvSpPr>
              <a:spLocks/>
            </p:cNvSpPr>
            <p:nvPr/>
          </p:nvSpPr>
          <p:spPr bwMode="auto">
            <a:xfrm>
              <a:off x="4841875" y="3848100"/>
              <a:ext cx="12700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3"/>
                </a:cxn>
                <a:cxn ang="0">
                  <a:pos x="5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5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5" y="3"/>
                </a:cxn>
                <a:cxn ang="0">
                  <a:pos x="13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8" y="0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5" y="14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Freeform 3690"/>
            <p:cNvSpPr>
              <a:spLocks/>
            </p:cNvSpPr>
            <p:nvPr/>
          </p:nvSpPr>
          <p:spPr bwMode="auto">
            <a:xfrm>
              <a:off x="4841875" y="3848100"/>
              <a:ext cx="12700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0" y="4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3"/>
                </a:cxn>
                <a:cxn ang="0">
                  <a:pos x="5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8" y="16"/>
                </a:cxn>
                <a:cxn ang="0">
                  <a:pos x="11" y="16"/>
                </a:cxn>
                <a:cxn ang="0">
                  <a:pos x="15" y="14"/>
                </a:cxn>
                <a:cxn ang="0">
                  <a:pos x="16" y="11"/>
                </a:cxn>
                <a:cxn ang="0">
                  <a:pos x="16" y="8"/>
                </a:cxn>
                <a:cxn ang="0">
                  <a:pos x="16" y="8"/>
                </a:cxn>
                <a:cxn ang="0">
                  <a:pos x="16" y="4"/>
                </a:cxn>
                <a:cxn ang="0">
                  <a:pos x="15" y="3"/>
                </a:cxn>
                <a:cxn ang="0">
                  <a:pos x="13" y="0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8" y="0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3"/>
                  </a:ln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5" y="14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Freeform 3691"/>
            <p:cNvSpPr>
              <a:spLocks/>
            </p:cNvSpPr>
            <p:nvPr/>
          </p:nvSpPr>
          <p:spPr bwMode="auto">
            <a:xfrm>
              <a:off x="4824412" y="3889375"/>
              <a:ext cx="14288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2" y="16"/>
                </a:cxn>
                <a:cxn ang="0">
                  <a:pos x="15" y="15"/>
                </a:cxn>
                <a:cxn ang="0">
                  <a:pos x="16" y="13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6" y="7"/>
                </a:cxn>
                <a:cxn ang="0">
                  <a:pos x="15" y="3"/>
                </a:cxn>
                <a:cxn ang="0">
                  <a:pos x="13" y="2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8" y="0"/>
                </a:cxn>
              </a:cxnLst>
              <a:rect l="0" t="0" r="r" b="b"/>
              <a:pathLst>
                <a:path w="18" h="18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2" y="16"/>
                  </a:lnTo>
                  <a:lnTo>
                    <a:pt x="15" y="15"/>
                  </a:lnTo>
                  <a:lnTo>
                    <a:pt x="16" y="13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7"/>
                  </a:lnTo>
                  <a:lnTo>
                    <a:pt x="15" y="3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Freeform 3692"/>
            <p:cNvSpPr>
              <a:spLocks/>
            </p:cNvSpPr>
            <p:nvPr/>
          </p:nvSpPr>
          <p:spPr bwMode="auto">
            <a:xfrm>
              <a:off x="4824412" y="3889375"/>
              <a:ext cx="14288" cy="127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2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2" y="16"/>
                </a:cxn>
                <a:cxn ang="0">
                  <a:pos x="15" y="15"/>
                </a:cxn>
                <a:cxn ang="0">
                  <a:pos x="16" y="13"/>
                </a:cxn>
                <a:cxn ang="0">
                  <a:pos x="18" y="10"/>
                </a:cxn>
                <a:cxn ang="0">
                  <a:pos x="18" y="10"/>
                </a:cxn>
                <a:cxn ang="0">
                  <a:pos x="16" y="7"/>
                </a:cxn>
                <a:cxn ang="0">
                  <a:pos x="15" y="3"/>
                </a:cxn>
                <a:cxn ang="0">
                  <a:pos x="13" y="2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8" y="0"/>
                </a:cxn>
              </a:cxnLst>
              <a:rect l="0" t="0" r="r" b="b"/>
              <a:pathLst>
                <a:path w="18" h="18">
                  <a:moveTo>
                    <a:pt x="8" y="0"/>
                  </a:moveTo>
                  <a:lnTo>
                    <a:pt x="8" y="0"/>
                  </a:lnTo>
                  <a:lnTo>
                    <a:pt x="5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2" y="15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2" y="16"/>
                  </a:lnTo>
                  <a:lnTo>
                    <a:pt x="15" y="15"/>
                  </a:lnTo>
                  <a:lnTo>
                    <a:pt x="16" y="13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7"/>
                  </a:lnTo>
                  <a:lnTo>
                    <a:pt x="15" y="3"/>
                  </a:lnTo>
                  <a:lnTo>
                    <a:pt x="13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Freeform 3693"/>
            <p:cNvSpPr>
              <a:spLocks/>
            </p:cNvSpPr>
            <p:nvPr/>
          </p:nvSpPr>
          <p:spPr bwMode="auto">
            <a:xfrm>
              <a:off x="4803775" y="3895725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5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1" y="16"/>
                </a:cxn>
                <a:cxn ang="0">
                  <a:pos x="14" y="15"/>
                </a:cxn>
                <a:cxn ang="0">
                  <a:pos x="16" y="13"/>
                </a:cxn>
                <a:cxn ang="0">
                  <a:pos x="16" y="10"/>
                </a:cxn>
                <a:cxn ang="0">
                  <a:pos x="16" y="10"/>
                </a:cxn>
                <a:cxn ang="0">
                  <a:pos x="16" y="6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5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90745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3694"/>
            <p:cNvSpPr>
              <a:spLocks/>
            </p:cNvSpPr>
            <p:nvPr/>
          </p:nvSpPr>
          <p:spPr bwMode="auto">
            <a:xfrm>
              <a:off x="4803775" y="3895725"/>
              <a:ext cx="12700" cy="14288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5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5"/>
                </a:cxn>
                <a:cxn ang="0">
                  <a:pos x="5" y="16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11" y="16"/>
                </a:cxn>
                <a:cxn ang="0">
                  <a:pos x="14" y="15"/>
                </a:cxn>
                <a:cxn ang="0">
                  <a:pos x="16" y="13"/>
                </a:cxn>
                <a:cxn ang="0">
                  <a:pos x="16" y="10"/>
                </a:cxn>
                <a:cxn ang="0">
                  <a:pos x="16" y="10"/>
                </a:cxn>
                <a:cxn ang="0">
                  <a:pos x="16" y="6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9" y="0"/>
                </a:cxn>
                <a:cxn ang="0">
                  <a:pos x="9" y="0"/>
                </a:cxn>
                <a:cxn ang="0">
                  <a:pos x="8" y="0"/>
                </a:cxn>
              </a:cxnLst>
              <a:rect l="0" t="0" r="r" b="b"/>
              <a:pathLst>
                <a:path w="16" h="18">
                  <a:moveTo>
                    <a:pt x="8" y="0"/>
                  </a:moveTo>
                  <a:lnTo>
                    <a:pt x="8" y="0"/>
                  </a:lnTo>
                  <a:lnTo>
                    <a:pt x="5" y="0"/>
                  </a:lnTo>
                  <a:lnTo>
                    <a:pt x="3" y="1"/>
                  </a:lnTo>
                  <a:lnTo>
                    <a:pt x="1" y="5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5"/>
                  </a:lnTo>
                  <a:lnTo>
                    <a:pt x="5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6"/>
                  </a:lnTo>
                  <a:lnTo>
                    <a:pt x="14" y="15"/>
                  </a:lnTo>
                  <a:lnTo>
                    <a:pt x="16" y="13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3"/>
                  </a:lnTo>
                  <a:lnTo>
                    <a:pt x="13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8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3695"/>
            <p:cNvSpPr>
              <a:spLocks/>
            </p:cNvSpPr>
            <p:nvPr/>
          </p:nvSpPr>
          <p:spPr bwMode="auto">
            <a:xfrm>
              <a:off x="4902200" y="3211512"/>
              <a:ext cx="177800" cy="15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86"/>
                </a:cxn>
                <a:cxn ang="0">
                  <a:pos x="149" y="161"/>
                </a:cxn>
                <a:cxn ang="0">
                  <a:pos x="175" y="180"/>
                </a:cxn>
                <a:cxn ang="0">
                  <a:pos x="188" y="189"/>
                </a:cxn>
                <a:cxn ang="0">
                  <a:pos x="188" y="189"/>
                </a:cxn>
                <a:cxn ang="0">
                  <a:pos x="193" y="192"/>
                </a:cxn>
                <a:cxn ang="0">
                  <a:pos x="198" y="192"/>
                </a:cxn>
                <a:cxn ang="0">
                  <a:pos x="198" y="192"/>
                </a:cxn>
                <a:cxn ang="0">
                  <a:pos x="202" y="192"/>
                </a:cxn>
                <a:cxn ang="0">
                  <a:pos x="206" y="189"/>
                </a:cxn>
                <a:cxn ang="0">
                  <a:pos x="222" y="164"/>
                </a:cxn>
                <a:cxn ang="0">
                  <a:pos x="222" y="164"/>
                </a:cxn>
                <a:cxn ang="0">
                  <a:pos x="224" y="159"/>
                </a:cxn>
                <a:cxn ang="0">
                  <a:pos x="224" y="156"/>
                </a:cxn>
                <a:cxn ang="0">
                  <a:pos x="220" y="151"/>
                </a:cxn>
                <a:cxn ang="0">
                  <a:pos x="215" y="146"/>
                </a:cxn>
                <a:cxn ang="0">
                  <a:pos x="202" y="138"/>
                </a:cxn>
                <a:cxn ang="0">
                  <a:pos x="176" y="119"/>
                </a:cxn>
                <a:cxn ang="0">
                  <a:pos x="0" y="0"/>
                </a:cxn>
              </a:cxnLst>
              <a:rect l="0" t="0" r="r" b="b"/>
              <a:pathLst>
                <a:path w="224" h="192">
                  <a:moveTo>
                    <a:pt x="0" y="0"/>
                  </a:moveTo>
                  <a:lnTo>
                    <a:pt x="38" y="86"/>
                  </a:lnTo>
                  <a:lnTo>
                    <a:pt x="149" y="161"/>
                  </a:lnTo>
                  <a:lnTo>
                    <a:pt x="175" y="180"/>
                  </a:lnTo>
                  <a:lnTo>
                    <a:pt x="188" y="189"/>
                  </a:lnTo>
                  <a:lnTo>
                    <a:pt x="188" y="189"/>
                  </a:lnTo>
                  <a:lnTo>
                    <a:pt x="193" y="192"/>
                  </a:lnTo>
                  <a:lnTo>
                    <a:pt x="198" y="192"/>
                  </a:lnTo>
                  <a:lnTo>
                    <a:pt x="198" y="192"/>
                  </a:lnTo>
                  <a:lnTo>
                    <a:pt x="202" y="192"/>
                  </a:lnTo>
                  <a:lnTo>
                    <a:pt x="206" y="189"/>
                  </a:lnTo>
                  <a:lnTo>
                    <a:pt x="222" y="164"/>
                  </a:lnTo>
                  <a:lnTo>
                    <a:pt x="222" y="164"/>
                  </a:lnTo>
                  <a:lnTo>
                    <a:pt x="224" y="159"/>
                  </a:lnTo>
                  <a:lnTo>
                    <a:pt x="224" y="156"/>
                  </a:lnTo>
                  <a:lnTo>
                    <a:pt x="220" y="151"/>
                  </a:lnTo>
                  <a:lnTo>
                    <a:pt x="215" y="146"/>
                  </a:lnTo>
                  <a:lnTo>
                    <a:pt x="202" y="138"/>
                  </a:lnTo>
                  <a:lnTo>
                    <a:pt x="176" y="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Freeform 3696"/>
            <p:cNvSpPr>
              <a:spLocks/>
            </p:cNvSpPr>
            <p:nvPr/>
          </p:nvSpPr>
          <p:spPr bwMode="auto">
            <a:xfrm>
              <a:off x="4902200" y="3211512"/>
              <a:ext cx="177800" cy="15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86"/>
                </a:cxn>
                <a:cxn ang="0">
                  <a:pos x="149" y="161"/>
                </a:cxn>
                <a:cxn ang="0">
                  <a:pos x="175" y="180"/>
                </a:cxn>
                <a:cxn ang="0">
                  <a:pos x="188" y="189"/>
                </a:cxn>
                <a:cxn ang="0">
                  <a:pos x="188" y="189"/>
                </a:cxn>
                <a:cxn ang="0">
                  <a:pos x="193" y="192"/>
                </a:cxn>
                <a:cxn ang="0">
                  <a:pos x="198" y="192"/>
                </a:cxn>
                <a:cxn ang="0">
                  <a:pos x="198" y="192"/>
                </a:cxn>
                <a:cxn ang="0">
                  <a:pos x="202" y="192"/>
                </a:cxn>
                <a:cxn ang="0">
                  <a:pos x="206" y="189"/>
                </a:cxn>
                <a:cxn ang="0">
                  <a:pos x="222" y="164"/>
                </a:cxn>
                <a:cxn ang="0">
                  <a:pos x="222" y="164"/>
                </a:cxn>
                <a:cxn ang="0">
                  <a:pos x="224" y="159"/>
                </a:cxn>
                <a:cxn ang="0">
                  <a:pos x="224" y="156"/>
                </a:cxn>
                <a:cxn ang="0">
                  <a:pos x="220" y="151"/>
                </a:cxn>
                <a:cxn ang="0">
                  <a:pos x="215" y="146"/>
                </a:cxn>
                <a:cxn ang="0">
                  <a:pos x="202" y="138"/>
                </a:cxn>
                <a:cxn ang="0">
                  <a:pos x="176" y="119"/>
                </a:cxn>
                <a:cxn ang="0">
                  <a:pos x="0" y="0"/>
                </a:cxn>
              </a:cxnLst>
              <a:rect l="0" t="0" r="r" b="b"/>
              <a:pathLst>
                <a:path w="224" h="192">
                  <a:moveTo>
                    <a:pt x="0" y="0"/>
                  </a:moveTo>
                  <a:lnTo>
                    <a:pt x="38" y="86"/>
                  </a:lnTo>
                  <a:lnTo>
                    <a:pt x="149" y="161"/>
                  </a:lnTo>
                  <a:lnTo>
                    <a:pt x="175" y="180"/>
                  </a:lnTo>
                  <a:lnTo>
                    <a:pt x="188" y="189"/>
                  </a:lnTo>
                  <a:lnTo>
                    <a:pt x="188" y="189"/>
                  </a:lnTo>
                  <a:lnTo>
                    <a:pt x="193" y="192"/>
                  </a:lnTo>
                  <a:lnTo>
                    <a:pt x="198" y="192"/>
                  </a:lnTo>
                  <a:lnTo>
                    <a:pt x="198" y="192"/>
                  </a:lnTo>
                  <a:lnTo>
                    <a:pt x="202" y="192"/>
                  </a:lnTo>
                  <a:lnTo>
                    <a:pt x="206" y="189"/>
                  </a:lnTo>
                  <a:lnTo>
                    <a:pt x="222" y="164"/>
                  </a:lnTo>
                  <a:lnTo>
                    <a:pt x="222" y="164"/>
                  </a:lnTo>
                  <a:lnTo>
                    <a:pt x="224" y="159"/>
                  </a:lnTo>
                  <a:lnTo>
                    <a:pt x="224" y="156"/>
                  </a:lnTo>
                  <a:lnTo>
                    <a:pt x="220" y="151"/>
                  </a:lnTo>
                  <a:lnTo>
                    <a:pt x="215" y="146"/>
                  </a:lnTo>
                  <a:lnTo>
                    <a:pt x="202" y="138"/>
                  </a:lnTo>
                  <a:lnTo>
                    <a:pt x="176" y="119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3697"/>
            <p:cNvSpPr>
              <a:spLocks/>
            </p:cNvSpPr>
            <p:nvPr/>
          </p:nvSpPr>
          <p:spPr bwMode="auto">
            <a:xfrm>
              <a:off x="4795837" y="3136900"/>
              <a:ext cx="136525" cy="142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86"/>
                </a:cxn>
                <a:cxn ang="0">
                  <a:pos x="173" y="179"/>
                </a:cxn>
                <a:cxn ang="0">
                  <a:pos x="135" y="93"/>
                </a:cxn>
                <a:cxn ang="0">
                  <a:pos x="0" y="0"/>
                </a:cxn>
              </a:cxnLst>
              <a:rect l="0" t="0" r="r" b="b"/>
              <a:pathLst>
                <a:path w="173" h="179">
                  <a:moveTo>
                    <a:pt x="0" y="0"/>
                  </a:moveTo>
                  <a:lnTo>
                    <a:pt x="38" y="86"/>
                  </a:lnTo>
                  <a:lnTo>
                    <a:pt x="173" y="179"/>
                  </a:lnTo>
                  <a:lnTo>
                    <a:pt x="135" y="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F0F0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3698"/>
            <p:cNvSpPr>
              <a:spLocks/>
            </p:cNvSpPr>
            <p:nvPr/>
          </p:nvSpPr>
          <p:spPr bwMode="auto">
            <a:xfrm>
              <a:off x="4795837" y="3136900"/>
              <a:ext cx="136525" cy="142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86"/>
                </a:cxn>
                <a:cxn ang="0">
                  <a:pos x="173" y="179"/>
                </a:cxn>
                <a:cxn ang="0">
                  <a:pos x="135" y="93"/>
                </a:cxn>
                <a:cxn ang="0">
                  <a:pos x="0" y="0"/>
                </a:cxn>
              </a:cxnLst>
              <a:rect l="0" t="0" r="r" b="b"/>
              <a:pathLst>
                <a:path w="173" h="179">
                  <a:moveTo>
                    <a:pt x="0" y="0"/>
                  </a:moveTo>
                  <a:lnTo>
                    <a:pt x="38" y="86"/>
                  </a:lnTo>
                  <a:lnTo>
                    <a:pt x="173" y="179"/>
                  </a:lnTo>
                  <a:lnTo>
                    <a:pt x="135" y="93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Freeform 3699"/>
            <p:cNvSpPr>
              <a:spLocks noEditPoints="1"/>
            </p:cNvSpPr>
            <p:nvPr/>
          </p:nvSpPr>
          <p:spPr bwMode="auto">
            <a:xfrm>
              <a:off x="4432300" y="2914650"/>
              <a:ext cx="392113" cy="292100"/>
            </a:xfrm>
            <a:custGeom>
              <a:avLst/>
              <a:gdLst/>
              <a:ahLst/>
              <a:cxnLst>
                <a:cxn ang="0">
                  <a:pos x="109" y="84"/>
                </a:cxn>
                <a:cxn ang="0">
                  <a:pos x="109" y="84"/>
                </a:cxn>
                <a:cxn ang="0">
                  <a:pos x="109" y="84"/>
                </a:cxn>
                <a:cxn ang="0">
                  <a:pos x="109" y="84"/>
                </a:cxn>
                <a:cxn ang="0">
                  <a:pos x="109" y="84"/>
                </a:cxn>
                <a:cxn ang="0">
                  <a:pos x="118" y="71"/>
                </a:cxn>
                <a:cxn ang="0">
                  <a:pos x="118" y="71"/>
                </a:cxn>
                <a:cxn ang="0">
                  <a:pos x="118" y="71"/>
                </a:cxn>
                <a:cxn ang="0">
                  <a:pos x="118" y="71"/>
                </a:cxn>
                <a:cxn ang="0">
                  <a:pos x="118" y="71"/>
                </a:cxn>
                <a:cxn ang="0">
                  <a:pos x="0" y="0"/>
                </a:cxn>
                <a:cxn ang="0">
                  <a:pos x="35" y="36"/>
                </a:cxn>
                <a:cxn ang="0">
                  <a:pos x="97" y="96"/>
                </a:cxn>
                <a:cxn ang="0">
                  <a:pos x="97" y="96"/>
                </a:cxn>
                <a:cxn ang="0">
                  <a:pos x="97" y="96"/>
                </a:cxn>
                <a:cxn ang="0">
                  <a:pos x="104" y="99"/>
                </a:cxn>
                <a:cxn ang="0">
                  <a:pos x="104" y="99"/>
                </a:cxn>
                <a:cxn ang="0">
                  <a:pos x="495" y="366"/>
                </a:cxn>
                <a:cxn ang="0">
                  <a:pos x="457" y="280"/>
                </a:cxn>
                <a:cxn ang="0">
                  <a:pos x="130" y="57"/>
                </a:cxn>
                <a:cxn ang="0">
                  <a:pos x="130" y="57"/>
                </a:cxn>
                <a:cxn ang="0">
                  <a:pos x="130" y="57"/>
                </a:cxn>
                <a:cxn ang="0">
                  <a:pos x="130" y="55"/>
                </a:cxn>
                <a:cxn ang="0">
                  <a:pos x="123" y="55"/>
                </a:cxn>
                <a:cxn ang="0">
                  <a:pos x="123" y="55"/>
                </a:cxn>
                <a:cxn ang="0">
                  <a:pos x="45" y="21"/>
                </a:cxn>
                <a:cxn ang="0">
                  <a:pos x="0" y="0"/>
                </a:cxn>
              </a:cxnLst>
              <a:rect l="0" t="0" r="r" b="b"/>
              <a:pathLst>
                <a:path w="495" h="366">
                  <a:moveTo>
                    <a:pt x="109" y="84"/>
                  </a:moveTo>
                  <a:lnTo>
                    <a:pt x="109" y="84"/>
                  </a:lnTo>
                  <a:lnTo>
                    <a:pt x="109" y="84"/>
                  </a:lnTo>
                  <a:lnTo>
                    <a:pt x="109" y="84"/>
                  </a:lnTo>
                  <a:lnTo>
                    <a:pt x="109" y="84"/>
                  </a:lnTo>
                  <a:close/>
                  <a:moveTo>
                    <a:pt x="118" y="71"/>
                  </a:moveTo>
                  <a:lnTo>
                    <a:pt x="118" y="71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18" y="71"/>
                  </a:lnTo>
                  <a:close/>
                  <a:moveTo>
                    <a:pt x="0" y="0"/>
                  </a:moveTo>
                  <a:lnTo>
                    <a:pt x="35" y="36"/>
                  </a:lnTo>
                  <a:lnTo>
                    <a:pt x="97" y="96"/>
                  </a:lnTo>
                  <a:lnTo>
                    <a:pt x="97" y="96"/>
                  </a:lnTo>
                  <a:lnTo>
                    <a:pt x="97" y="96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495" y="366"/>
                  </a:lnTo>
                  <a:lnTo>
                    <a:pt x="457" y="280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0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45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C19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Rectangle 3700"/>
            <p:cNvSpPr>
              <a:spLocks noChangeArrowheads="1"/>
            </p:cNvSpPr>
            <p:nvPr/>
          </p:nvSpPr>
          <p:spPr bwMode="auto">
            <a:xfrm>
              <a:off x="4518025" y="2982912"/>
              <a:ext cx="1588" cy="1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Rectangle 3701"/>
            <p:cNvSpPr>
              <a:spLocks noChangeArrowheads="1"/>
            </p:cNvSpPr>
            <p:nvPr/>
          </p:nvSpPr>
          <p:spPr bwMode="auto">
            <a:xfrm>
              <a:off x="4525962" y="2971800"/>
              <a:ext cx="1588" cy="1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3702"/>
            <p:cNvSpPr>
              <a:spLocks/>
            </p:cNvSpPr>
            <p:nvPr/>
          </p:nvSpPr>
          <p:spPr bwMode="auto">
            <a:xfrm>
              <a:off x="4432300" y="2914650"/>
              <a:ext cx="392113" cy="2921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" y="36"/>
                </a:cxn>
                <a:cxn ang="0">
                  <a:pos x="97" y="96"/>
                </a:cxn>
                <a:cxn ang="0">
                  <a:pos x="97" y="96"/>
                </a:cxn>
                <a:cxn ang="0">
                  <a:pos x="97" y="96"/>
                </a:cxn>
                <a:cxn ang="0">
                  <a:pos x="104" y="99"/>
                </a:cxn>
                <a:cxn ang="0">
                  <a:pos x="104" y="99"/>
                </a:cxn>
                <a:cxn ang="0">
                  <a:pos x="495" y="366"/>
                </a:cxn>
                <a:cxn ang="0">
                  <a:pos x="457" y="280"/>
                </a:cxn>
                <a:cxn ang="0">
                  <a:pos x="130" y="57"/>
                </a:cxn>
                <a:cxn ang="0">
                  <a:pos x="130" y="57"/>
                </a:cxn>
                <a:cxn ang="0">
                  <a:pos x="130" y="57"/>
                </a:cxn>
                <a:cxn ang="0">
                  <a:pos x="130" y="55"/>
                </a:cxn>
                <a:cxn ang="0">
                  <a:pos x="123" y="55"/>
                </a:cxn>
                <a:cxn ang="0">
                  <a:pos x="123" y="55"/>
                </a:cxn>
                <a:cxn ang="0">
                  <a:pos x="45" y="21"/>
                </a:cxn>
                <a:cxn ang="0">
                  <a:pos x="0" y="0"/>
                </a:cxn>
              </a:cxnLst>
              <a:rect l="0" t="0" r="r" b="b"/>
              <a:pathLst>
                <a:path w="495" h="366">
                  <a:moveTo>
                    <a:pt x="0" y="0"/>
                  </a:moveTo>
                  <a:lnTo>
                    <a:pt x="35" y="36"/>
                  </a:lnTo>
                  <a:lnTo>
                    <a:pt x="97" y="96"/>
                  </a:lnTo>
                  <a:lnTo>
                    <a:pt x="97" y="96"/>
                  </a:lnTo>
                  <a:lnTo>
                    <a:pt x="97" y="96"/>
                  </a:lnTo>
                  <a:lnTo>
                    <a:pt x="104" y="99"/>
                  </a:lnTo>
                  <a:lnTo>
                    <a:pt x="104" y="99"/>
                  </a:lnTo>
                  <a:lnTo>
                    <a:pt x="495" y="366"/>
                  </a:lnTo>
                  <a:lnTo>
                    <a:pt x="457" y="280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0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45" y="21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79" name="Picture 370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9675" y="3292475"/>
              <a:ext cx="69850" cy="66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0" name="Freeform 3704"/>
            <p:cNvSpPr>
              <a:spLocks/>
            </p:cNvSpPr>
            <p:nvPr/>
          </p:nvSpPr>
          <p:spPr bwMode="auto">
            <a:xfrm>
              <a:off x="4468812" y="2924175"/>
              <a:ext cx="63500" cy="47625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70" y="60"/>
                </a:cxn>
                <a:cxn ang="0">
                  <a:pos x="80" y="46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80" h="60">
                  <a:moveTo>
                    <a:pt x="0" y="5"/>
                  </a:moveTo>
                  <a:lnTo>
                    <a:pt x="70" y="60"/>
                  </a:lnTo>
                  <a:lnTo>
                    <a:pt x="80" y="46"/>
                  </a:lnTo>
                  <a:lnTo>
                    <a:pt x="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4CEA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3705"/>
            <p:cNvSpPr>
              <a:spLocks/>
            </p:cNvSpPr>
            <p:nvPr/>
          </p:nvSpPr>
          <p:spPr bwMode="auto">
            <a:xfrm>
              <a:off x="4465637" y="2928937"/>
              <a:ext cx="58738" cy="52388"/>
            </a:xfrm>
            <a:custGeom>
              <a:avLst/>
              <a:gdLst/>
              <a:ahLst/>
              <a:cxnLst>
                <a:cxn ang="0">
                  <a:pos x="0" y="5"/>
                </a:cxn>
                <a:cxn ang="0">
                  <a:pos x="62" y="67"/>
                </a:cxn>
                <a:cxn ang="0">
                  <a:pos x="73" y="55"/>
                </a:cxn>
                <a:cxn ang="0">
                  <a:pos x="3" y="0"/>
                </a:cxn>
                <a:cxn ang="0">
                  <a:pos x="0" y="5"/>
                </a:cxn>
              </a:cxnLst>
              <a:rect l="0" t="0" r="r" b="b"/>
              <a:pathLst>
                <a:path w="73" h="67">
                  <a:moveTo>
                    <a:pt x="0" y="5"/>
                  </a:moveTo>
                  <a:lnTo>
                    <a:pt x="62" y="67"/>
                  </a:lnTo>
                  <a:lnTo>
                    <a:pt x="73" y="55"/>
                  </a:lnTo>
                  <a:lnTo>
                    <a:pt x="3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2DCC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3706"/>
            <p:cNvSpPr>
              <a:spLocks/>
            </p:cNvSpPr>
            <p:nvPr/>
          </p:nvSpPr>
          <p:spPr bwMode="auto">
            <a:xfrm>
              <a:off x="4470400" y="2921000"/>
              <a:ext cx="66675" cy="39688"/>
            </a:xfrm>
            <a:custGeom>
              <a:avLst/>
              <a:gdLst/>
              <a:ahLst/>
              <a:cxnLst>
                <a:cxn ang="0">
                  <a:pos x="77" y="51"/>
                </a:cxn>
                <a:cxn ang="0">
                  <a:pos x="84" y="34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77" y="51"/>
                </a:cxn>
              </a:cxnLst>
              <a:rect l="0" t="0" r="r" b="b"/>
              <a:pathLst>
                <a:path w="84" h="51">
                  <a:moveTo>
                    <a:pt x="77" y="51"/>
                  </a:moveTo>
                  <a:lnTo>
                    <a:pt x="84" y="34"/>
                  </a:lnTo>
                  <a:lnTo>
                    <a:pt x="5" y="0"/>
                  </a:lnTo>
                  <a:lnTo>
                    <a:pt x="0" y="5"/>
                  </a:lnTo>
                  <a:lnTo>
                    <a:pt x="77" y="51"/>
                  </a:lnTo>
                  <a:close/>
                </a:path>
              </a:pathLst>
            </a:custGeom>
            <a:solidFill>
              <a:srgbClr val="E8BB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83" name="Picture 3707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430712" y="2898775"/>
              <a:ext cx="46038" cy="38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4" name="Picture 370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018087" y="3289300"/>
              <a:ext cx="53975" cy="57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5" name="Freeform 3709"/>
            <p:cNvSpPr>
              <a:spLocks/>
            </p:cNvSpPr>
            <p:nvPr/>
          </p:nvSpPr>
          <p:spPr bwMode="auto">
            <a:xfrm>
              <a:off x="4510087" y="2970212"/>
              <a:ext cx="522288" cy="358775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5" y="0"/>
                </a:cxn>
                <a:cxn ang="0">
                  <a:pos x="2" y="3"/>
                </a:cxn>
                <a:cxn ang="0">
                  <a:pos x="2" y="3"/>
                </a:cxn>
                <a:cxn ang="0">
                  <a:pos x="0" y="7"/>
                </a:cxn>
                <a:cxn ang="0">
                  <a:pos x="2" y="10"/>
                </a:cxn>
                <a:cxn ang="0">
                  <a:pos x="3" y="13"/>
                </a:cxn>
                <a:cxn ang="0">
                  <a:pos x="6" y="16"/>
                </a:cxn>
                <a:cxn ang="0">
                  <a:pos x="6" y="16"/>
                </a:cxn>
                <a:cxn ang="0">
                  <a:pos x="647" y="453"/>
                </a:cxn>
                <a:cxn ang="0">
                  <a:pos x="656" y="438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656" h="453">
                  <a:moveTo>
                    <a:pt x="16" y="3"/>
                  </a:moveTo>
                  <a:lnTo>
                    <a:pt x="16" y="3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7"/>
                  </a:lnTo>
                  <a:lnTo>
                    <a:pt x="2" y="10"/>
                  </a:lnTo>
                  <a:lnTo>
                    <a:pt x="3" y="13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47" y="453"/>
                  </a:lnTo>
                  <a:lnTo>
                    <a:pt x="656" y="438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solidFill>
              <a:srgbClr val="66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Freeform 3710"/>
            <p:cNvSpPr>
              <a:spLocks/>
            </p:cNvSpPr>
            <p:nvPr/>
          </p:nvSpPr>
          <p:spPr bwMode="auto">
            <a:xfrm>
              <a:off x="4518025" y="2957512"/>
              <a:ext cx="522288" cy="36036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16" y="3"/>
                </a:cxn>
                <a:cxn ang="0">
                  <a:pos x="11" y="1"/>
                </a:cxn>
                <a:cxn ang="0">
                  <a:pos x="8" y="0"/>
                </a:cxn>
                <a:cxn ang="0">
                  <a:pos x="5" y="1"/>
                </a:cxn>
                <a:cxn ang="0">
                  <a:pos x="1" y="3"/>
                </a:cxn>
                <a:cxn ang="0">
                  <a:pos x="1" y="3"/>
                </a:cxn>
                <a:cxn ang="0">
                  <a:pos x="0" y="6"/>
                </a:cxn>
                <a:cxn ang="0">
                  <a:pos x="1" y="9"/>
                </a:cxn>
                <a:cxn ang="0">
                  <a:pos x="3" y="14"/>
                </a:cxn>
                <a:cxn ang="0">
                  <a:pos x="6" y="17"/>
                </a:cxn>
                <a:cxn ang="0">
                  <a:pos x="6" y="17"/>
                </a:cxn>
                <a:cxn ang="0">
                  <a:pos x="646" y="452"/>
                </a:cxn>
                <a:cxn ang="0">
                  <a:pos x="656" y="438"/>
                </a:cxn>
                <a:cxn ang="0">
                  <a:pos x="16" y="3"/>
                </a:cxn>
                <a:cxn ang="0">
                  <a:pos x="16" y="3"/>
                </a:cxn>
              </a:cxnLst>
              <a:rect l="0" t="0" r="r" b="b"/>
              <a:pathLst>
                <a:path w="656" h="452">
                  <a:moveTo>
                    <a:pt x="16" y="3"/>
                  </a:moveTo>
                  <a:lnTo>
                    <a:pt x="16" y="3"/>
                  </a:lnTo>
                  <a:lnTo>
                    <a:pt x="11" y="1"/>
                  </a:lnTo>
                  <a:lnTo>
                    <a:pt x="8" y="0"/>
                  </a:lnTo>
                  <a:lnTo>
                    <a:pt x="5" y="1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6"/>
                  </a:lnTo>
                  <a:lnTo>
                    <a:pt x="1" y="9"/>
                  </a:lnTo>
                  <a:lnTo>
                    <a:pt x="3" y="14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46" y="452"/>
                  </a:lnTo>
                  <a:lnTo>
                    <a:pt x="656" y="438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solidFill>
              <a:srgbClr val="00CC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3711"/>
            <p:cNvSpPr>
              <a:spLocks/>
            </p:cNvSpPr>
            <p:nvPr/>
          </p:nvSpPr>
          <p:spPr bwMode="auto">
            <a:xfrm>
              <a:off x="4525962" y="2947987"/>
              <a:ext cx="520700" cy="357188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17" y="2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4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2" y="10"/>
                </a:cxn>
                <a:cxn ang="0">
                  <a:pos x="4" y="14"/>
                </a:cxn>
                <a:cxn ang="0">
                  <a:pos x="7" y="17"/>
                </a:cxn>
                <a:cxn ang="0">
                  <a:pos x="7" y="17"/>
                </a:cxn>
                <a:cxn ang="0">
                  <a:pos x="647" y="452"/>
                </a:cxn>
                <a:cxn ang="0">
                  <a:pos x="655" y="439"/>
                </a:cxn>
                <a:cxn ang="0">
                  <a:pos x="17" y="2"/>
                </a:cxn>
                <a:cxn ang="0">
                  <a:pos x="17" y="2"/>
                </a:cxn>
              </a:cxnLst>
              <a:rect l="0" t="0" r="r" b="b"/>
              <a:pathLst>
                <a:path w="655" h="452">
                  <a:moveTo>
                    <a:pt x="17" y="2"/>
                  </a:moveTo>
                  <a:lnTo>
                    <a:pt x="17" y="2"/>
                  </a:lnTo>
                  <a:lnTo>
                    <a:pt x="12" y="0"/>
                  </a:lnTo>
                  <a:lnTo>
                    <a:pt x="9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5"/>
                  </a:lnTo>
                  <a:lnTo>
                    <a:pt x="2" y="10"/>
                  </a:lnTo>
                  <a:lnTo>
                    <a:pt x="4" y="14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47" y="452"/>
                  </a:lnTo>
                  <a:lnTo>
                    <a:pt x="655" y="439"/>
                  </a:lnTo>
                  <a:lnTo>
                    <a:pt x="17" y="2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Arc 324"/>
          <p:cNvSpPr/>
          <p:nvPr/>
        </p:nvSpPr>
        <p:spPr>
          <a:xfrm>
            <a:off x="4128198" y="1981784"/>
            <a:ext cx="2403230" cy="1834044"/>
          </a:xfrm>
          <a:prstGeom prst="arc">
            <a:avLst>
              <a:gd name="adj1" fmla="val 11784097"/>
              <a:gd name="adj2" fmla="val 18520614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8" name="Group 343"/>
          <p:cNvGrpSpPr/>
          <p:nvPr/>
        </p:nvGrpSpPr>
        <p:grpSpPr>
          <a:xfrm>
            <a:off x="6166748" y="1916832"/>
            <a:ext cx="4474457" cy="1331773"/>
            <a:chOff x="4571999" y="1643056"/>
            <a:chExt cx="4474457" cy="1331773"/>
          </a:xfrm>
        </p:grpSpPr>
        <p:sp>
          <p:nvSpPr>
            <p:cNvPr id="289" name="Rectangle 33"/>
            <p:cNvSpPr/>
            <p:nvPr/>
          </p:nvSpPr>
          <p:spPr>
            <a:xfrm>
              <a:off x="4572000" y="1643056"/>
              <a:ext cx="187743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200" cap="all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点击输入标题</a:t>
              </a:r>
              <a:endParaRPr lang="en-US" altLang="zh-CN" sz="22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0" name="Rectangle 325"/>
            <p:cNvSpPr/>
            <p:nvPr/>
          </p:nvSpPr>
          <p:spPr>
            <a:xfrm>
              <a:off x="4571999" y="2104718"/>
              <a:ext cx="4474457" cy="870111"/>
            </a:xfrm>
            <a:prstGeom prst="rect">
              <a:avLst/>
            </a:prstGeom>
            <a:noFill/>
          </p:spPr>
          <p:txBody>
            <a:bodyPr wrap="square" lIns="72000" tIns="46800" rIns="72000" bIns="4680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在此录入上述图表的描述说明，在此录入上述图表的描述说明，在此录入上述图表的描述说明，在此录入上述图表的描述说明。</a:t>
              </a:r>
            </a:p>
          </p:txBody>
        </p:sp>
      </p:grpSp>
      <p:sp>
        <p:nvSpPr>
          <p:cNvPr id="308" name="Rectangle 330"/>
          <p:cNvSpPr/>
          <p:nvPr/>
        </p:nvSpPr>
        <p:spPr>
          <a:xfrm>
            <a:off x="6897561" y="3699384"/>
            <a:ext cx="4314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录入图表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描述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309" name="Group 332"/>
          <p:cNvGrpSpPr/>
          <p:nvPr/>
        </p:nvGrpSpPr>
        <p:grpSpPr>
          <a:xfrm>
            <a:off x="6280628" y="3699384"/>
            <a:ext cx="415210" cy="415209"/>
            <a:chOff x="4643438" y="2786064"/>
            <a:chExt cx="288476" cy="288476"/>
          </a:xfrm>
        </p:grpSpPr>
        <p:sp>
          <p:nvSpPr>
            <p:cNvPr id="310" name="Oval 326"/>
            <p:cNvSpPr/>
            <p:nvPr/>
          </p:nvSpPr>
          <p:spPr>
            <a:xfrm>
              <a:off x="4643438" y="2786064"/>
              <a:ext cx="288476" cy="2884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1" name="Freeform 26"/>
            <p:cNvSpPr>
              <a:spLocks/>
            </p:cNvSpPr>
            <p:nvPr/>
          </p:nvSpPr>
          <p:spPr bwMode="auto">
            <a:xfrm>
              <a:off x="4735506" y="2871746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04" name="Rectangle 336"/>
          <p:cNvSpPr/>
          <p:nvPr/>
        </p:nvSpPr>
        <p:spPr>
          <a:xfrm>
            <a:off x="6897561" y="5550184"/>
            <a:ext cx="37753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录入说明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305" name="Group 342"/>
          <p:cNvGrpSpPr/>
          <p:nvPr/>
        </p:nvGrpSpPr>
        <p:grpSpPr>
          <a:xfrm>
            <a:off x="6280628" y="5550184"/>
            <a:ext cx="415210" cy="415209"/>
            <a:chOff x="4643438" y="4071948"/>
            <a:chExt cx="288476" cy="288476"/>
          </a:xfrm>
        </p:grpSpPr>
        <p:sp>
          <p:nvSpPr>
            <p:cNvPr id="306" name="Oval 329"/>
            <p:cNvSpPr/>
            <p:nvPr/>
          </p:nvSpPr>
          <p:spPr>
            <a:xfrm>
              <a:off x="4643438" y="4071948"/>
              <a:ext cx="288476" cy="2884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" name="Freeform 105"/>
            <p:cNvSpPr>
              <a:spLocks/>
            </p:cNvSpPr>
            <p:nvPr/>
          </p:nvSpPr>
          <p:spPr bwMode="auto">
            <a:xfrm>
              <a:off x="4742079" y="4165806"/>
              <a:ext cx="105018" cy="105018"/>
            </a:xfrm>
            <a:custGeom>
              <a:avLst/>
              <a:gdLst/>
              <a:ahLst/>
              <a:cxnLst>
                <a:cxn ang="0">
                  <a:pos x="255" y="58"/>
                </a:cxn>
                <a:cxn ang="0">
                  <a:pos x="257" y="53"/>
                </a:cxn>
                <a:cxn ang="0">
                  <a:pos x="262" y="38"/>
                </a:cxn>
                <a:cxn ang="0">
                  <a:pos x="257" y="24"/>
                </a:cxn>
                <a:cxn ang="0">
                  <a:pos x="244" y="9"/>
                </a:cxn>
                <a:cxn ang="0">
                  <a:pos x="241" y="5"/>
                </a:cxn>
                <a:cxn ang="0">
                  <a:pos x="224" y="0"/>
                </a:cxn>
                <a:cxn ang="0">
                  <a:pos x="210" y="5"/>
                </a:cxn>
                <a:cxn ang="0">
                  <a:pos x="132" y="82"/>
                </a:cxn>
                <a:cxn ang="0">
                  <a:pos x="58" y="9"/>
                </a:cxn>
                <a:cxn ang="0">
                  <a:pos x="49" y="2"/>
                </a:cxn>
                <a:cxn ang="0">
                  <a:pos x="27" y="2"/>
                </a:cxn>
                <a:cxn ang="0">
                  <a:pos x="18" y="9"/>
                </a:cxn>
                <a:cxn ang="0">
                  <a:pos x="9" y="18"/>
                </a:cxn>
                <a:cxn ang="0">
                  <a:pos x="3" y="27"/>
                </a:cxn>
                <a:cxn ang="0">
                  <a:pos x="3" y="49"/>
                </a:cxn>
                <a:cxn ang="0">
                  <a:pos x="9" y="58"/>
                </a:cxn>
                <a:cxn ang="0">
                  <a:pos x="9" y="205"/>
                </a:cxn>
                <a:cxn ang="0">
                  <a:pos x="5" y="210"/>
                </a:cxn>
                <a:cxn ang="0">
                  <a:pos x="0" y="225"/>
                </a:cxn>
                <a:cxn ang="0">
                  <a:pos x="5" y="241"/>
                </a:cxn>
                <a:cxn ang="0">
                  <a:pos x="18" y="254"/>
                </a:cxn>
                <a:cxn ang="0">
                  <a:pos x="23" y="257"/>
                </a:cxn>
                <a:cxn ang="0">
                  <a:pos x="38" y="263"/>
                </a:cxn>
                <a:cxn ang="0">
                  <a:pos x="54" y="257"/>
                </a:cxn>
                <a:cxn ang="0">
                  <a:pos x="132" y="181"/>
                </a:cxn>
                <a:cxn ang="0">
                  <a:pos x="204" y="254"/>
                </a:cxn>
                <a:cxn ang="0">
                  <a:pos x="214" y="261"/>
                </a:cxn>
                <a:cxn ang="0">
                  <a:pos x="235" y="261"/>
                </a:cxn>
                <a:cxn ang="0">
                  <a:pos x="244" y="254"/>
                </a:cxn>
                <a:cxn ang="0">
                  <a:pos x="255" y="245"/>
                </a:cxn>
                <a:cxn ang="0">
                  <a:pos x="261" y="236"/>
                </a:cxn>
                <a:cxn ang="0">
                  <a:pos x="261" y="214"/>
                </a:cxn>
                <a:cxn ang="0">
                  <a:pos x="255" y="205"/>
                </a:cxn>
              </a:cxnLst>
              <a:rect l="0" t="0" r="r" b="b"/>
              <a:pathLst>
                <a:path w="262" h="263">
                  <a:moveTo>
                    <a:pt x="181" y="132"/>
                  </a:moveTo>
                  <a:lnTo>
                    <a:pt x="255" y="58"/>
                  </a:lnTo>
                  <a:lnTo>
                    <a:pt x="255" y="58"/>
                  </a:lnTo>
                  <a:lnTo>
                    <a:pt x="257" y="53"/>
                  </a:lnTo>
                  <a:lnTo>
                    <a:pt x="261" y="49"/>
                  </a:lnTo>
                  <a:lnTo>
                    <a:pt x="262" y="38"/>
                  </a:lnTo>
                  <a:lnTo>
                    <a:pt x="261" y="27"/>
                  </a:lnTo>
                  <a:lnTo>
                    <a:pt x="257" y="24"/>
                  </a:lnTo>
                  <a:lnTo>
                    <a:pt x="255" y="18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1" y="5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4" y="2"/>
                  </a:lnTo>
                  <a:lnTo>
                    <a:pt x="210" y="5"/>
                  </a:lnTo>
                  <a:lnTo>
                    <a:pt x="204" y="9"/>
                  </a:lnTo>
                  <a:lnTo>
                    <a:pt x="132" y="82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4" y="5"/>
                  </a:lnTo>
                  <a:lnTo>
                    <a:pt x="49" y="2"/>
                  </a:lnTo>
                  <a:lnTo>
                    <a:pt x="38" y="0"/>
                  </a:lnTo>
                  <a:lnTo>
                    <a:pt x="27" y="2"/>
                  </a:lnTo>
                  <a:lnTo>
                    <a:pt x="23" y="5"/>
                  </a:lnTo>
                  <a:lnTo>
                    <a:pt x="18" y="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24"/>
                  </a:lnTo>
                  <a:lnTo>
                    <a:pt x="3" y="27"/>
                  </a:lnTo>
                  <a:lnTo>
                    <a:pt x="0" y="38"/>
                  </a:lnTo>
                  <a:lnTo>
                    <a:pt x="3" y="49"/>
                  </a:lnTo>
                  <a:lnTo>
                    <a:pt x="5" y="53"/>
                  </a:lnTo>
                  <a:lnTo>
                    <a:pt x="9" y="58"/>
                  </a:lnTo>
                  <a:lnTo>
                    <a:pt x="83" y="132"/>
                  </a:lnTo>
                  <a:lnTo>
                    <a:pt x="9" y="205"/>
                  </a:lnTo>
                  <a:lnTo>
                    <a:pt x="9" y="205"/>
                  </a:lnTo>
                  <a:lnTo>
                    <a:pt x="5" y="210"/>
                  </a:lnTo>
                  <a:lnTo>
                    <a:pt x="3" y="214"/>
                  </a:lnTo>
                  <a:lnTo>
                    <a:pt x="0" y="225"/>
                  </a:lnTo>
                  <a:lnTo>
                    <a:pt x="3" y="236"/>
                  </a:lnTo>
                  <a:lnTo>
                    <a:pt x="5" y="241"/>
                  </a:lnTo>
                  <a:lnTo>
                    <a:pt x="9" y="245"/>
                  </a:lnTo>
                  <a:lnTo>
                    <a:pt x="18" y="254"/>
                  </a:lnTo>
                  <a:lnTo>
                    <a:pt x="18" y="254"/>
                  </a:lnTo>
                  <a:lnTo>
                    <a:pt x="23" y="257"/>
                  </a:lnTo>
                  <a:lnTo>
                    <a:pt x="27" y="261"/>
                  </a:lnTo>
                  <a:lnTo>
                    <a:pt x="38" y="263"/>
                  </a:lnTo>
                  <a:lnTo>
                    <a:pt x="49" y="261"/>
                  </a:lnTo>
                  <a:lnTo>
                    <a:pt x="54" y="257"/>
                  </a:lnTo>
                  <a:lnTo>
                    <a:pt x="58" y="254"/>
                  </a:lnTo>
                  <a:lnTo>
                    <a:pt x="132" y="181"/>
                  </a:lnTo>
                  <a:lnTo>
                    <a:pt x="204" y="254"/>
                  </a:lnTo>
                  <a:lnTo>
                    <a:pt x="204" y="254"/>
                  </a:lnTo>
                  <a:lnTo>
                    <a:pt x="210" y="257"/>
                  </a:lnTo>
                  <a:lnTo>
                    <a:pt x="214" y="261"/>
                  </a:lnTo>
                  <a:lnTo>
                    <a:pt x="224" y="263"/>
                  </a:lnTo>
                  <a:lnTo>
                    <a:pt x="235" y="261"/>
                  </a:lnTo>
                  <a:lnTo>
                    <a:pt x="241" y="257"/>
                  </a:lnTo>
                  <a:lnTo>
                    <a:pt x="244" y="254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7" y="241"/>
                  </a:lnTo>
                  <a:lnTo>
                    <a:pt x="261" y="236"/>
                  </a:lnTo>
                  <a:lnTo>
                    <a:pt x="262" y="225"/>
                  </a:lnTo>
                  <a:lnTo>
                    <a:pt x="261" y="214"/>
                  </a:lnTo>
                  <a:lnTo>
                    <a:pt x="257" y="210"/>
                  </a:lnTo>
                  <a:lnTo>
                    <a:pt x="255" y="205"/>
                  </a:lnTo>
                  <a:lnTo>
                    <a:pt x="181" y="1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0" name="Rectangle 335"/>
          <p:cNvSpPr/>
          <p:nvPr/>
        </p:nvSpPr>
        <p:spPr>
          <a:xfrm>
            <a:off x="6897561" y="4933250"/>
            <a:ext cx="34163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301" name="Group 341"/>
          <p:cNvGrpSpPr/>
          <p:nvPr/>
        </p:nvGrpSpPr>
        <p:grpSpPr>
          <a:xfrm>
            <a:off x="6280628" y="4933250"/>
            <a:ext cx="415210" cy="415209"/>
            <a:chOff x="4643438" y="3643320"/>
            <a:chExt cx="288476" cy="288476"/>
          </a:xfrm>
        </p:grpSpPr>
        <p:sp>
          <p:nvSpPr>
            <p:cNvPr id="302" name="Oval 328"/>
            <p:cNvSpPr/>
            <p:nvPr/>
          </p:nvSpPr>
          <p:spPr>
            <a:xfrm>
              <a:off x="4643438" y="3643320"/>
              <a:ext cx="288476" cy="2884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3" name="Freeform 26"/>
            <p:cNvSpPr>
              <a:spLocks/>
            </p:cNvSpPr>
            <p:nvPr/>
          </p:nvSpPr>
          <p:spPr bwMode="auto">
            <a:xfrm>
              <a:off x="4735506" y="3729002"/>
              <a:ext cx="114518" cy="11876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6" name="Rectangle 334"/>
          <p:cNvSpPr/>
          <p:nvPr/>
        </p:nvSpPr>
        <p:spPr>
          <a:xfrm>
            <a:off x="6897561" y="4316317"/>
            <a:ext cx="25186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297" name="Group 333"/>
          <p:cNvGrpSpPr/>
          <p:nvPr/>
        </p:nvGrpSpPr>
        <p:grpSpPr>
          <a:xfrm>
            <a:off x="6280628" y="4316317"/>
            <a:ext cx="415210" cy="415209"/>
            <a:chOff x="4643438" y="3214692"/>
            <a:chExt cx="288476" cy="288476"/>
          </a:xfrm>
        </p:grpSpPr>
        <p:sp>
          <p:nvSpPr>
            <p:cNvPr id="298" name="Oval 327"/>
            <p:cNvSpPr/>
            <p:nvPr/>
          </p:nvSpPr>
          <p:spPr>
            <a:xfrm>
              <a:off x="4643438" y="3214692"/>
              <a:ext cx="288476" cy="2884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Freeform 105"/>
            <p:cNvSpPr>
              <a:spLocks/>
            </p:cNvSpPr>
            <p:nvPr/>
          </p:nvSpPr>
          <p:spPr bwMode="auto">
            <a:xfrm>
              <a:off x="4739688" y="3310676"/>
              <a:ext cx="105018" cy="105018"/>
            </a:xfrm>
            <a:custGeom>
              <a:avLst/>
              <a:gdLst/>
              <a:ahLst/>
              <a:cxnLst>
                <a:cxn ang="0">
                  <a:pos x="255" y="58"/>
                </a:cxn>
                <a:cxn ang="0">
                  <a:pos x="257" y="53"/>
                </a:cxn>
                <a:cxn ang="0">
                  <a:pos x="262" y="38"/>
                </a:cxn>
                <a:cxn ang="0">
                  <a:pos x="257" y="24"/>
                </a:cxn>
                <a:cxn ang="0">
                  <a:pos x="244" y="9"/>
                </a:cxn>
                <a:cxn ang="0">
                  <a:pos x="241" y="5"/>
                </a:cxn>
                <a:cxn ang="0">
                  <a:pos x="224" y="0"/>
                </a:cxn>
                <a:cxn ang="0">
                  <a:pos x="210" y="5"/>
                </a:cxn>
                <a:cxn ang="0">
                  <a:pos x="132" y="82"/>
                </a:cxn>
                <a:cxn ang="0">
                  <a:pos x="58" y="9"/>
                </a:cxn>
                <a:cxn ang="0">
                  <a:pos x="49" y="2"/>
                </a:cxn>
                <a:cxn ang="0">
                  <a:pos x="27" y="2"/>
                </a:cxn>
                <a:cxn ang="0">
                  <a:pos x="18" y="9"/>
                </a:cxn>
                <a:cxn ang="0">
                  <a:pos x="9" y="18"/>
                </a:cxn>
                <a:cxn ang="0">
                  <a:pos x="3" y="27"/>
                </a:cxn>
                <a:cxn ang="0">
                  <a:pos x="3" y="49"/>
                </a:cxn>
                <a:cxn ang="0">
                  <a:pos x="9" y="58"/>
                </a:cxn>
                <a:cxn ang="0">
                  <a:pos x="9" y="205"/>
                </a:cxn>
                <a:cxn ang="0">
                  <a:pos x="5" y="210"/>
                </a:cxn>
                <a:cxn ang="0">
                  <a:pos x="0" y="225"/>
                </a:cxn>
                <a:cxn ang="0">
                  <a:pos x="5" y="241"/>
                </a:cxn>
                <a:cxn ang="0">
                  <a:pos x="18" y="254"/>
                </a:cxn>
                <a:cxn ang="0">
                  <a:pos x="23" y="257"/>
                </a:cxn>
                <a:cxn ang="0">
                  <a:pos x="38" y="263"/>
                </a:cxn>
                <a:cxn ang="0">
                  <a:pos x="54" y="257"/>
                </a:cxn>
                <a:cxn ang="0">
                  <a:pos x="132" y="181"/>
                </a:cxn>
                <a:cxn ang="0">
                  <a:pos x="204" y="254"/>
                </a:cxn>
                <a:cxn ang="0">
                  <a:pos x="214" y="261"/>
                </a:cxn>
                <a:cxn ang="0">
                  <a:pos x="235" y="261"/>
                </a:cxn>
                <a:cxn ang="0">
                  <a:pos x="244" y="254"/>
                </a:cxn>
                <a:cxn ang="0">
                  <a:pos x="255" y="245"/>
                </a:cxn>
                <a:cxn ang="0">
                  <a:pos x="261" y="236"/>
                </a:cxn>
                <a:cxn ang="0">
                  <a:pos x="261" y="214"/>
                </a:cxn>
                <a:cxn ang="0">
                  <a:pos x="255" y="205"/>
                </a:cxn>
              </a:cxnLst>
              <a:rect l="0" t="0" r="r" b="b"/>
              <a:pathLst>
                <a:path w="262" h="263">
                  <a:moveTo>
                    <a:pt x="181" y="132"/>
                  </a:moveTo>
                  <a:lnTo>
                    <a:pt x="255" y="58"/>
                  </a:lnTo>
                  <a:lnTo>
                    <a:pt x="255" y="58"/>
                  </a:lnTo>
                  <a:lnTo>
                    <a:pt x="257" y="53"/>
                  </a:lnTo>
                  <a:lnTo>
                    <a:pt x="261" y="49"/>
                  </a:lnTo>
                  <a:lnTo>
                    <a:pt x="262" y="38"/>
                  </a:lnTo>
                  <a:lnTo>
                    <a:pt x="261" y="27"/>
                  </a:lnTo>
                  <a:lnTo>
                    <a:pt x="257" y="24"/>
                  </a:lnTo>
                  <a:lnTo>
                    <a:pt x="255" y="18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1" y="5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4" y="2"/>
                  </a:lnTo>
                  <a:lnTo>
                    <a:pt x="210" y="5"/>
                  </a:lnTo>
                  <a:lnTo>
                    <a:pt x="204" y="9"/>
                  </a:lnTo>
                  <a:lnTo>
                    <a:pt x="132" y="82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4" y="5"/>
                  </a:lnTo>
                  <a:lnTo>
                    <a:pt x="49" y="2"/>
                  </a:lnTo>
                  <a:lnTo>
                    <a:pt x="38" y="0"/>
                  </a:lnTo>
                  <a:lnTo>
                    <a:pt x="27" y="2"/>
                  </a:lnTo>
                  <a:lnTo>
                    <a:pt x="23" y="5"/>
                  </a:lnTo>
                  <a:lnTo>
                    <a:pt x="18" y="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24"/>
                  </a:lnTo>
                  <a:lnTo>
                    <a:pt x="3" y="27"/>
                  </a:lnTo>
                  <a:lnTo>
                    <a:pt x="0" y="38"/>
                  </a:lnTo>
                  <a:lnTo>
                    <a:pt x="3" y="49"/>
                  </a:lnTo>
                  <a:lnTo>
                    <a:pt x="5" y="53"/>
                  </a:lnTo>
                  <a:lnTo>
                    <a:pt x="9" y="58"/>
                  </a:lnTo>
                  <a:lnTo>
                    <a:pt x="83" y="132"/>
                  </a:lnTo>
                  <a:lnTo>
                    <a:pt x="9" y="205"/>
                  </a:lnTo>
                  <a:lnTo>
                    <a:pt x="9" y="205"/>
                  </a:lnTo>
                  <a:lnTo>
                    <a:pt x="5" y="210"/>
                  </a:lnTo>
                  <a:lnTo>
                    <a:pt x="3" y="214"/>
                  </a:lnTo>
                  <a:lnTo>
                    <a:pt x="0" y="225"/>
                  </a:lnTo>
                  <a:lnTo>
                    <a:pt x="3" y="236"/>
                  </a:lnTo>
                  <a:lnTo>
                    <a:pt x="5" y="241"/>
                  </a:lnTo>
                  <a:lnTo>
                    <a:pt x="9" y="245"/>
                  </a:lnTo>
                  <a:lnTo>
                    <a:pt x="18" y="254"/>
                  </a:lnTo>
                  <a:lnTo>
                    <a:pt x="18" y="254"/>
                  </a:lnTo>
                  <a:lnTo>
                    <a:pt x="23" y="257"/>
                  </a:lnTo>
                  <a:lnTo>
                    <a:pt x="27" y="261"/>
                  </a:lnTo>
                  <a:lnTo>
                    <a:pt x="38" y="263"/>
                  </a:lnTo>
                  <a:lnTo>
                    <a:pt x="49" y="261"/>
                  </a:lnTo>
                  <a:lnTo>
                    <a:pt x="54" y="257"/>
                  </a:lnTo>
                  <a:lnTo>
                    <a:pt x="58" y="254"/>
                  </a:lnTo>
                  <a:lnTo>
                    <a:pt x="132" y="181"/>
                  </a:lnTo>
                  <a:lnTo>
                    <a:pt x="204" y="254"/>
                  </a:lnTo>
                  <a:lnTo>
                    <a:pt x="204" y="254"/>
                  </a:lnTo>
                  <a:lnTo>
                    <a:pt x="210" y="257"/>
                  </a:lnTo>
                  <a:lnTo>
                    <a:pt x="214" y="261"/>
                  </a:lnTo>
                  <a:lnTo>
                    <a:pt x="224" y="263"/>
                  </a:lnTo>
                  <a:lnTo>
                    <a:pt x="235" y="261"/>
                  </a:lnTo>
                  <a:lnTo>
                    <a:pt x="241" y="257"/>
                  </a:lnTo>
                  <a:lnTo>
                    <a:pt x="244" y="254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7" y="241"/>
                  </a:lnTo>
                  <a:lnTo>
                    <a:pt x="261" y="236"/>
                  </a:lnTo>
                  <a:lnTo>
                    <a:pt x="262" y="225"/>
                  </a:lnTo>
                  <a:lnTo>
                    <a:pt x="261" y="214"/>
                  </a:lnTo>
                  <a:lnTo>
                    <a:pt x="257" y="210"/>
                  </a:lnTo>
                  <a:lnTo>
                    <a:pt x="255" y="205"/>
                  </a:lnTo>
                  <a:lnTo>
                    <a:pt x="181" y="1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3" name="文本框 312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接送时间及要求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7332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308" grpId="0"/>
      <p:bldP spid="304" grpId="0"/>
      <p:bldP spid="300" grpId="0"/>
      <p:bldP spid="296" grpId="0"/>
      <p:bldP spid="3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362845" y="2473517"/>
            <a:ext cx="2433671" cy="1756667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87101" y="2473517"/>
            <a:ext cx="2433671" cy="1756667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9150718" y="2481369"/>
            <a:ext cx="2433671" cy="1756667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574973" y="2473517"/>
            <a:ext cx="2433671" cy="1756667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72645" y="2310917"/>
            <a:ext cx="2532887" cy="182828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058" t="-15664" r="-24058" b="-15664"/>
            </a:stretch>
          </a:blip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96901" y="2310917"/>
            <a:ext cx="2532887" cy="1828283"/>
          </a:xfrm>
          <a:prstGeom prst="rect">
            <a:avLst/>
          </a:prstGeom>
          <a:blipFill dpi="0" rotWithShape="1">
            <a:blip r:embed="rId5"/>
            <a:srcRect/>
            <a:stretch>
              <a:fillRect t="-1902" b="-1902"/>
            </a:stretch>
          </a:blip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960518" y="2318769"/>
            <a:ext cx="2532887" cy="1828283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36" r="-4136"/>
            </a:stretch>
          </a:blip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384773" y="2310917"/>
            <a:ext cx="2532887" cy="1828283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136" r="-4136"/>
            </a:stretch>
          </a:blip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TextBox 5"/>
          <p:cNvSpPr txBox="1"/>
          <p:nvPr/>
        </p:nvSpPr>
        <p:spPr>
          <a:xfrm>
            <a:off x="753209" y="1485273"/>
            <a:ext cx="10599375" cy="611579"/>
          </a:xfrm>
          <a:prstGeom prst="rect">
            <a:avLst/>
          </a:prstGeom>
          <a:noFill/>
        </p:spPr>
        <p:txBody>
          <a:bodyPr wrap="square" lIns="72000" tIns="46800" rIns="72000" bIns="46800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点击图片选择设置图片格式可直接替换图片。您可以点击文字框输入您的描述说明，或者通过复制粘贴，在此录入您的综合描述说明。在此录入上述图表的描述说明，在此录入上述图表的描述说明，在此录入上述图表的描述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753209" y="5445713"/>
            <a:ext cx="2449488" cy="611579"/>
          </a:xfrm>
          <a:prstGeom prst="rect">
            <a:avLst/>
          </a:prstGeom>
          <a:noFill/>
        </p:spPr>
        <p:txBody>
          <a:bodyPr wrap="square" lIns="72000" tIns="46800" rIns="72000" bIns="4680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点击输入简要文字内容，言简意赅的说明该分项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5"/>
          <p:cNvSpPr txBox="1"/>
          <p:nvPr/>
        </p:nvSpPr>
        <p:spPr>
          <a:xfrm>
            <a:off x="6349375" y="5445713"/>
            <a:ext cx="2449488" cy="611579"/>
          </a:xfrm>
          <a:prstGeom prst="rect">
            <a:avLst/>
          </a:prstGeom>
          <a:noFill/>
        </p:spPr>
        <p:txBody>
          <a:bodyPr wrap="square" lIns="72000" tIns="46800" rIns="72000" bIns="4680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点击输入简要文字内容，言简意赅的说明该分项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5"/>
          <p:cNvSpPr txBox="1"/>
          <p:nvPr/>
        </p:nvSpPr>
        <p:spPr>
          <a:xfrm>
            <a:off x="9127716" y="5445713"/>
            <a:ext cx="2449488" cy="611579"/>
          </a:xfrm>
          <a:prstGeom prst="rect">
            <a:avLst/>
          </a:prstGeom>
          <a:noFill/>
        </p:spPr>
        <p:txBody>
          <a:bodyPr wrap="square" lIns="72000" tIns="46800" rIns="72000" bIns="4680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点击输入简要文字内容，言简意赅的说明该分项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5"/>
          <p:cNvSpPr txBox="1"/>
          <p:nvPr/>
        </p:nvSpPr>
        <p:spPr>
          <a:xfrm>
            <a:off x="3551292" y="5445713"/>
            <a:ext cx="2449488" cy="611579"/>
          </a:xfrm>
          <a:prstGeom prst="rect">
            <a:avLst/>
          </a:prstGeom>
          <a:noFill/>
        </p:spPr>
        <p:txBody>
          <a:bodyPr wrap="square" lIns="72000" tIns="46800" rIns="72000" bIns="4680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点击输入简要文字内容，言简意赅的说明该分项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87101" y="4589522"/>
            <a:ext cx="2415595" cy="416220"/>
            <a:chOff x="2785983" y="1494758"/>
            <a:chExt cx="1670727" cy="312165"/>
          </a:xfrm>
        </p:grpSpPr>
        <p:sp>
          <p:nvSpPr>
            <p:cNvPr id="16" name="圆角矩形 15"/>
            <p:cNvSpPr/>
            <p:nvPr/>
          </p:nvSpPr>
          <p:spPr>
            <a:xfrm>
              <a:off x="2785983" y="1494758"/>
              <a:ext cx="1670727" cy="31216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3063464" y="1538377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867" b="1" cap="all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j-cs"/>
                </a:rPr>
                <a:t>家长开放日</a:t>
              </a:r>
              <a:endParaRPr lang="en-US" altLang="zh-CN" sz="1867" b="1" cap="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383267" y="4589522"/>
            <a:ext cx="2415595" cy="416220"/>
            <a:chOff x="4752672" y="1494758"/>
            <a:chExt cx="1670727" cy="312165"/>
          </a:xfrm>
        </p:grpSpPr>
        <p:sp>
          <p:nvSpPr>
            <p:cNvPr id="19" name="圆角矩形 18"/>
            <p:cNvSpPr/>
            <p:nvPr/>
          </p:nvSpPr>
          <p:spPr>
            <a:xfrm>
              <a:off x="4752672" y="1494758"/>
              <a:ext cx="1670727" cy="312165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5030153" y="1538377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867" b="1" cap="all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j-cs"/>
                </a:rPr>
                <a:t>远足踏青</a:t>
              </a:r>
              <a:endParaRPr lang="en-US" altLang="zh-CN" sz="1867" b="1" cap="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585184" y="4589522"/>
            <a:ext cx="2415595" cy="416220"/>
            <a:chOff x="603196" y="3180076"/>
            <a:chExt cx="1670727" cy="312165"/>
          </a:xfrm>
        </p:grpSpPr>
        <p:sp>
          <p:nvSpPr>
            <p:cNvPr id="22" name="圆角矩形 21"/>
            <p:cNvSpPr/>
            <p:nvPr/>
          </p:nvSpPr>
          <p:spPr>
            <a:xfrm>
              <a:off x="603196" y="3180076"/>
              <a:ext cx="1670727" cy="312165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>
              <a:spLocks noChangeArrowheads="1"/>
            </p:cNvSpPr>
            <p:nvPr/>
          </p:nvSpPr>
          <p:spPr bwMode="auto">
            <a:xfrm>
              <a:off x="880677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867" b="1" cap="all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j-cs"/>
                </a:rPr>
                <a:t>运动会</a:t>
              </a:r>
              <a:endParaRPr lang="en-US" altLang="zh-CN" sz="1867" b="1" cap="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161608" y="4589522"/>
            <a:ext cx="2415595" cy="416220"/>
            <a:chOff x="6814322" y="3180076"/>
            <a:chExt cx="1670727" cy="312165"/>
          </a:xfrm>
        </p:grpSpPr>
        <p:sp>
          <p:nvSpPr>
            <p:cNvPr id="25" name="圆角矩形 24"/>
            <p:cNvSpPr/>
            <p:nvPr/>
          </p:nvSpPr>
          <p:spPr>
            <a:xfrm>
              <a:off x="6814322" y="3180076"/>
              <a:ext cx="1670727" cy="312165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7091803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867" b="1" cap="all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+mj-cs"/>
                </a:rPr>
                <a:t>棋牌比赛</a:t>
              </a:r>
              <a:endParaRPr lang="en-US" altLang="zh-CN" sz="1867" b="1" cap="all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本学期活动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07922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1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1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75 -0.02547 L -1.45833E-6 -3.33333E-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" y="131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75 -0.02547 L -1.45833E-6 -3.33333E-6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" y="131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75 -0.02547 L -1.45833E-6 -3.33333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" y="131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75 -0.02547 L -1.45833E-6 -3.33333E-6 " pathEditMode="relative" rAng="0" ptsTypes="AA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2" y="1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5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1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1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97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47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43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93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/>
      <p:bldP spid="11" grpId="0"/>
      <p:bldP spid="12" grpId="0"/>
      <p:bldP spid="13" grpId="0"/>
      <p:bldP spid="14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3"/>
          <p:cNvGrpSpPr/>
          <p:nvPr/>
        </p:nvGrpSpPr>
        <p:grpSpPr>
          <a:xfrm>
            <a:off x="3333731" y="1618882"/>
            <a:ext cx="7524803" cy="867930"/>
            <a:chOff x="2500298" y="1275607"/>
            <a:chExt cx="5643602" cy="650949"/>
          </a:xfrm>
        </p:grpSpPr>
        <p:sp>
          <p:nvSpPr>
            <p:cNvPr id="5" name="Rectangle 66"/>
            <p:cNvSpPr/>
            <p:nvPr/>
          </p:nvSpPr>
          <p:spPr>
            <a:xfrm>
              <a:off x="4000496" y="1428742"/>
              <a:ext cx="1071570" cy="2857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6" name="Rectangle 45"/>
            <p:cNvSpPr/>
            <p:nvPr/>
          </p:nvSpPr>
          <p:spPr>
            <a:xfrm>
              <a:off x="5357818" y="1275607"/>
              <a:ext cx="2786082" cy="65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7" name="Rectangle 46"/>
            <p:cNvSpPr/>
            <p:nvPr/>
          </p:nvSpPr>
          <p:spPr>
            <a:xfrm>
              <a:off x="4025805" y="1421911"/>
              <a:ext cx="1020952" cy="3000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ea typeface="+mj-ea"/>
                  <a:cs typeface="Open Sans" pitchFamily="34" charset="0"/>
                </a:rPr>
                <a:t>添加主题</a:t>
              </a:r>
              <a:r>
                <a:rPr lang="en-US" sz="2000" dirty="0" smtClean="0">
                  <a:solidFill>
                    <a:schemeClr val="bg1"/>
                  </a:solidFill>
                  <a:ea typeface="+mj-ea"/>
                  <a:cs typeface="Open Sans" pitchFamily="34" charset="0"/>
                </a:rPr>
                <a:t>1</a:t>
              </a:r>
              <a:endParaRPr lang="en-US" sz="2000" dirty="0">
                <a:solidFill>
                  <a:schemeClr val="bg1"/>
                </a:solidFill>
                <a:ea typeface="+mj-ea"/>
                <a:cs typeface="Open Sans" pitchFamily="34" charset="0"/>
              </a:endParaRPr>
            </a:p>
          </p:txBody>
        </p:sp>
        <p:cxnSp>
          <p:nvCxnSpPr>
            <p:cNvPr id="8" name="Straight Connector 21"/>
            <p:cNvCxnSpPr/>
            <p:nvPr/>
          </p:nvCxnSpPr>
          <p:spPr>
            <a:xfrm>
              <a:off x="2500298" y="1571618"/>
              <a:ext cx="1357322" cy="1588"/>
            </a:xfrm>
            <a:prstGeom prst="line">
              <a:avLst/>
            </a:prstGeom>
            <a:ln w="1270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4"/>
          <p:cNvGrpSpPr/>
          <p:nvPr/>
        </p:nvGrpSpPr>
        <p:grpSpPr>
          <a:xfrm>
            <a:off x="3333731" y="2843018"/>
            <a:ext cx="7524803" cy="867931"/>
            <a:chOff x="2500298" y="2193709"/>
            <a:chExt cx="5643602" cy="650949"/>
          </a:xfrm>
        </p:grpSpPr>
        <p:sp>
          <p:nvSpPr>
            <p:cNvPr id="10" name="Rectangle 67"/>
            <p:cNvSpPr/>
            <p:nvPr/>
          </p:nvSpPr>
          <p:spPr>
            <a:xfrm>
              <a:off x="4000496" y="2285998"/>
              <a:ext cx="1071570" cy="2857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cxnSp>
          <p:nvCxnSpPr>
            <p:cNvPr id="11" name="Straight Connector 24"/>
            <p:cNvCxnSpPr/>
            <p:nvPr/>
          </p:nvCxnSpPr>
          <p:spPr>
            <a:xfrm>
              <a:off x="2500298" y="2428874"/>
              <a:ext cx="1357322" cy="2011"/>
            </a:xfrm>
            <a:prstGeom prst="line">
              <a:avLst/>
            </a:prstGeom>
            <a:ln w="1270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51"/>
            <p:cNvSpPr/>
            <p:nvPr/>
          </p:nvSpPr>
          <p:spPr>
            <a:xfrm>
              <a:off x="5357818" y="2193709"/>
              <a:ext cx="2786082" cy="65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13" name="Rectangle 54"/>
            <p:cNvSpPr/>
            <p:nvPr/>
          </p:nvSpPr>
          <p:spPr>
            <a:xfrm>
              <a:off x="4032417" y="2279838"/>
              <a:ext cx="1007728" cy="3000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cs typeface="Open Sans" pitchFamily="34" charset="0"/>
                </a:rPr>
                <a:t>添加主题</a:t>
              </a:r>
              <a:r>
                <a:rPr lang="en-US" sz="2000" dirty="0" smtClean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2</a:t>
              </a:r>
              <a:endParaRPr lang="en-US" sz="20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4" name="Group 59"/>
          <p:cNvGrpSpPr/>
          <p:nvPr/>
        </p:nvGrpSpPr>
        <p:grpSpPr>
          <a:xfrm>
            <a:off x="1861863" y="1520788"/>
            <a:ext cx="2187053" cy="4688069"/>
            <a:chOff x="3753851" y="1202035"/>
            <a:chExt cx="1640290" cy="3516052"/>
          </a:xfrm>
        </p:grpSpPr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4300613" y="3341199"/>
              <a:ext cx="271386" cy="83812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4" y="3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1" y="14"/>
                </a:cxn>
                <a:cxn ang="0">
                  <a:pos x="3" y="18"/>
                </a:cxn>
                <a:cxn ang="0">
                  <a:pos x="5" y="21"/>
                </a:cxn>
                <a:cxn ang="0">
                  <a:pos x="68" y="21"/>
                </a:cxn>
                <a:cxn ang="0">
                  <a:pos x="68" y="0"/>
                </a:cxn>
              </a:cxnLst>
              <a:rect l="0" t="0" r="r" b="b"/>
              <a:pathLst>
                <a:path w="68" h="21">
                  <a:moveTo>
                    <a:pt x="68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4" y="3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14"/>
                  </a:lnTo>
                  <a:lnTo>
                    <a:pt x="3" y="18"/>
                  </a:lnTo>
                  <a:lnTo>
                    <a:pt x="5" y="21"/>
                  </a:lnTo>
                  <a:lnTo>
                    <a:pt x="68" y="2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/>
            </a:p>
          </p:txBody>
        </p:sp>
        <p:sp>
          <p:nvSpPr>
            <p:cNvPr id="16" name="Freeform 22"/>
            <p:cNvSpPr>
              <a:spLocks/>
            </p:cNvSpPr>
            <p:nvPr/>
          </p:nvSpPr>
          <p:spPr bwMode="auto">
            <a:xfrm>
              <a:off x="4152949" y="3425010"/>
              <a:ext cx="419054" cy="55075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4" y="1"/>
                </a:cxn>
                <a:cxn ang="0">
                  <a:pos x="47" y="1"/>
                </a:cxn>
                <a:cxn ang="0">
                  <a:pos x="47" y="1"/>
                </a:cxn>
                <a:cxn ang="0">
                  <a:pos x="43" y="18"/>
                </a:cxn>
                <a:cxn ang="0">
                  <a:pos x="39" y="34"/>
                </a:cxn>
                <a:cxn ang="0">
                  <a:pos x="28" y="68"/>
                </a:cxn>
                <a:cxn ang="0">
                  <a:pos x="15" y="103"/>
                </a:cxn>
                <a:cxn ang="0">
                  <a:pos x="0" y="138"/>
                </a:cxn>
                <a:cxn ang="0">
                  <a:pos x="60" y="138"/>
                </a:cxn>
                <a:cxn ang="0">
                  <a:pos x="60" y="138"/>
                </a:cxn>
                <a:cxn ang="0">
                  <a:pos x="71" y="94"/>
                </a:cxn>
                <a:cxn ang="0">
                  <a:pos x="77" y="65"/>
                </a:cxn>
                <a:cxn ang="0">
                  <a:pos x="80" y="53"/>
                </a:cxn>
                <a:cxn ang="0">
                  <a:pos x="81" y="44"/>
                </a:cxn>
                <a:cxn ang="0">
                  <a:pos x="105" y="44"/>
                </a:cxn>
                <a:cxn ang="0">
                  <a:pos x="105" y="44"/>
                </a:cxn>
                <a:cxn ang="0">
                  <a:pos x="105" y="0"/>
                </a:cxn>
                <a:cxn ang="0">
                  <a:pos x="42" y="0"/>
                </a:cxn>
              </a:cxnLst>
              <a:rect l="0" t="0" r="r" b="b"/>
              <a:pathLst>
                <a:path w="105" h="138">
                  <a:moveTo>
                    <a:pt x="42" y="0"/>
                  </a:moveTo>
                  <a:lnTo>
                    <a:pt x="42" y="0"/>
                  </a:lnTo>
                  <a:lnTo>
                    <a:pt x="44" y="1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3" y="18"/>
                  </a:lnTo>
                  <a:lnTo>
                    <a:pt x="39" y="34"/>
                  </a:lnTo>
                  <a:lnTo>
                    <a:pt x="28" y="68"/>
                  </a:lnTo>
                  <a:lnTo>
                    <a:pt x="15" y="103"/>
                  </a:lnTo>
                  <a:lnTo>
                    <a:pt x="0" y="138"/>
                  </a:lnTo>
                  <a:lnTo>
                    <a:pt x="60" y="138"/>
                  </a:lnTo>
                  <a:lnTo>
                    <a:pt x="60" y="138"/>
                  </a:lnTo>
                  <a:lnTo>
                    <a:pt x="71" y="94"/>
                  </a:lnTo>
                  <a:lnTo>
                    <a:pt x="77" y="65"/>
                  </a:lnTo>
                  <a:lnTo>
                    <a:pt x="80" y="53"/>
                  </a:lnTo>
                  <a:lnTo>
                    <a:pt x="81" y="44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auto">
            <a:xfrm>
              <a:off x="4472227" y="1202035"/>
              <a:ext cx="99776" cy="502863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24" y="0"/>
                </a:cxn>
                <a:cxn ang="0">
                  <a:pos x="24" y="34"/>
                </a:cxn>
                <a:cxn ang="0">
                  <a:pos x="24" y="34"/>
                </a:cxn>
                <a:cxn ang="0">
                  <a:pos x="23" y="35"/>
                </a:cxn>
                <a:cxn ang="0">
                  <a:pos x="21" y="37"/>
                </a:cxn>
                <a:cxn ang="0">
                  <a:pos x="21" y="69"/>
                </a:cxn>
                <a:cxn ang="0">
                  <a:pos x="19" y="69"/>
                </a:cxn>
                <a:cxn ang="0">
                  <a:pos x="19" y="69"/>
                </a:cxn>
                <a:cxn ang="0">
                  <a:pos x="17" y="69"/>
                </a:cxn>
                <a:cxn ang="0">
                  <a:pos x="16" y="70"/>
                </a:cxn>
                <a:cxn ang="0">
                  <a:pos x="14" y="72"/>
                </a:cxn>
                <a:cxn ang="0">
                  <a:pos x="14" y="73"/>
                </a:cxn>
                <a:cxn ang="0">
                  <a:pos x="14" y="73"/>
                </a:cxn>
                <a:cxn ang="0">
                  <a:pos x="15" y="76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8" y="77"/>
                </a:cxn>
                <a:cxn ang="0">
                  <a:pos x="6" y="78"/>
                </a:cxn>
                <a:cxn ang="0">
                  <a:pos x="5" y="80"/>
                </a:cxn>
                <a:cxn ang="0">
                  <a:pos x="4" y="83"/>
                </a:cxn>
                <a:cxn ang="0">
                  <a:pos x="4" y="88"/>
                </a:cxn>
                <a:cxn ang="0">
                  <a:pos x="4" y="88"/>
                </a:cxn>
                <a:cxn ang="0">
                  <a:pos x="5" y="91"/>
                </a:cxn>
                <a:cxn ang="0">
                  <a:pos x="5" y="91"/>
                </a:cxn>
                <a:cxn ang="0">
                  <a:pos x="3" y="92"/>
                </a:cxn>
                <a:cxn ang="0">
                  <a:pos x="1" y="93"/>
                </a:cxn>
                <a:cxn ang="0">
                  <a:pos x="0" y="9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2" y="111"/>
                </a:cxn>
                <a:cxn ang="0">
                  <a:pos x="4" y="120"/>
                </a:cxn>
                <a:cxn ang="0">
                  <a:pos x="5" y="124"/>
                </a:cxn>
                <a:cxn ang="0">
                  <a:pos x="7" y="126"/>
                </a:cxn>
                <a:cxn ang="0">
                  <a:pos x="25" y="126"/>
                </a:cxn>
                <a:cxn ang="0">
                  <a:pos x="25" y="0"/>
                </a:cxn>
              </a:cxnLst>
              <a:rect l="0" t="0" r="r" b="b"/>
              <a:pathLst>
                <a:path w="25" h="126">
                  <a:moveTo>
                    <a:pt x="25" y="0"/>
                  </a:moveTo>
                  <a:lnTo>
                    <a:pt x="25" y="0"/>
                  </a:lnTo>
                  <a:lnTo>
                    <a:pt x="24" y="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3" y="35"/>
                  </a:lnTo>
                  <a:lnTo>
                    <a:pt x="21" y="3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7" y="69"/>
                  </a:lnTo>
                  <a:lnTo>
                    <a:pt x="16" y="70"/>
                  </a:lnTo>
                  <a:lnTo>
                    <a:pt x="14" y="72"/>
                  </a:lnTo>
                  <a:lnTo>
                    <a:pt x="14" y="73"/>
                  </a:lnTo>
                  <a:lnTo>
                    <a:pt x="14" y="73"/>
                  </a:lnTo>
                  <a:lnTo>
                    <a:pt x="15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8" y="77"/>
                  </a:lnTo>
                  <a:lnTo>
                    <a:pt x="6" y="78"/>
                  </a:lnTo>
                  <a:lnTo>
                    <a:pt x="5" y="80"/>
                  </a:lnTo>
                  <a:lnTo>
                    <a:pt x="4" y="83"/>
                  </a:lnTo>
                  <a:lnTo>
                    <a:pt x="4" y="88"/>
                  </a:lnTo>
                  <a:lnTo>
                    <a:pt x="4" y="88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92"/>
                  </a:lnTo>
                  <a:lnTo>
                    <a:pt x="1" y="93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111"/>
                  </a:lnTo>
                  <a:lnTo>
                    <a:pt x="4" y="120"/>
                  </a:lnTo>
                  <a:lnTo>
                    <a:pt x="5" y="124"/>
                  </a:lnTo>
                  <a:lnTo>
                    <a:pt x="7" y="126"/>
                  </a:lnTo>
                  <a:lnTo>
                    <a:pt x="25" y="12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18" name="Freeform 24"/>
            <p:cNvSpPr>
              <a:spLocks/>
            </p:cNvSpPr>
            <p:nvPr/>
          </p:nvSpPr>
          <p:spPr bwMode="auto">
            <a:xfrm>
              <a:off x="4356487" y="1704898"/>
              <a:ext cx="215513" cy="1636301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36" y="0"/>
                </a:cxn>
                <a:cxn ang="0">
                  <a:pos x="36" y="0"/>
                </a:cxn>
                <a:cxn ang="0">
                  <a:pos x="37" y="0"/>
                </a:cxn>
                <a:cxn ang="0">
                  <a:pos x="37" y="0"/>
                </a:cxn>
                <a:cxn ang="0">
                  <a:pos x="37" y="30"/>
                </a:cxn>
                <a:cxn ang="0">
                  <a:pos x="36" y="59"/>
                </a:cxn>
                <a:cxn ang="0">
                  <a:pos x="33" y="122"/>
                </a:cxn>
                <a:cxn ang="0">
                  <a:pos x="29" y="183"/>
                </a:cxn>
                <a:cxn ang="0">
                  <a:pos x="22" y="243"/>
                </a:cxn>
                <a:cxn ang="0">
                  <a:pos x="15" y="297"/>
                </a:cxn>
                <a:cxn ang="0">
                  <a:pos x="9" y="346"/>
                </a:cxn>
                <a:cxn ang="0">
                  <a:pos x="0" y="410"/>
                </a:cxn>
                <a:cxn ang="0">
                  <a:pos x="54" y="410"/>
                </a:cxn>
                <a:cxn ang="0">
                  <a:pos x="54" y="0"/>
                </a:cxn>
                <a:cxn ang="0">
                  <a:pos x="36" y="0"/>
                </a:cxn>
              </a:cxnLst>
              <a:rect l="0" t="0" r="r" b="b"/>
              <a:pathLst>
                <a:path w="54" h="410">
                  <a:moveTo>
                    <a:pt x="36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7" y="30"/>
                  </a:lnTo>
                  <a:lnTo>
                    <a:pt x="36" y="59"/>
                  </a:lnTo>
                  <a:lnTo>
                    <a:pt x="33" y="122"/>
                  </a:lnTo>
                  <a:lnTo>
                    <a:pt x="29" y="183"/>
                  </a:lnTo>
                  <a:lnTo>
                    <a:pt x="22" y="243"/>
                  </a:lnTo>
                  <a:lnTo>
                    <a:pt x="15" y="297"/>
                  </a:lnTo>
                  <a:lnTo>
                    <a:pt x="9" y="346"/>
                  </a:lnTo>
                  <a:lnTo>
                    <a:pt x="0" y="410"/>
                  </a:lnTo>
                  <a:lnTo>
                    <a:pt x="54" y="410"/>
                  </a:lnTo>
                  <a:lnTo>
                    <a:pt x="54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3753851" y="4143386"/>
              <a:ext cx="818151" cy="574701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81" y="0"/>
                </a:cxn>
                <a:cxn ang="0">
                  <a:pos x="65" y="29"/>
                </a:cxn>
                <a:cxn ang="0">
                  <a:pos x="51" y="56"/>
                </a:cxn>
                <a:cxn ang="0">
                  <a:pos x="25" y="102"/>
                </a:cxn>
                <a:cxn ang="0">
                  <a:pos x="6" y="133"/>
                </a:cxn>
                <a:cxn ang="0">
                  <a:pos x="0" y="144"/>
                </a:cxn>
                <a:cxn ang="0">
                  <a:pos x="82" y="144"/>
                </a:cxn>
                <a:cxn ang="0">
                  <a:pos x="86" y="144"/>
                </a:cxn>
                <a:cxn ang="0">
                  <a:pos x="86" y="144"/>
                </a:cxn>
                <a:cxn ang="0">
                  <a:pos x="86" y="133"/>
                </a:cxn>
                <a:cxn ang="0">
                  <a:pos x="88" y="122"/>
                </a:cxn>
                <a:cxn ang="0">
                  <a:pos x="92" y="111"/>
                </a:cxn>
                <a:cxn ang="0">
                  <a:pos x="96" y="101"/>
                </a:cxn>
                <a:cxn ang="0">
                  <a:pos x="100" y="92"/>
                </a:cxn>
                <a:cxn ang="0">
                  <a:pos x="107" y="82"/>
                </a:cxn>
                <a:cxn ang="0">
                  <a:pos x="114" y="75"/>
                </a:cxn>
                <a:cxn ang="0">
                  <a:pos x="121" y="67"/>
                </a:cxn>
                <a:cxn ang="0">
                  <a:pos x="130" y="59"/>
                </a:cxn>
                <a:cxn ang="0">
                  <a:pos x="139" y="54"/>
                </a:cxn>
                <a:cxn ang="0">
                  <a:pos x="149" y="48"/>
                </a:cxn>
                <a:cxn ang="0">
                  <a:pos x="159" y="44"/>
                </a:cxn>
                <a:cxn ang="0">
                  <a:pos x="170" y="40"/>
                </a:cxn>
                <a:cxn ang="0">
                  <a:pos x="181" y="37"/>
                </a:cxn>
                <a:cxn ang="0">
                  <a:pos x="193" y="35"/>
                </a:cxn>
                <a:cxn ang="0">
                  <a:pos x="205" y="35"/>
                </a:cxn>
                <a:cxn ang="0">
                  <a:pos x="205" y="35"/>
                </a:cxn>
                <a:cxn ang="0">
                  <a:pos x="205" y="35"/>
                </a:cxn>
                <a:cxn ang="0">
                  <a:pos x="205" y="0"/>
                </a:cxn>
                <a:cxn ang="0">
                  <a:pos x="81" y="0"/>
                </a:cxn>
              </a:cxnLst>
              <a:rect l="0" t="0" r="r" b="b"/>
              <a:pathLst>
                <a:path w="205" h="144">
                  <a:moveTo>
                    <a:pt x="81" y="0"/>
                  </a:moveTo>
                  <a:lnTo>
                    <a:pt x="81" y="0"/>
                  </a:lnTo>
                  <a:lnTo>
                    <a:pt x="65" y="29"/>
                  </a:lnTo>
                  <a:lnTo>
                    <a:pt x="51" y="56"/>
                  </a:lnTo>
                  <a:lnTo>
                    <a:pt x="25" y="102"/>
                  </a:lnTo>
                  <a:lnTo>
                    <a:pt x="6" y="133"/>
                  </a:lnTo>
                  <a:lnTo>
                    <a:pt x="0" y="144"/>
                  </a:lnTo>
                  <a:lnTo>
                    <a:pt x="82" y="144"/>
                  </a:lnTo>
                  <a:lnTo>
                    <a:pt x="86" y="144"/>
                  </a:lnTo>
                  <a:lnTo>
                    <a:pt x="86" y="144"/>
                  </a:lnTo>
                  <a:lnTo>
                    <a:pt x="86" y="133"/>
                  </a:lnTo>
                  <a:lnTo>
                    <a:pt x="88" y="122"/>
                  </a:lnTo>
                  <a:lnTo>
                    <a:pt x="92" y="111"/>
                  </a:lnTo>
                  <a:lnTo>
                    <a:pt x="96" y="101"/>
                  </a:lnTo>
                  <a:lnTo>
                    <a:pt x="100" y="92"/>
                  </a:lnTo>
                  <a:lnTo>
                    <a:pt x="107" y="82"/>
                  </a:lnTo>
                  <a:lnTo>
                    <a:pt x="114" y="75"/>
                  </a:lnTo>
                  <a:lnTo>
                    <a:pt x="121" y="67"/>
                  </a:lnTo>
                  <a:lnTo>
                    <a:pt x="130" y="59"/>
                  </a:lnTo>
                  <a:lnTo>
                    <a:pt x="139" y="54"/>
                  </a:lnTo>
                  <a:lnTo>
                    <a:pt x="149" y="48"/>
                  </a:lnTo>
                  <a:lnTo>
                    <a:pt x="159" y="44"/>
                  </a:lnTo>
                  <a:lnTo>
                    <a:pt x="170" y="40"/>
                  </a:lnTo>
                  <a:lnTo>
                    <a:pt x="181" y="37"/>
                  </a:lnTo>
                  <a:lnTo>
                    <a:pt x="193" y="35"/>
                  </a:lnTo>
                  <a:lnTo>
                    <a:pt x="205" y="35"/>
                  </a:lnTo>
                  <a:lnTo>
                    <a:pt x="205" y="35"/>
                  </a:lnTo>
                  <a:lnTo>
                    <a:pt x="205" y="35"/>
                  </a:lnTo>
                  <a:lnTo>
                    <a:pt x="205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4077119" y="3975765"/>
              <a:ext cx="494881" cy="167621"/>
            </a:xfrm>
            <a:custGeom>
              <a:avLst/>
              <a:gdLst/>
              <a:ahLst/>
              <a:cxnLst>
                <a:cxn ang="0">
                  <a:pos x="124" y="3"/>
                </a:cxn>
                <a:cxn ang="0">
                  <a:pos x="124" y="3"/>
                </a:cxn>
                <a:cxn ang="0">
                  <a:pos x="79" y="3"/>
                </a:cxn>
                <a:cxn ang="0">
                  <a:pos x="79" y="3"/>
                </a:cxn>
                <a:cxn ang="0">
                  <a:pos x="7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8" y="2"/>
                </a:cxn>
                <a:cxn ang="0">
                  <a:pos x="0" y="2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2"/>
                </a:cxn>
                <a:cxn ang="0">
                  <a:pos x="124" y="42"/>
                </a:cxn>
                <a:cxn ang="0">
                  <a:pos x="124" y="3"/>
                </a:cxn>
              </a:cxnLst>
              <a:rect l="0" t="0" r="r" b="b"/>
              <a:pathLst>
                <a:path w="124" h="42">
                  <a:moveTo>
                    <a:pt x="124" y="3"/>
                  </a:moveTo>
                  <a:lnTo>
                    <a:pt x="124" y="3"/>
                  </a:lnTo>
                  <a:lnTo>
                    <a:pt x="79" y="3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2"/>
                  </a:lnTo>
                  <a:lnTo>
                    <a:pt x="0" y="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2"/>
                  </a:lnTo>
                  <a:lnTo>
                    <a:pt x="124" y="42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4572000" y="3975765"/>
              <a:ext cx="498873" cy="167621"/>
            </a:xfrm>
            <a:custGeom>
              <a:avLst/>
              <a:gdLst/>
              <a:ahLst/>
              <a:cxnLst>
                <a:cxn ang="0">
                  <a:pos x="125" y="40"/>
                </a:cxn>
                <a:cxn ang="0">
                  <a:pos x="125" y="2"/>
                </a:cxn>
                <a:cxn ang="0">
                  <a:pos x="106" y="2"/>
                </a:cxn>
                <a:cxn ang="0">
                  <a:pos x="106" y="2"/>
                </a:cxn>
                <a:cxn ang="0">
                  <a:pos x="10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7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42"/>
                </a:cxn>
                <a:cxn ang="0">
                  <a:pos x="125" y="42"/>
                </a:cxn>
                <a:cxn ang="0">
                  <a:pos x="125" y="42"/>
                </a:cxn>
                <a:cxn ang="0">
                  <a:pos x="125" y="40"/>
                </a:cxn>
                <a:cxn ang="0">
                  <a:pos x="125" y="40"/>
                </a:cxn>
              </a:cxnLst>
              <a:rect l="0" t="0" r="r" b="b"/>
              <a:pathLst>
                <a:path w="125" h="42">
                  <a:moveTo>
                    <a:pt x="125" y="40"/>
                  </a:moveTo>
                  <a:lnTo>
                    <a:pt x="125" y="2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7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42"/>
                  </a:lnTo>
                  <a:lnTo>
                    <a:pt x="125" y="42"/>
                  </a:lnTo>
                  <a:lnTo>
                    <a:pt x="125" y="42"/>
                  </a:lnTo>
                  <a:lnTo>
                    <a:pt x="125" y="40"/>
                  </a:lnTo>
                  <a:lnTo>
                    <a:pt x="125" y="4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4572000" y="4143386"/>
              <a:ext cx="822141" cy="574701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3" y="35"/>
                </a:cxn>
                <a:cxn ang="0">
                  <a:pos x="24" y="37"/>
                </a:cxn>
                <a:cxn ang="0">
                  <a:pos x="36" y="40"/>
                </a:cxn>
                <a:cxn ang="0">
                  <a:pos x="46" y="43"/>
                </a:cxn>
                <a:cxn ang="0">
                  <a:pos x="57" y="48"/>
                </a:cxn>
                <a:cxn ang="0">
                  <a:pos x="67" y="54"/>
                </a:cxn>
                <a:cxn ang="0">
                  <a:pos x="75" y="59"/>
                </a:cxn>
                <a:cxn ang="0">
                  <a:pos x="84" y="67"/>
                </a:cxn>
                <a:cxn ang="0">
                  <a:pos x="92" y="75"/>
                </a:cxn>
                <a:cxn ang="0">
                  <a:pos x="99" y="82"/>
                </a:cxn>
                <a:cxn ang="0">
                  <a:pos x="105" y="92"/>
                </a:cxn>
                <a:cxn ang="0">
                  <a:pos x="109" y="101"/>
                </a:cxn>
                <a:cxn ang="0">
                  <a:pos x="114" y="111"/>
                </a:cxn>
                <a:cxn ang="0">
                  <a:pos x="117" y="122"/>
                </a:cxn>
                <a:cxn ang="0">
                  <a:pos x="119" y="133"/>
                </a:cxn>
                <a:cxn ang="0">
                  <a:pos x="120" y="144"/>
                </a:cxn>
                <a:cxn ang="0">
                  <a:pos x="126" y="144"/>
                </a:cxn>
                <a:cxn ang="0">
                  <a:pos x="206" y="144"/>
                </a:cxn>
                <a:cxn ang="0">
                  <a:pos x="206" y="144"/>
                </a:cxn>
                <a:cxn ang="0">
                  <a:pos x="199" y="133"/>
                </a:cxn>
                <a:cxn ang="0">
                  <a:pos x="181" y="102"/>
                </a:cxn>
                <a:cxn ang="0">
                  <a:pos x="154" y="56"/>
                </a:cxn>
                <a:cxn ang="0">
                  <a:pos x="140" y="29"/>
                </a:cxn>
                <a:cxn ang="0">
                  <a:pos x="125" y="0"/>
                </a:cxn>
                <a:cxn ang="0">
                  <a:pos x="125" y="0"/>
                </a:cxn>
              </a:cxnLst>
              <a:rect l="0" t="0" r="r" b="b"/>
              <a:pathLst>
                <a:path w="206" h="144">
                  <a:moveTo>
                    <a:pt x="125" y="0"/>
                  </a:move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3" y="35"/>
                  </a:lnTo>
                  <a:lnTo>
                    <a:pt x="24" y="37"/>
                  </a:lnTo>
                  <a:lnTo>
                    <a:pt x="36" y="40"/>
                  </a:lnTo>
                  <a:lnTo>
                    <a:pt x="46" y="43"/>
                  </a:lnTo>
                  <a:lnTo>
                    <a:pt x="57" y="48"/>
                  </a:lnTo>
                  <a:lnTo>
                    <a:pt x="67" y="54"/>
                  </a:lnTo>
                  <a:lnTo>
                    <a:pt x="75" y="59"/>
                  </a:lnTo>
                  <a:lnTo>
                    <a:pt x="84" y="67"/>
                  </a:lnTo>
                  <a:lnTo>
                    <a:pt x="92" y="75"/>
                  </a:lnTo>
                  <a:lnTo>
                    <a:pt x="99" y="82"/>
                  </a:lnTo>
                  <a:lnTo>
                    <a:pt x="105" y="92"/>
                  </a:lnTo>
                  <a:lnTo>
                    <a:pt x="109" y="101"/>
                  </a:lnTo>
                  <a:lnTo>
                    <a:pt x="114" y="111"/>
                  </a:lnTo>
                  <a:lnTo>
                    <a:pt x="117" y="122"/>
                  </a:lnTo>
                  <a:lnTo>
                    <a:pt x="119" y="133"/>
                  </a:lnTo>
                  <a:lnTo>
                    <a:pt x="120" y="144"/>
                  </a:lnTo>
                  <a:lnTo>
                    <a:pt x="126" y="144"/>
                  </a:lnTo>
                  <a:lnTo>
                    <a:pt x="206" y="144"/>
                  </a:lnTo>
                  <a:lnTo>
                    <a:pt x="206" y="144"/>
                  </a:lnTo>
                  <a:lnTo>
                    <a:pt x="199" y="133"/>
                  </a:lnTo>
                  <a:lnTo>
                    <a:pt x="181" y="102"/>
                  </a:lnTo>
                  <a:lnTo>
                    <a:pt x="154" y="56"/>
                  </a:lnTo>
                  <a:lnTo>
                    <a:pt x="140" y="29"/>
                  </a:lnTo>
                  <a:lnTo>
                    <a:pt x="12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3" name="Freeform 29"/>
            <p:cNvSpPr>
              <a:spLocks/>
            </p:cNvSpPr>
            <p:nvPr/>
          </p:nvSpPr>
          <p:spPr bwMode="auto">
            <a:xfrm>
              <a:off x="4572000" y="1202035"/>
              <a:ext cx="103765" cy="502863"/>
            </a:xfrm>
            <a:custGeom>
              <a:avLst/>
              <a:gdLst/>
              <a:ahLst/>
              <a:cxnLst>
                <a:cxn ang="0">
                  <a:pos x="26" y="98"/>
                </a:cxn>
                <a:cxn ang="0">
                  <a:pos x="26" y="98"/>
                </a:cxn>
                <a:cxn ang="0">
                  <a:pos x="26" y="95"/>
                </a:cxn>
                <a:cxn ang="0">
                  <a:pos x="25" y="93"/>
                </a:cxn>
                <a:cxn ang="0">
                  <a:pos x="23" y="92"/>
                </a:cxn>
                <a:cxn ang="0">
                  <a:pos x="21" y="91"/>
                </a:cxn>
                <a:cxn ang="0">
                  <a:pos x="21" y="91"/>
                </a:cxn>
                <a:cxn ang="0">
                  <a:pos x="22" y="88"/>
                </a:cxn>
                <a:cxn ang="0">
                  <a:pos x="22" y="83"/>
                </a:cxn>
                <a:cxn ang="0">
                  <a:pos x="22" y="83"/>
                </a:cxn>
                <a:cxn ang="0">
                  <a:pos x="22" y="80"/>
                </a:cxn>
                <a:cxn ang="0">
                  <a:pos x="19" y="78"/>
                </a:cxn>
                <a:cxn ang="0">
                  <a:pos x="17" y="77"/>
                </a:cxn>
                <a:cxn ang="0">
                  <a:pos x="14" y="76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12" y="72"/>
                </a:cxn>
                <a:cxn ang="0">
                  <a:pos x="11" y="70"/>
                </a:cxn>
                <a:cxn ang="0">
                  <a:pos x="9" y="69"/>
                </a:cxn>
                <a:cxn ang="0">
                  <a:pos x="6" y="69"/>
                </a:cxn>
                <a:cxn ang="0">
                  <a:pos x="4" y="6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3" y="35"/>
                </a:cxn>
                <a:cxn ang="0">
                  <a:pos x="2" y="34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26"/>
                </a:cxn>
                <a:cxn ang="0">
                  <a:pos x="19" y="126"/>
                </a:cxn>
                <a:cxn ang="0">
                  <a:pos x="19" y="126"/>
                </a:cxn>
                <a:cxn ang="0">
                  <a:pos x="21" y="124"/>
                </a:cxn>
                <a:cxn ang="0">
                  <a:pos x="22" y="120"/>
                </a:cxn>
                <a:cxn ang="0">
                  <a:pos x="24" y="111"/>
                </a:cxn>
                <a:cxn ang="0">
                  <a:pos x="26" y="98"/>
                </a:cxn>
                <a:cxn ang="0">
                  <a:pos x="26" y="98"/>
                </a:cxn>
              </a:cxnLst>
              <a:rect l="0" t="0" r="r" b="b"/>
              <a:pathLst>
                <a:path w="26" h="126">
                  <a:moveTo>
                    <a:pt x="26" y="98"/>
                  </a:moveTo>
                  <a:lnTo>
                    <a:pt x="26" y="98"/>
                  </a:lnTo>
                  <a:lnTo>
                    <a:pt x="26" y="95"/>
                  </a:lnTo>
                  <a:lnTo>
                    <a:pt x="25" y="93"/>
                  </a:lnTo>
                  <a:lnTo>
                    <a:pt x="23" y="92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2" y="88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0"/>
                  </a:lnTo>
                  <a:lnTo>
                    <a:pt x="19" y="78"/>
                  </a:lnTo>
                  <a:lnTo>
                    <a:pt x="17" y="77"/>
                  </a:lnTo>
                  <a:lnTo>
                    <a:pt x="14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2" y="72"/>
                  </a:lnTo>
                  <a:lnTo>
                    <a:pt x="11" y="70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19" y="126"/>
                  </a:lnTo>
                  <a:lnTo>
                    <a:pt x="19" y="126"/>
                  </a:lnTo>
                  <a:lnTo>
                    <a:pt x="21" y="124"/>
                  </a:lnTo>
                  <a:lnTo>
                    <a:pt x="22" y="120"/>
                  </a:lnTo>
                  <a:lnTo>
                    <a:pt x="24" y="111"/>
                  </a:lnTo>
                  <a:lnTo>
                    <a:pt x="26" y="98"/>
                  </a:lnTo>
                  <a:lnTo>
                    <a:pt x="26" y="9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4" name="Freeform 30"/>
            <p:cNvSpPr>
              <a:spLocks/>
            </p:cNvSpPr>
            <p:nvPr/>
          </p:nvSpPr>
          <p:spPr bwMode="auto">
            <a:xfrm>
              <a:off x="4572000" y="1704898"/>
              <a:ext cx="223495" cy="1636301"/>
            </a:xfrm>
            <a:custGeom>
              <a:avLst/>
              <a:gdLst/>
              <a:ahLst/>
              <a:cxnLst>
                <a:cxn ang="0">
                  <a:pos x="56" y="410"/>
                </a:cxn>
                <a:cxn ang="0">
                  <a:pos x="56" y="410"/>
                </a:cxn>
                <a:cxn ang="0">
                  <a:pos x="46" y="346"/>
                </a:cxn>
                <a:cxn ang="0">
                  <a:pos x="39" y="297"/>
                </a:cxn>
                <a:cxn ang="0">
                  <a:pos x="33" y="243"/>
                </a:cxn>
                <a:cxn ang="0">
                  <a:pos x="26" y="183"/>
                </a:cxn>
                <a:cxn ang="0">
                  <a:pos x="22" y="122"/>
                </a:cxn>
                <a:cxn ang="0">
                  <a:pos x="18" y="59"/>
                </a:cxn>
                <a:cxn ang="0">
                  <a:pos x="17" y="30"/>
                </a:cxn>
                <a:cxn ang="0">
                  <a:pos x="17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410"/>
                </a:cxn>
                <a:cxn ang="0">
                  <a:pos x="56" y="410"/>
                </a:cxn>
              </a:cxnLst>
              <a:rect l="0" t="0" r="r" b="b"/>
              <a:pathLst>
                <a:path w="56" h="410">
                  <a:moveTo>
                    <a:pt x="56" y="410"/>
                  </a:moveTo>
                  <a:lnTo>
                    <a:pt x="56" y="410"/>
                  </a:lnTo>
                  <a:lnTo>
                    <a:pt x="46" y="346"/>
                  </a:lnTo>
                  <a:lnTo>
                    <a:pt x="39" y="297"/>
                  </a:lnTo>
                  <a:lnTo>
                    <a:pt x="33" y="243"/>
                  </a:lnTo>
                  <a:lnTo>
                    <a:pt x="26" y="183"/>
                  </a:lnTo>
                  <a:lnTo>
                    <a:pt x="22" y="122"/>
                  </a:lnTo>
                  <a:lnTo>
                    <a:pt x="18" y="59"/>
                  </a:lnTo>
                  <a:lnTo>
                    <a:pt x="17" y="3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410"/>
                  </a:lnTo>
                  <a:lnTo>
                    <a:pt x="56" y="41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 dirty="0"/>
            </a:p>
          </p:txBody>
        </p:sp>
        <p:sp>
          <p:nvSpPr>
            <p:cNvPr id="25" name="Freeform 31"/>
            <p:cNvSpPr>
              <a:spLocks/>
            </p:cNvSpPr>
            <p:nvPr/>
          </p:nvSpPr>
          <p:spPr bwMode="auto">
            <a:xfrm>
              <a:off x="4572000" y="3341199"/>
              <a:ext cx="279368" cy="83812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70" y="8"/>
                </a:cxn>
                <a:cxn ang="0">
                  <a:pos x="69" y="6"/>
                </a:cxn>
                <a:cxn ang="0">
                  <a:pos x="68" y="4"/>
                </a:cxn>
                <a:cxn ang="0">
                  <a:pos x="66" y="3"/>
                </a:cxn>
                <a:cxn ang="0">
                  <a:pos x="62" y="2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56" y="0"/>
                </a:cxn>
                <a:cxn ang="0">
                  <a:pos x="0" y="0"/>
                </a:cxn>
                <a:cxn ang="0">
                  <a:pos x="0" y="21"/>
                </a:cxn>
                <a:cxn ang="0">
                  <a:pos x="63" y="21"/>
                </a:cxn>
                <a:cxn ang="0">
                  <a:pos x="63" y="21"/>
                </a:cxn>
                <a:cxn ang="0">
                  <a:pos x="67" y="18"/>
                </a:cxn>
                <a:cxn ang="0">
                  <a:pos x="68" y="14"/>
                </a:cxn>
                <a:cxn ang="0">
                  <a:pos x="70" y="8"/>
                </a:cxn>
                <a:cxn ang="0">
                  <a:pos x="70" y="8"/>
                </a:cxn>
              </a:cxnLst>
              <a:rect l="0" t="0" r="r" b="b"/>
              <a:pathLst>
                <a:path w="70" h="21">
                  <a:moveTo>
                    <a:pt x="70" y="8"/>
                  </a:moveTo>
                  <a:lnTo>
                    <a:pt x="70" y="8"/>
                  </a:lnTo>
                  <a:lnTo>
                    <a:pt x="69" y="6"/>
                  </a:lnTo>
                  <a:lnTo>
                    <a:pt x="68" y="4"/>
                  </a:lnTo>
                  <a:lnTo>
                    <a:pt x="66" y="3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7" y="18"/>
                  </a:lnTo>
                  <a:lnTo>
                    <a:pt x="68" y="14"/>
                  </a:lnTo>
                  <a:lnTo>
                    <a:pt x="70" y="8"/>
                  </a:lnTo>
                  <a:lnTo>
                    <a:pt x="70" y="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26" name="Freeform 32"/>
            <p:cNvSpPr>
              <a:spLocks/>
            </p:cNvSpPr>
            <p:nvPr/>
          </p:nvSpPr>
          <p:spPr bwMode="auto">
            <a:xfrm>
              <a:off x="4572000" y="3425010"/>
              <a:ext cx="423043" cy="550755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62" y="1"/>
                </a:cxn>
                <a:cxn ang="0">
                  <a:pos x="62" y="1"/>
                </a:cxn>
                <a:cxn ang="0">
                  <a:pos x="63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1" y="44"/>
                </a:cxn>
                <a:cxn ang="0">
                  <a:pos x="25" y="44"/>
                </a:cxn>
                <a:cxn ang="0">
                  <a:pos x="25" y="44"/>
                </a:cxn>
                <a:cxn ang="0">
                  <a:pos x="33" y="84"/>
                </a:cxn>
                <a:cxn ang="0">
                  <a:pos x="39" y="114"/>
                </a:cxn>
                <a:cxn ang="0">
                  <a:pos x="46" y="138"/>
                </a:cxn>
                <a:cxn ang="0">
                  <a:pos x="106" y="138"/>
                </a:cxn>
                <a:cxn ang="0">
                  <a:pos x="106" y="138"/>
                </a:cxn>
                <a:cxn ang="0">
                  <a:pos x="91" y="103"/>
                </a:cxn>
                <a:cxn ang="0">
                  <a:pos x="78" y="68"/>
                </a:cxn>
                <a:cxn ang="0">
                  <a:pos x="67" y="34"/>
                </a:cxn>
                <a:cxn ang="0">
                  <a:pos x="62" y="18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106" h="138">
                  <a:moveTo>
                    <a:pt x="59" y="1"/>
                  </a:moveTo>
                  <a:lnTo>
                    <a:pt x="62" y="1"/>
                  </a:lnTo>
                  <a:lnTo>
                    <a:pt x="62" y="1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44"/>
                  </a:lnTo>
                  <a:lnTo>
                    <a:pt x="1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33" y="84"/>
                  </a:lnTo>
                  <a:lnTo>
                    <a:pt x="39" y="114"/>
                  </a:lnTo>
                  <a:lnTo>
                    <a:pt x="46" y="138"/>
                  </a:lnTo>
                  <a:lnTo>
                    <a:pt x="106" y="138"/>
                  </a:lnTo>
                  <a:lnTo>
                    <a:pt x="106" y="138"/>
                  </a:lnTo>
                  <a:lnTo>
                    <a:pt x="91" y="103"/>
                  </a:lnTo>
                  <a:lnTo>
                    <a:pt x="78" y="68"/>
                  </a:lnTo>
                  <a:lnTo>
                    <a:pt x="67" y="34"/>
                  </a:lnTo>
                  <a:lnTo>
                    <a:pt x="62" y="18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27" name="Group 86"/>
          <p:cNvGrpSpPr/>
          <p:nvPr/>
        </p:nvGrpSpPr>
        <p:grpSpPr>
          <a:xfrm>
            <a:off x="4095736" y="5507314"/>
            <a:ext cx="6762797" cy="867930"/>
            <a:chOff x="3071802" y="4191938"/>
            <a:chExt cx="5072098" cy="650949"/>
          </a:xfrm>
        </p:grpSpPr>
        <p:sp>
          <p:nvSpPr>
            <p:cNvPr id="28" name="Rectangle 69"/>
            <p:cNvSpPr/>
            <p:nvPr/>
          </p:nvSpPr>
          <p:spPr>
            <a:xfrm>
              <a:off x="4000496" y="4334307"/>
              <a:ext cx="1071570" cy="2857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071802" y="4500576"/>
              <a:ext cx="785818" cy="1588"/>
            </a:xfrm>
            <a:prstGeom prst="line">
              <a:avLst/>
            </a:prstGeom>
            <a:ln w="1270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53"/>
            <p:cNvSpPr/>
            <p:nvPr/>
          </p:nvSpPr>
          <p:spPr>
            <a:xfrm>
              <a:off x="5357818" y="4191938"/>
              <a:ext cx="2786082" cy="65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31" name="Rectangle 65"/>
            <p:cNvSpPr/>
            <p:nvPr/>
          </p:nvSpPr>
          <p:spPr>
            <a:xfrm>
              <a:off x="4032417" y="4325223"/>
              <a:ext cx="1007729" cy="3000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Open Sans" pitchFamily="34" charset="0"/>
                </a:rPr>
                <a:t>添加</a:t>
              </a:r>
              <a:r>
                <a:rPr lang="zh-CN" altLang="en-US" sz="2000" dirty="0" smtClean="0">
                  <a:solidFill>
                    <a:schemeClr val="bg1"/>
                  </a:solidFill>
                  <a:cs typeface="Open Sans" pitchFamily="34" charset="0"/>
                </a:rPr>
                <a:t>主题</a:t>
              </a:r>
              <a:r>
                <a:rPr lang="en-US" sz="2000" dirty="0" smtClean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4</a:t>
              </a:r>
              <a:endParaRPr lang="en-US" sz="20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32" name="Group 85"/>
          <p:cNvGrpSpPr/>
          <p:nvPr/>
        </p:nvGrpSpPr>
        <p:grpSpPr>
          <a:xfrm>
            <a:off x="3619483" y="4211170"/>
            <a:ext cx="7239051" cy="867930"/>
            <a:chOff x="2714612" y="3219828"/>
            <a:chExt cx="5429288" cy="650949"/>
          </a:xfrm>
        </p:grpSpPr>
        <p:sp>
          <p:nvSpPr>
            <p:cNvPr id="33" name="Rectangle 68"/>
            <p:cNvSpPr/>
            <p:nvPr/>
          </p:nvSpPr>
          <p:spPr>
            <a:xfrm>
              <a:off x="4000496" y="3328986"/>
              <a:ext cx="1071570" cy="2857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34" name="Rectangle 52"/>
            <p:cNvSpPr/>
            <p:nvPr/>
          </p:nvSpPr>
          <p:spPr>
            <a:xfrm>
              <a:off x="5357818" y="3219828"/>
              <a:ext cx="2786082" cy="6509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  <p:sp>
          <p:nvSpPr>
            <p:cNvPr id="35" name="Rectangle 64"/>
            <p:cNvSpPr/>
            <p:nvPr/>
          </p:nvSpPr>
          <p:spPr>
            <a:xfrm>
              <a:off x="4032417" y="3321820"/>
              <a:ext cx="1007728" cy="3000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Open Sans" pitchFamily="34" charset="0"/>
                </a:rPr>
                <a:t>添加</a:t>
              </a:r>
              <a:r>
                <a:rPr lang="zh-CN" altLang="en-US" sz="2000" dirty="0" smtClean="0">
                  <a:solidFill>
                    <a:schemeClr val="bg1"/>
                  </a:solidFill>
                  <a:cs typeface="Open Sans" pitchFamily="34" charset="0"/>
                </a:rPr>
                <a:t>主题</a:t>
              </a:r>
              <a:r>
                <a:rPr lang="en-US" sz="2000" dirty="0" smtClean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3</a:t>
              </a:r>
              <a:endParaRPr lang="en-US" sz="2000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  <p:cxnSp>
          <p:nvCxnSpPr>
            <p:cNvPr id="36" name="Straight Connector 79"/>
            <p:cNvCxnSpPr/>
            <p:nvPr/>
          </p:nvCxnSpPr>
          <p:spPr>
            <a:xfrm>
              <a:off x="2714612" y="3500444"/>
              <a:ext cx="1143008" cy="2011"/>
            </a:xfrm>
            <a:prstGeom prst="line">
              <a:avLst/>
            </a:prstGeom>
            <a:ln w="1270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活动参加要求及注意点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28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1405189" y="2065947"/>
            <a:ext cx="3420512" cy="6093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在此录入上述图表的描述说明，在此录入图表的描述说明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Box 5"/>
          <p:cNvSpPr txBox="1"/>
          <p:nvPr/>
        </p:nvSpPr>
        <p:spPr>
          <a:xfrm>
            <a:off x="7340965" y="2065947"/>
            <a:ext cx="3420512" cy="6093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在此录入上述图表的描述说明，在此录入图表的描述说明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5168147" y="1856597"/>
            <a:ext cx="830091" cy="829067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5398700" y="1942837"/>
            <a:ext cx="368984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7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sz="4267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6193764" y="1856597"/>
            <a:ext cx="830091" cy="829067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TextBox 7"/>
          <p:cNvSpPr>
            <a:spLocks noChangeArrowheads="1"/>
          </p:cNvSpPr>
          <p:nvPr/>
        </p:nvSpPr>
        <p:spPr bwMode="auto">
          <a:xfrm>
            <a:off x="6424317" y="1942837"/>
            <a:ext cx="368984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7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  <a:sym typeface="微软雅黑" pitchFamily="34" charset="-122"/>
              </a:rPr>
              <a:t>5</a:t>
            </a:r>
            <a:endParaRPr lang="zh-CN" altLang="en-US" sz="4267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5168147" y="3011765"/>
            <a:ext cx="830091" cy="829067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5398700" y="3098005"/>
            <a:ext cx="368984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7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  <a:sym typeface="微软雅黑" pitchFamily="34" charset="-122"/>
              </a:rPr>
              <a:t>2</a:t>
            </a:r>
            <a:endParaRPr lang="zh-CN" altLang="en-US" sz="4267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6193764" y="3011765"/>
            <a:ext cx="830091" cy="829067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6424317" y="3098005"/>
            <a:ext cx="368984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7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  <a:sym typeface="微软雅黑" pitchFamily="34" charset="-122"/>
              </a:rPr>
              <a:t>6</a:t>
            </a:r>
            <a:endParaRPr lang="zh-CN" altLang="en-US" sz="4267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5168147" y="4166933"/>
            <a:ext cx="830091" cy="829067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5398700" y="4253173"/>
            <a:ext cx="368984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7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  <a:sym typeface="微软雅黑" pitchFamily="34" charset="-122"/>
              </a:rPr>
              <a:t>3</a:t>
            </a:r>
            <a:endParaRPr lang="zh-CN" altLang="en-US" sz="4267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6193764" y="4166933"/>
            <a:ext cx="830091" cy="829067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6424317" y="4253173"/>
            <a:ext cx="368984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7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  <a:sym typeface="微软雅黑" pitchFamily="34" charset="-122"/>
              </a:rPr>
              <a:t>7</a:t>
            </a:r>
            <a:endParaRPr lang="zh-CN" altLang="en-US" sz="4267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5168147" y="5322101"/>
            <a:ext cx="830091" cy="829067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5398700" y="5408341"/>
            <a:ext cx="368984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7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  <a:sym typeface="微软雅黑" pitchFamily="34" charset="-122"/>
              </a:rPr>
              <a:t>4</a:t>
            </a:r>
            <a:endParaRPr lang="zh-CN" altLang="en-US" sz="4267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6193764" y="5322101"/>
            <a:ext cx="830091" cy="829067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6424317" y="5408341"/>
            <a:ext cx="368984" cy="65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267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itchFamily="34" charset="-122"/>
                <a:sym typeface="微软雅黑" pitchFamily="34" charset="-122"/>
              </a:rPr>
              <a:t>8</a:t>
            </a:r>
            <a:endParaRPr lang="zh-CN" altLang="en-US" sz="4267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1405188" y="3221115"/>
            <a:ext cx="3420512" cy="6093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在此录入上述图表的描述说明，在此录入图表的描述说明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5"/>
          <p:cNvSpPr txBox="1"/>
          <p:nvPr/>
        </p:nvSpPr>
        <p:spPr>
          <a:xfrm>
            <a:off x="7340965" y="3221115"/>
            <a:ext cx="3420512" cy="6093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在此录入上述图表的描述说明，在此录入图表的描述说明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Box 5"/>
          <p:cNvSpPr txBox="1"/>
          <p:nvPr/>
        </p:nvSpPr>
        <p:spPr>
          <a:xfrm>
            <a:off x="1405188" y="4376283"/>
            <a:ext cx="3420512" cy="6093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在此录入上述图表的描述说明，在此录入图表的描述说明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xtBox 5"/>
          <p:cNvSpPr txBox="1"/>
          <p:nvPr/>
        </p:nvSpPr>
        <p:spPr>
          <a:xfrm>
            <a:off x="7340965" y="4376283"/>
            <a:ext cx="3420512" cy="6093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在此录入上述图表的描述说明，在此录入图表的描述说明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5"/>
          <p:cNvSpPr txBox="1"/>
          <p:nvPr/>
        </p:nvSpPr>
        <p:spPr>
          <a:xfrm>
            <a:off x="1405188" y="5531451"/>
            <a:ext cx="3420512" cy="6093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在此录入上述图表的描述说明，在此录入图表的描述说明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5"/>
          <p:cNvSpPr txBox="1"/>
          <p:nvPr/>
        </p:nvSpPr>
        <p:spPr>
          <a:xfrm>
            <a:off x="7340965" y="5531451"/>
            <a:ext cx="3420512" cy="6093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在此录入上述图表的描述说明，在此录入图表的描述说明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TextBox 9"/>
          <p:cNvSpPr txBox="1"/>
          <p:nvPr/>
        </p:nvSpPr>
        <p:spPr>
          <a:xfrm>
            <a:off x="844813" y="2129296"/>
            <a:ext cx="301743" cy="4513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380990" indent="-380990">
              <a:buFont typeface="Wingdings" pitchFamily="2" charset="2"/>
              <a:buChar char="ü"/>
            </a:pPr>
            <a:r>
              <a:rPr lang="zh-CN" altLang="en-US" sz="2933" dirty="0">
                <a:solidFill>
                  <a:schemeClr val="accent1"/>
                </a:solidFill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en-US" altLang="zh-CN" sz="2933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27" name="TextBox 9"/>
          <p:cNvSpPr txBox="1"/>
          <p:nvPr/>
        </p:nvSpPr>
        <p:spPr>
          <a:xfrm>
            <a:off x="844813" y="3252311"/>
            <a:ext cx="301743" cy="451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80990" indent="-380990">
              <a:buFont typeface="Wingdings" pitchFamily="2" charset="2"/>
              <a:buChar char="ü"/>
            </a:pPr>
            <a:r>
              <a:rPr lang="zh-CN" altLang="en-US" sz="2933" dirty="0">
                <a:solidFill>
                  <a:schemeClr val="accent2"/>
                </a:solidFill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en-US" altLang="zh-CN" sz="2933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28" name="TextBox 9"/>
          <p:cNvSpPr txBox="1"/>
          <p:nvPr/>
        </p:nvSpPr>
        <p:spPr>
          <a:xfrm>
            <a:off x="844813" y="5571298"/>
            <a:ext cx="301743" cy="451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80990" indent="-380990">
              <a:buFont typeface="Wingdings" pitchFamily="2" charset="2"/>
              <a:buChar char="ü"/>
            </a:pPr>
            <a:r>
              <a:rPr lang="zh-CN" altLang="en-US" sz="2933" dirty="0">
                <a:solidFill>
                  <a:schemeClr val="accent2"/>
                </a:solidFill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en-US" altLang="zh-CN" sz="2933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29" name="TextBox 9"/>
          <p:cNvSpPr txBox="1"/>
          <p:nvPr/>
        </p:nvSpPr>
        <p:spPr>
          <a:xfrm>
            <a:off x="10992545" y="4411803"/>
            <a:ext cx="301743" cy="451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80990" indent="-380990">
              <a:buFont typeface="Wingdings" pitchFamily="2" charset="2"/>
              <a:buChar char="ü"/>
            </a:pPr>
            <a:r>
              <a:rPr lang="zh-CN" altLang="en-US" sz="2933" dirty="0">
                <a:solidFill>
                  <a:schemeClr val="accent2"/>
                </a:solidFill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en-US" altLang="zh-CN" sz="2933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30" name="TextBox 9"/>
          <p:cNvSpPr txBox="1"/>
          <p:nvPr/>
        </p:nvSpPr>
        <p:spPr>
          <a:xfrm>
            <a:off x="10992545" y="2129295"/>
            <a:ext cx="301743" cy="4513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80990" indent="-380990">
              <a:buFont typeface="Wingdings" pitchFamily="2" charset="2"/>
              <a:buChar char="ü"/>
            </a:pPr>
            <a:r>
              <a:rPr lang="zh-CN" altLang="en-US" sz="2933" dirty="0">
                <a:solidFill>
                  <a:schemeClr val="accent2"/>
                </a:solidFill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en-US" altLang="zh-CN" sz="2933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31" name="椭圆 30"/>
          <p:cNvSpPr/>
          <p:nvPr/>
        </p:nvSpPr>
        <p:spPr>
          <a:xfrm>
            <a:off x="858546" y="4488337"/>
            <a:ext cx="177613" cy="177611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1083054" y="3328843"/>
            <a:ext cx="177613" cy="177611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1083054" y="5653025"/>
            <a:ext cx="177613" cy="177611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9"/>
          <p:cNvSpPr txBox="1"/>
          <p:nvPr/>
        </p:nvSpPr>
        <p:spPr>
          <a:xfrm>
            <a:off x="5095583" y="1227398"/>
            <a:ext cx="382365" cy="4104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80990" indent="-380990">
              <a:buFont typeface="Wingdings" pitchFamily="2" charset="2"/>
              <a:buChar char="ü"/>
            </a:pPr>
            <a:r>
              <a:rPr lang="zh-CN" altLang="en-US" sz="2667" dirty="0">
                <a:solidFill>
                  <a:schemeClr val="accent1"/>
                </a:solidFill>
                <a:latin typeface="微软雅黑 Light" pitchFamily="34" charset="-122"/>
                <a:ea typeface="微软雅黑 Light" pitchFamily="34" charset="-122"/>
              </a:rPr>
              <a:t> </a:t>
            </a:r>
            <a:r>
              <a:rPr lang="en-US" altLang="zh-CN" sz="2667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35" name="椭圆 34"/>
          <p:cNvSpPr/>
          <p:nvPr/>
        </p:nvSpPr>
        <p:spPr>
          <a:xfrm>
            <a:off x="6214212" y="1309386"/>
            <a:ext cx="145645" cy="145645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5"/>
          <p:cNvSpPr txBox="1"/>
          <p:nvPr/>
        </p:nvSpPr>
        <p:spPr>
          <a:xfrm>
            <a:off x="5434142" y="1289877"/>
            <a:ext cx="573085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已完成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TextBox 5"/>
          <p:cNvSpPr txBox="1"/>
          <p:nvPr/>
        </p:nvSpPr>
        <p:spPr>
          <a:xfrm>
            <a:off x="6424318" y="1289877"/>
            <a:ext cx="573085" cy="2051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未完成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79342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1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/>
      <p:bldP spid="35" grpId="0" animBg="1"/>
      <p:bldP spid="36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37"/>
          <p:cNvGrpSpPr/>
          <p:nvPr/>
        </p:nvGrpSpPr>
        <p:grpSpPr>
          <a:xfrm>
            <a:off x="3182979" y="2666995"/>
            <a:ext cx="2860104" cy="2471063"/>
            <a:chOff x="2285015" y="2000246"/>
            <a:chExt cx="2145078" cy="1853297"/>
          </a:xfrm>
        </p:grpSpPr>
        <p:cxnSp>
          <p:nvCxnSpPr>
            <p:cNvPr id="10" name="Straight Connector 34"/>
            <p:cNvCxnSpPr>
              <a:stCxn id="12" idx="0"/>
            </p:cNvCxnSpPr>
            <p:nvPr/>
          </p:nvCxnSpPr>
          <p:spPr>
            <a:xfrm rot="16200000" flipV="1">
              <a:off x="2819724" y="1466507"/>
              <a:ext cx="4091" cy="107157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33"/>
            <p:cNvGrpSpPr/>
            <p:nvPr/>
          </p:nvGrpSpPr>
          <p:grpSpPr>
            <a:xfrm>
              <a:off x="2285015" y="2004337"/>
              <a:ext cx="2145078" cy="1849206"/>
              <a:chOff x="2285015" y="2004337"/>
              <a:chExt cx="2145078" cy="1849206"/>
            </a:xfrm>
          </p:grpSpPr>
          <p:sp>
            <p:nvSpPr>
              <p:cNvPr id="12" name="Isosceles Triangle 7"/>
              <p:cNvSpPr/>
              <p:nvPr/>
            </p:nvSpPr>
            <p:spPr>
              <a:xfrm>
                <a:off x="2285015" y="2004337"/>
                <a:ext cx="2145078" cy="1849206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3" name="AutoShape 112"/>
              <p:cNvSpPr>
                <a:spLocks/>
              </p:cNvSpPr>
              <p:nvPr/>
            </p:nvSpPr>
            <p:spPr bwMode="auto">
              <a:xfrm>
                <a:off x="3143240" y="2857502"/>
                <a:ext cx="366050" cy="36667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4" name="Rectangle 39"/>
              <p:cNvSpPr/>
              <p:nvPr/>
            </p:nvSpPr>
            <p:spPr>
              <a:xfrm>
                <a:off x="2918940" y="3429006"/>
                <a:ext cx="715581" cy="3000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dirty="0" smtClean="0">
                    <a:solidFill>
                      <a:schemeClr val="bg1"/>
                    </a:solidFill>
                    <a:latin typeface="+mn-ea"/>
                    <a:cs typeface="Open Sans" pitchFamily="34" charset="0"/>
                  </a:rPr>
                  <a:t>关键词</a:t>
                </a:r>
                <a:endParaRPr lang="en-US" sz="2000" dirty="0">
                  <a:solidFill>
                    <a:schemeClr val="bg1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</p:grpSp>
      <p:grpSp>
        <p:nvGrpSpPr>
          <p:cNvPr id="15" name="Group 46"/>
          <p:cNvGrpSpPr/>
          <p:nvPr/>
        </p:nvGrpSpPr>
        <p:grpSpPr>
          <a:xfrm>
            <a:off x="6232292" y="2666996"/>
            <a:ext cx="2860104" cy="2471061"/>
            <a:chOff x="4572000" y="2000247"/>
            <a:chExt cx="2145078" cy="1853296"/>
          </a:xfrm>
        </p:grpSpPr>
        <p:cxnSp>
          <p:nvCxnSpPr>
            <p:cNvPr id="16" name="Straight Connector 38"/>
            <p:cNvCxnSpPr>
              <a:stCxn id="18" idx="0"/>
            </p:cNvCxnSpPr>
            <p:nvPr/>
          </p:nvCxnSpPr>
          <p:spPr>
            <a:xfrm rot="5400000" flipH="1" flipV="1">
              <a:off x="6142075" y="1502711"/>
              <a:ext cx="4091" cy="9991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31"/>
            <p:cNvGrpSpPr/>
            <p:nvPr/>
          </p:nvGrpSpPr>
          <p:grpSpPr>
            <a:xfrm>
              <a:off x="4572000" y="2004337"/>
              <a:ext cx="2145078" cy="1849206"/>
              <a:chOff x="4572000" y="2004337"/>
              <a:chExt cx="2145078" cy="1849206"/>
            </a:xfrm>
          </p:grpSpPr>
          <p:sp>
            <p:nvSpPr>
              <p:cNvPr id="18" name="Isosceles Triangle 9"/>
              <p:cNvSpPr/>
              <p:nvPr/>
            </p:nvSpPr>
            <p:spPr>
              <a:xfrm>
                <a:off x="4572000" y="2004337"/>
                <a:ext cx="2145078" cy="1849206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9" name="AutoShape 59"/>
              <p:cNvSpPr>
                <a:spLocks/>
              </p:cNvSpPr>
              <p:nvPr/>
            </p:nvSpPr>
            <p:spPr bwMode="auto">
              <a:xfrm>
                <a:off x="5429256" y="2786064"/>
                <a:ext cx="366676" cy="366050"/>
              </a:xfrm>
              <a:custGeom>
                <a:avLst/>
                <a:gdLst>
                  <a:gd name="T0" fmla="+- 0 10794 23"/>
                  <a:gd name="T1" fmla="*/ T0 w 21543"/>
                  <a:gd name="T2" fmla="*/ 10800 h 21600"/>
                  <a:gd name="T3" fmla="+- 0 10794 23"/>
                  <a:gd name="T4" fmla="*/ T3 w 21543"/>
                  <a:gd name="T5" fmla="*/ 10800 h 21600"/>
                  <a:gd name="T6" fmla="+- 0 10794 23"/>
                  <a:gd name="T7" fmla="*/ T6 w 21543"/>
                  <a:gd name="T8" fmla="*/ 10800 h 21600"/>
                  <a:gd name="T9" fmla="+- 0 10794 23"/>
                  <a:gd name="T10" fmla="*/ T9 w 2154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43" h="21600">
                    <a:moveTo>
                      <a:pt x="16976" y="19986"/>
                    </a:moveTo>
                    <a:lnTo>
                      <a:pt x="11226" y="17680"/>
                    </a:lnTo>
                    <a:cubicBezTo>
                      <a:pt x="11088" y="17626"/>
                      <a:pt x="10946" y="17608"/>
                      <a:pt x="10806" y="17600"/>
                    </a:cubicBezTo>
                    <a:lnTo>
                      <a:pt x="19660" y="3837"/>
                    </a:lnTo>
                    <a:cubicBezTo>
                      <a:pt x="19660" y="3837"/>
                      <a:pt x="16976" y="19986"/>
                      <a:pt x="16976" y="19986"/>
                    </a:cubicBezTo>
                    <a:close/>
                    <a:moveTo>
                      <a:pt x="6859" y="16244"/>
                    </a:moveTo>
                    <a:cubicBezTo>
                      <a:pt x="6858" y="16242"/>
                      <a:pt x="6855" y="16240"/>
                      <a:pt x="6854" y="16238"/>
                    </a:cubicBezTo>
                    <a:lnTo>
                      <a:pt x="19606" y="2552"/>
                    </a:lnTo>
                    <a:lnTo>
                      <a:pt x="8735" y="19536"/>
                    </a:lnTo>
                    <a:cubicBezTo>
                      <a:pt x="8735" y="19536"/>
                      <a:pt x="6859" y="16244"/>
                      <a:pt x="6859" y="16244"/>
                    </a:cubicBezTo>
                    <a:close/>
                    <a:moveTo>
                      <a:pt x="2111" y="14024"/>
                    </a:moveTo>
                    <a:lnTo>
                      <a:pt x="17712" y="3595"/>
                    </a:lnTo>
                    <a:lnTo>
                      <a:pt x="6369" y="15770"/>
                    </a:lnTo>
                    <a:cubicBezTo>
                      <a:pt x="6309" y="15734"/>
                      <a:pt x="6256" y="15687"/>
                      <a:pt x="6190" y="15660"/>
                    </a:cubicBezTo>
                    <a:cubicBezTo>
                      <a:pt x="6190" y="15660"/>
                      <a:pt x="2111" y="14024"/>
                      <a:pt x="2111" y="14024"/>
                    </a:cubicBezTo>
                    <a:close/>
                    <a:moveTo>
                      <a:pt x="21234" y="108"/>
                    </a:moveTo>
                    <a:cubicBezTo>
                      <a:pt x="21123" y="35"/>
                      <a:pt x="20996" y="0"/>
                      <a:pt x="20868" y="0"/>
                    </a:cubicBezTo>
                    <a:cubicBezTo>
                      <a:pt x="20738" y="0"/>
                      <a:pt x="20608" y="36"/>
                      <a:pt x="20495" y="113"/>
                    </a:cubicBezTo>
                    <a:lnTo>
                      <a:pt x="299" y="13613"/>
                    </a:lnTo>
                    <a:cubicBezTo>
                      <a:pt x="91" y="13751"/>
                      <a:pt x="-23" y="13995"/>
                      <a:pt x="3" y="14244"/>
                    </a:cubicBezTo>
                    <a:cubicBezTo>
                      <a:pt x="28" y="14494"/>
                      <a:pt x="190" y="14708"/>
                      <a:pt x="422" y="14801"/>
                    </a:cubicBezTo>
                    <a:lnTo>
                      <a:pt x="5689" y="16914"/>
                    </a:lnTo>
                    <a:lnTo>
                      <a:pt x="8166" y="21259"/>
                    </a:lnTo>
                    <a:cubicBezTo>
                      <a:pt x="8284" y="21468"/>
                      <a:pt x="8505" y="21597"/>
                      <a:pt x="8743" y="21599"/>
                    </a:cubicBezTo>
                    <a:lnTo>
                      <a:pt x="8751" y="21599"/>
                    </a:lnTo>
                    <a:cubicBezTo>
                      <a:pt x="8987" y="21599"/>
                      <a:pt x="9206" y="21474"/>
                      <a:pt x="9328" y="21271"/>
                    </a:cubicBezTo>
                    <a:lnTo>
                      <a:pt x="10726" y="18934"/>
                    </a:lnTo>
                    <a:lnTo>
                      <a:pt x="17253" y="21551"/>
                    </a:lnTo>
                    <a:cubicBezTo>
                      <a:pt x="17332" y="21584"/>
                      <a:pt x="17418" y="21599"/>
                      <a:pt x="17502" y="21599"/>
                    </a:cubicBezTo>
                    <a:cubicBezTo>
                      <a:pt x="17617" y="21599"/>
                      <a:pt x="17731" y="21571"/>
                      <a:pt x="17832" y="21512"/>
                    </a:cubicBezTo>
                    <a:cubicBezTo>
                      <a:pt x="18010" y="21412"/>
                      <a:pt x="18133" y="21238"/>
                      <a:pt x="18167" y="21035"/>
                    </a:cubicBezTo>
                    <a:lnTo>
                      <a:pt x="21533" y="785"/>
                    </a:lnTo>
                    <a:cubicBezTo>
                      <a:pt x="21576" y="520"/>
                      <a:pt x="21459" y="254"/>
                      <a:pt x="21234" y="10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50800" tIns="50800" rIns="50800" bIns="50800" anchor="ctr"/>
              <a:lstStyle/>
              <a:p>
                <a:pPr defTabSz="609585"/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20" name="Rectangle 40"/>
              <p:cNvSpPr/>
              <p:nvPr/>
            </p:nvSpPr>
            <p:spPr>
              <a:xfrm>
                <a:off x="5292632" y="3429006"/>
                <a:ext cx="715581" cy="3000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+mn-ea"/>
                    <a:cs typeface="Open Sans" pitchFamily="34" charset="0"/>
                  </a:rPr>
                  <a:t>关键词</a:t>
                </a:r>
                <a:endParaRPr lang="en-US" altLang="zh-CN" sz="2000" dirty="0">
                  <a:solidFill>
                    <a:schemeClr val="bg1"/>
                  </a:solidFill>
                  <a:latin typeface="+mn-ea"/>
                  <a:cs typeface="Open Sans" pitchFamily="34" charset="0"/>
                </a:endParaRPr>
              </a:p>
            </p:txBody>
          </p:sp>
        </p:grpSp>
      </p:grpSp>
      <p:grpSp>
        <p:nvGrpSpPr>
          <p:cNvPr id="21" name="Group 36"/>
          <p:cNvGrpSpPr/>
          <p:nvPr/>
        </p:nvGrpSpPr>
        <p:grpSpPr>
          <a:xfrm>
            <a:off x="5375036" y="2000240"/>
            <a:ext cx="1501467" cy="3140104"/>
            <a:chOff x="3929058" y="1500180"/>
            <a:chExt cx="1126100" cy="2355078"/>
          </a:xfrm>
        </p:grpSpPr>
        <p:grpSp>
          <p:nvGrpSpPr>
            <p:cNvPr id="22" name="Group 32"/>
            <p:cNvGrpSpPr/>
            <p:nvPr/>
          </p:nvGrpSpPr>
          <p:grpSpPr>
            <a:xfrm>
              <a:off x="3929058" y="2884482"/>
              <a:ext cx="1126100" cy="970776"/>
              <a:chOff x="3929058" y="2884482"/>
              <a:chExt cx="1126100" cy="970776"/>
            </a:xfrm>
          </p:grpSpPr>
          <p:sp>
            <p:nvSpPr>
              <p:cNvPr id="25" name="Isosceles Triangle 8"/>
              <p:cNvSpPr/>
              <p:nvPr/>
            </p:nvSpPr>
            <p:spPr>
              <a:xfrm>
                <a:off x="3929058" y="2884482"/>
                <a:ext cx="1126100" cy="970776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grpSp>
            <p:nvGrpSpPr>
              <p:cNvPr id="26" name="Group 26"/>
              <p:cNvGrpSpPr/>
              <p:nvPr/>
            </p:nvGrpSpPr>
            <p:grpSpPr>
              <a:xfrm>
                <a:off x="4286248" y="3429006"/>
                <a:ext cx="366051" cy="297846"/>
                <a:chOff x="7730164" y="3530664"/>
                <a:chExt cx="366051" cy="297846"/>
              </a:xfrm>
              <a:solidFill>
                <a:schemeClr val="bg1"/>
              </a:solidFill>
            </p:grpSpPr>
            <p:sp>
              <p:nvSpPr>
                <p:cNvPr id="27" name="AutoShape 5"/>
                <p:cNvSpPr>
                  <a:spLocks/>
                </p:cNvSpPr>
                <p:nvPr/>
              </p:nvSpPr>
              <p:spPr bwMode="auto">
                <a:xfrm>
                  <a:off x="7981704" y="3622021"/>
                  <a:ext cx="68830" cy="919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999" y="18900"/>
                      </a:moveTo>
                      <a:lnTo>
                        <a:pt x="3600" y="18900"/>
                      </a:lnTo>
                      <a:lnTo>
                        <a:pt x="3600" y="2700"/>
                      </a:lnTo>
                      <a:lnTo>
                        <a:pt x="7200" y="2700"/>
                      </a:lnTo>
                      <a:lnTo>
                        <a:pt x="17999" y="14850"/>
                      </a:lnTo>
                      <a:cubicBezTo>
                        <a:pt x="17999" y="14850"/>
                        <a:pt x="17999" y="18900"/>
                        <a:pt x="17999" y="18900"/>
                      </a:cubicBezTo>
                      <a:close/>
                      <a:moveTo>
                        <a:pt x="10195" y="1202"/>
                      </a:moveTo>
                      <a:cubicBezTo>
                        <a:pt x="9527" y="450"/>
                        <a:pt x="8402" y="0"/>
                        <a:pt x="7200" y="0"/>
                      </a:cubicBezTo>
                      <a:lnTo>
                        <a:pt x="3600" y="0"/>
                      </a:lnTo>
                      <a:cubicBezTo>
                        <a:pt x="1610" y="0"/>
                        <a:pt x="0" y="1207"/>
                        <a:pt x="0" y="2700"/>
                      </a:cubicBezTo>
                      <a:lnTo>
                        <a:pt x="0" y="18900"/>
                      </a:lnTo>
                      <a:cubicBezTo>
                        <a:pt x="0" y="20392"/>
                        <a:pt x="1610" y="21599"/>
                        <a:pt x="3600" y="21599"/>
                      </a:cubicBezTo>
                      <a:lnTo>
                        <a:pt x="17999" y="21599"/>
                      </a:lnTo>
                      <a:cubicBezTo>
                        <a:pt x="19989" y="21599"/>
                        <a:pt x="21600" y="20392"/>
                        <a:pt x="21600" y="18900"/>
                      </a:cubicBezTo>
                      <a:lnTo>
                        <a:pt x="21600" y="14850"/>
                      </a:lnTo>
                      <a:cubicBezTo>
                        <a:pt x="21600" y="14317"/>
                        <a:pt x="21389" y="13795"/>
                        <a:pt x="20995" y="13352"/>
                      </a:cubicBezTo>
                      <a:cubicBezTo>
                        <a:pt x="20995" y="13352"/>
                        <a:pt x="10195" y="1202"/>
                        <a:pt x="10195" y="1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0800" tIns="50800" rIns="50800" bIns="50800" anchor="ctr"/>
                <a:lstStyle/>
                <a:p>
                  <a:pPr defTabSz="609585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28" name="AutoShape 6"/>
                <p:cNvSpPr>
                  <a:spLocks/>
                </p:cNvSpPr>
                <p:nvPr/>
              </p:nvSpPr>
              <p:spPr bwMode="auto">
                <a:xfrm>
                  <a:off x="7730164" y="3530664"/>
                  <a:ext cx="366051" cy="29784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50" y="16615"/>
                      </a:moveTo>
                      <a:cubicBezTo>
                        <a:pt x="20250" y="17074"/>
                        <a:pt x="19948" y="17446"/>
                        <a:pt x="19575" y="17446"/>
                      </a:cubicBezTo>
                      <a:lnTo>
                        <a:pt x="18803" y="17446"/>
                      </a:lnTo>
                      <a:cubicBezTo>
                        <a:pt x="18501" y="16016"/>
                        <a:pt x="17453" y="14953"/>
                        <a:pt x="16200" y="14953"/>
                      </a:cubicBezTo>
                      <a:cubicBezTo>
                        <a:pt x="14945" y="14953"/>
                        <a:pt x="13897" y="16016"/>
                        <a:pt x="13595" y="17446"/>
                      </a:cubicBezTo>
                      <a:lnTo>
                        <a:pt x="10029" y="17446"/>
                      </a:lnTo>
                      <a:cubicBezTo>
                        <a:pt x="9727" y="16016"/>
                        <a:pt x="8679" y="14953"/>
                        <a:pt x="7425" y="14953"/>
                      </a:cubicBezTo>
                      <a:cubicBezTo>
                        <a:pt x="6170" y="14953"/>
                        <a:pt x="5122" y="16016"/>
                        <a:pt x="4820" y="17446"/>
                      </a:cubicBezTo>
                      <a:lnTo>
                        <a:pt x="4050" y="17446"/>
                      </a:lnTo>
                      <a:cubicBezTo>
                        <a:pt x="3677" y="17446"/>
                        <a:pt x="3375" y="17074"/>
                        <a:pt x="3375" y="16615"/>
                      </a:cubicBezTo>
                      <a:lnTo>
                        <a:pt x="3375" y="14123"/>
                      </a:lnTo>
                      <a:lnTo>
                        <a:pt x="12150" y="14123"/>
                      </a:lnTo>
                      <a:cubicBezTo>
                        <a:pt x="13266" y="14123"/>
                        <a:pt x="14175" y="13005"/>
                        <a:pt x="14175" y="11630"/>
                      </a:cubicBezTo>
                      <a:lnTo>
                        <a:pt x="14175" y="5815"/>
                      </a:lnTo>
                      <a:lnTo>
                        <a:pt x="16875" y="5815"/>
                      </a:lnTo>
                      <a:cubicBezTo>
                        <a:pt x="17100" y="5815"/>
                        <a:pt x="17311" y="5954"/>
                        <a:pt x="17436" y="6185"/>
                      </a:cubicBezTo>
                      <a:lnTo>
                        <a:pt x="20136" y="11169"/>
                      </a:lnTo>
                      <a:cubicBezTo>
                        <a:pt x="20210" y="11306"/>
                        <a:pt x="20250" y="11466"/>
                        <a:pt x="20250" y="11630"/>
                      </a:cubicBezTo>
                      <a:cubicBezTo>
                        <a:pt x="20250" y="11630"/>
                        <a:pt x="20250" y="16615"/>
                        <a:pt x="20250" y="16615"/>
                      </a:cubicBezTo>
                      <a:close/>
                      <a:moveTo>
                        <a:pt x="16200" y="19938"/>
                      </a:moveTo>
                      <a:cubicBezTo>
                        <a:pt x="15454" y="19938"/>
                        <a:pt x="14850" y="19193"/>
                        <a:pt x="14850" y="18276"/>
                      </a:cubicBezTo>
                      <a:cubicBezTo>
                        <a:pt x="14850" y="17360"/>
                        <a:pt x="15454" y="16615"/>
                        <a:pt x="16200" y="16615"/>
                      </a:cubicBezTo>
                      <a:cubicBezTo>
                        <a:pt x="16945" y="16615"/>
                        <a:pt x="17550" y="17360"/>
                        <a:pt x="17550" y="18276"/>
                      </a:cubicBezTo>
                      <a:cubicBezTo>
                        <a:pt x="17550" y="19193"/>
                        <a:pt x="16945" y="19938"/>
                        <a:pt x="16200" y="19938"/>
                      </a:cubicBezTo>
                      <a:moveTo>
                        <a:pt x="7425" y="19938"/>
                      </a:moveTo>
                      <a:cubicBezTo>
                        <a:pt x="6679" y="19938"/>
                        <a:pt x="6075" y="19193"/>
                        <a:pt x="6075" y="18276"/>
                      </a:cubicBezTo>
                      <a:cubicBezTo>
                        <a:pt x="6075" y="17360"/>
                        <a:pt x="6679" y="16615"/>
                        <a:pt x="7425" y="16615"/>
                      </a:cubicBezTo>
                      <a:cubicBezTo>
                        <a:pt x="8170" y="16615"/>
                        <a:pt x="8775" y="17360"/>
                        <a:pt x="8775" y="18276"/>
                      </a:cubicBezTo>
                      <a:cubicBezTo>
                        <a:pt x="8775" y="19193"/>
                        <a:pt x="8170" y="19938"/>
                        <a:pt x="7425" y="19938"/>
                      </a:cubicBezTo>
                      <a:moveTo>
                        <a:pt x="2024" y="12461"/>
                      </a:moveTo>
                      <a:cubicBezTo>
                        <a:pt x="1652" y="12461"/>
                        <a:pt x="1349" y="12089"/>
                        <a:pt x="1349" y="11630"/>
                      </a:cubicBezTo>
                      <a:lnTo>
                        <a:pt x="1349" y="2492"/>
                      </a:lnTo>
                      <a:cubicBezTo>
                        <a:pt x="1349" y="2033"/>
                        <a:pt x="1652" y="1661"/>
                        <a:pt x="2024" y="1661"/>
                      </a:cubicBezTo>
                      <a:lnTo>
                        <a:pt x="12150" y="1661"/>
                      </a:lnTo>
                      <a:cubicBezTo>
                        <a:pt x="12523" y="1661"/>
                        <a:pt x="12825" y="2033"/>
                        <a:pt x="12825" y="2492"/>
                      </a:cubicBezTo>
                      <a:lnTo>
                        <a:pt x="12825" y="4153"/>
                      </a:lnTo>
                      <a:lnTo>
                        <a:pt x="12825" y="5815"/>
                      </a:lnTo>
                      <a:lnTo>
                        <a:pt x="12825" y="11630"/>
                      </a:lnTo>
                      <a:cubicBezTo>
                        <a:pt x="12825" y="12089"/>
                        <a:pt x="12523" y="12461"/>
                        <a:pt x="12150" y="12461"/>
                      </a:cubicBezTo>
                      <a:cubicBezTo>
                        <a:pt x="12150" y="12461"/>
                        <a:pt x="2024" y="12461"/>
                        <a:pt x="2024" y="12461"/>
                      </a:cubicBezTo>
                      <a:close/>
                      <a:moveTo>
                        <a:pt x="21259" y="10248"/>
                      </a:moveTo>
                      <a:lnTo>
                        <a:pt x="18559" y="5263"/>
                      </a:lnTo>
                      <a:cubicBezTo>
                        <a:pt x="18182" y="4568"/>
                        <a:pt x="17552" y="4153"/>
                        <a:pt x="16875" y="4153"/>
                      </a:cubicBezTo>
                      <a:lnTo>
                        <a:pt x="14175" y="4153"/>
                      </a:lnTo>
                      <a:lnTo>
                        <a:pt x="14175" y="2492"/>
                      </a:lnTo>
                      <a:cubicBezTo>
                        <a:pt x="14175" y="1117"/>
                        <a:pt x="13266" y="0"/>
                        <a:pt x="12150" y="0"/>
                      </a:cubicBezTo>
                      <a:lnTo>
                        <a:pt x="2024" y="0"/>
                      </a:lnTo>
                      <a:cubicBezTo>
                        <a:pt x="908" y="0"/>
                        <a:pt x="0" y="1117"/>
                        <a:pt x="0" y="2492"/>
                      </a:cubicBezTo>
                      <a:lnTo>
                        <a:pt x="0" y="11630"/>
                      </a:lnTo>
                      <a:cubicBezTo>
                        <a:pt x="0" y="13005"/>
                        <a:pt x="908" y="14123"/>
                        <a:pt x="2024" y="14123"/>
                      </a:cubicBezTo>
                      <a:lnTo>
                        <a:pt x="2025" y="14123"/>
                      </a:lnTo>
                      <a:lnTo>
                        <a:pt x="2025" y="16615"/>
                      </a:lnTo>
                      <a:cubicBezTo>
                        <a:pt x="2025" y="17989"/>
                        <a:pt x="2933" y="19107"/>
                        <a:pt x="4050" y="19107"/>
                      </a:cubicBezTo>
                      <a:lnTo>
                        <a:pt x="4820" y="19107"/>
                      </a:lnTo>
                      <a:cubicBezTo>
                        <a:pt x="5122" y="20537"/>
                        <a:pt x="6170" y="21600"/>
                        <a:pt x="7425" y="21600"/>
                      </a:cubicBezTo>
                      <a:cubicBezTo>
                        <a:pt x="8679" y="21600"/>
                        <a:pt x="9727" y="20537"/>
                        <a:pt x="10029" y="19107"/>
                      </a:cubicBezTo>
                      <a:lnTo>
                        <a:pt x="13595" y="19107"/>
                      </a:lnTo>
                      <a:cubicBezTo>
                        <a:pt x="13897" y="20537"/>
                        <a:pt x="14945" y="21600"/>
                        <a:pt x="16200" y="21600"/>
                      </a:cubicBezTo>
                      <a:cubicBezTo>
                        <a:pt x="17453" y="21600"/>
                        <a:pt x="18501" y="20537"/>
                        <a:pt x="18803" y="19107"/>
                      </a:cubicBezTo>
                      <a:lnTo>
                        <a:pt x="19575" y="19107"/>
                      </a:lnTo>
                      <a:cubicBezTo>
                        <a:pt x="20691" y="19107"/>
                        <a:pt x="21599" y="17989"/>
                        <a:pt x="21599" y="16615"/>
                      </a:cubicBezTo>
                      <a:lnTo>
                        <a:pt x="21599" y="11630"/>
                      </a:lnTo>
                      <a:cubicBezTo>
                        <a:pt x="21599" y="11137"/>
                        <a:pt x="21482" y="10658"/>
                        <a:pt x="21259" y="1024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0800" tIns="50800" rIns="50800" bIns="50800" anchor="ctr"/>
                <a:lstStyle/>
                <a:p>
                  <a:pPr defTabSz="609585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  <p:cxnSp>
          <p:nvCxnSpPr>
            <p:cNvPr id="23" name="Straight Connector 28"/>
            <p:cNvCxnSpPr/>
            <p:nvPr/>
          </p:nvCxnSpPr>
          <p:spPr>
            <a:xfrm flipV="1">
              <a:off x="4487881" y="2000246"/>
              <a:ext cx="8454" cy="884236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41"/>
            <p:cNvSpPr/>
            <p:nvPr/>
          </p:nvSpPr>
          <p:spPr>
            <a:xfrm>
              <a:off x="3938524" y="1500180"/>
              <a:ext cx="1100302" cy="3000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accent2"/>
                  </a:solidFill>
                  <a:latin typeface="+mj-ea"/>
                  <a:cs typeface="Open Sans" pitchFamily="34" charset="0"/>
                </a:rPr>
                <a:t>学生的努力</a:t>
              </a:r>
              <a:endParaRPr lang="en-US" altLang="zh-CN" sz="2000" dirty="0">
                <a:solidFill>
                  <a:schemeClr val="accent2"/>
                </a:solidFill>
                <a:latin typeface="+mj-ea"/>
                <a:cs typeface="Open Sans" pitchFamily="34" charset="0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98256" y="2285995"/>
            <a:ext cx="2190765" cy="1765998"/>
            <a:chOff x="571472" y="1714494"/>
            <a:chExt cx="1643074" cy="1324498"/>
          </a:xfrm>
        </p:grpSpPr>
        <p:sp>
          <p:nvSpPr>
            <p:cNvPr id="30" name="Rectangle 42"/>
            <p:cNvSpPr/>
            <p:nvPr/>
          </p:nvSpPr>
          <p:spPr>
            <a:xfrm>
              <a:off x="571472" y="1714494"/>
              <a:ext cx="1100301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accent1"/>
                  </a:solidFill>
                  <a:latin typeface="+mj-ea"/>
                  <a:ea typeface="+mj-ea"/>
                  <a:cs typeface="Open Sans" pitchFamily="34" charset="0"/>
                </a:rPr>
                <a:t>学校的教育</a:t>
              </a:r>
              <a:endParaRPr lang="en-US" sz="2000" dirty="0">
                <a:solidFill>
                  <a:schemeClr val="accent1"/>
                </a:solidFill>
                <a:latin typeface="+mj-ea"/>
                <a:ea typeface="+mj-ea"/>
                <a:cs typeface="Open Sans" pitchFamily="34" charset="0"/>
              </a:endParaRPr>
            </a:p>
          </p:txBody>
        </p:sp>
        <p:sp>
          <p:nvSpPr>
            <p:cNvPr id="31" name="Rectangle 43"/>
            <p:cNvSpPr/>
            <p:nvPr/>
          </p:nvSpPr>
          <p:spPr>
            <a:xfrm>
              <a:off x="571472" y="2000246"/>
              <a:ext cx="1643074" cy="10387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说明，在此录入上述图表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的综合描述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说明，在此录入上述图表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的综合描述说明。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32" name="Group 30"/>
          <p:cNvGrpSpPr/>
          <p:nvPr/>
        </p:nvGrpSpPr>
        <p:grpSpPr>
          <a:xfrm>
            <a:off x="9089811" y="2285995"/>
            <a:ext cx="2190765" cy="1765998"/>
            <a:chOff x="6715140" y="1714494"/>
            <a:chExt cx="1643074" cy="1324498"/>
          </a:xfrm>
        </p:grpSpPr>
        <p:sp>
          <p:nvSpPr>
            <p:cNvPr id="33" name="Rectangle 44"/>
            <p:cNvSpPr/>
            <p:nvPr/>
          </p:nvSpPr>
          <p:spPr>
            <a:xfrm>
              <a:off x="7257912" y="1714494"/>
              <a:ext cx="1100302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chemeClr val="accent1"/>
                  </a:solidFill>
                  <a:latin typeface="+mj-ea"/>
                  <a:cs typeface="Open Sans" pitchFamily="34" charset="0"/>
                </a:rPr>
                <a:t>家庭的教育</a:t>
              </a:r>
              <a:endParaRPr lang="en-US" altLang="zh-CN" sz="2000" dirty="0">
                <a:solidFill>
                  <a:schemeClr val="accent1"/>
                </a:solidFill>
                <a:latin typeface="+mj-ea"/>
                <a:cs typeface="Open Sans" pitchFamily="34" charset="0"/>
              </a:endParaRPr>
            </a:p>
          </p:txBody>
        </p:sp>
        <p:sp>
          <p:nvSpPr>
            <p:cNvPr id="34" name="Rectangle 45"/>
            <p:cNvSpPr/>
            <p:nvPr/>
          </p:nvSpPr>
          <p:spPr>
            <a:xfrm>
              <a:off x="6715140" y="2000246"/>
              <a:ext cx="1643074" cy="10387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35" name="Rectangle 27"/>
          <p:cNvSpPr/>
          <p:nvPr/>
        </p:nvSpPr>
        <p:spPr>
          <a:xfrm>
            <a:off x="857213" y="5507246"/>
            <a:ext cx="10363200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点击图片选择设置图片格式可直接替换图片。您可以点击文字框输入您的描述说明，或者通过复制粘贴，在此录入您的综合描述说明。在此录入上述图表的描述说明，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录入上述图表的描述说明，在此录入上述图表的描述说明，在此录入上述图表的描述说明，在此录入上述图表的描述说明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加强家校互动的目的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431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2"/>
          <p:cNvSpPr/>
          <p:nvPr/>
        </p:nvSpPr>
        <p:spPr>
          <a:xfrm>
            <a:off x="1163447" y="3714752"/>
            <a:ext cx="205200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" name="Rectangle 33"/>
          <p:cNvSpPr/>
          <p:nvPr/>
        </p:nvSpPr>
        <p:spPr>
          <a:xfrm>
            <a:off x="1121716" y="3143248"/>
            <a:ext cx="1809763" cy="502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67" dirty="0" smtClean="0">
                <a:solidFill>
                  <a:schemeClr val="accent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添加标题</a:t>
            </a:r>
            <a:endParaRPr lang="en-US" sz="2667" dirty="0">
              <a:solidFill>
                <a:schemeClr val="accent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5" name="Rectangle 34"/>
          <p:cNvSpPr/>
          <p:nvPr/>
        </p:nvSpPr>
        <p:spPr>
          <a:xfrm>
            <a:off x="1216967" y="1333486"/>
            <a:ext cx="760499" cy="2062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800" dirty="0">
                <a:solidFill>
                  <a:schemeClr val="accent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1</a:t>
            </a:r>
          </a:p>
        </p:txBody>
      </p:sp>
      <p:sp>
        <p:nvSpPr>
          <p:cNvPr id="7" name="Rectangle 38"/>
          <p:cNvSpPr/>
          <p:nvPr/>
        </p:nvSpPr>
        <p:spPr>
          <a:xfrm>
            <a:off x="3781726" y="3714752"/>
            <a:ext cx="2052000" cy="2397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说明，在此录入上述图表的描述说明，在此录入上述图表的描述说明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Rectangle 39"/>
          <p:cNvSpPr/>
          <p:nvPr/>
        </p:nvSpPr>
        <p:spPr>
          <a:xfrm>
            <a:off x="3739995" y="3143248"/>
            <a:ext cx="180976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67" dirty="0">
                <a:solidFill>
                  <a:schemeClr val="accent2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添加标题</a:t>
            </a:r>
            <a:endParaRPr lang="en-US" altLang="zh-CN" sz="2667" dirty="0">
              <a:solidFill>
                <a:schemeClr val="accent2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9" name="Rectangle 40"/>
          <p:cNvSpPr/>
          <p:nvPr/>
        </p:nvSpPr>
        <p:spPr>
          <a:xfrm>
            <a:off x="3835246" y="1333486"/>
            <a:ext cx="760499" cy="2062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800" dirty="0">
                <a:solidFill>
                  <a:schemeClr val="accent2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2</a:t>
            </a:r>
          </a:p>
        </p:txBody>
      </p:sp>
      <p:sp>
        <p:nvSpPr>
          <p:cNvPr id="11" name="Rectangle 41"/>
          <p:cNvSpPr/>
          <p:nvPr/>
        </p:nvSpPr>
        <p:spPr>
          <a:xfrm>
            <a:off x="6400005" y="3714752"/>
            <a:ext cx="205200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录入。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Rectangle 42"/>
          <p:cNvSpPr/>
          <p:nvPr/>
        </p:nvSpPr>
        <p:spPr>
          <a:xfrm>
            <a:off x="6358274" y="3143249"/>
            <a:ext cx="1809763" cy="502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67" dirty="0">
                <a:solidFill>
                  <a:schemeClr val="accent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添加标题</a:t>
            </a:r>
            <a:endParaRPr lang="en-US" altLang="zh-CN" sz="2667" dirty="0">
              <a:solidFill>
                <a:schemeClr val="accent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3" name="Rectangle 43"/>
          <p:cNvSpPr/>
          <p:nvPr/>
        </p:nvSpPr>
        <p:spPr>
          <a:xfrm>
            <a:off x="6453525" y="1333486"/>
            <a:ext cx="7604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800" dirty="0">
                <a:solidFill>
                  <a:schemeClr val="accent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3</a:t>
            </a:r>
          </a:p>
        </p:txBody>
      </p:sp>
      <p:sp>
        <p:nvSpPr>
          <p:cNvPr id="15" name="Rectangle 44"/>
          <p:cNvSpPr/>
          <p:nvPr/>
        </p:nvSpPr>
        <p:spPr>
          <a:xfrm>
            <a:off x="9018285" y="3714752"/>
            <a:ext cx="2051999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在此录入上述图表的描述说明，在此录入上述图表的描述说明，在此录入上述图表的描述说明，在此录入上述图表的描述说明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说明。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Rectangle 45"/>
          <p:cNvSpPr/>
          <p:nvPr/>
        </p:nvSpPr>
        <p:spPr>
          <a:xfrm>
            <a:off x="8976553" y="3143248"/>
            <a:ext cx="1809763" cy="502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67" dirty="0">
                <a:solidFill>
                  <a:schemeClr val="accent2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添加标题</a:t>
            </a:r>
            <a:endParaRPr lang="en-US" altLang="zh-CN" sz="2667" dirty="0">
              <a:solidFill>
                <a:schemeClr val="accent2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7" name="Rectangle 46"/>
          <p:cNvSpPr/>
          <p:nvPr/>
        </p:nvSpPr>
        <p:spPr>
          <a:xfrm>
            <a:off x="9071804" y="1333486"/>
            <a:ext cx="760499" cy="2062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800" dirty="0">
                <a:solidFill>
                  <a:schemeClr val="accent2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4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给家长的建议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333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7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7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75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75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75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75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75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75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/>
      <p:bldP spid="11" grpId="0"/>
      <p:bldP spid="12" grpId="0"/>
      <p:bldP spid="13" grpId="0"/>
      <p:bldP spid="15" grpId="0"/>
      <p:bldP spid="16" grpId="0"/>
      <p:bldP spid="17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/>
          <p:cNvSpPr/>
          <p:nvPr/>
        </p:nvSpPr>
        <p:spPr>
          <a:xfrm>
            <a:off x="857213" y="5619766"/>
            <a:ext cx="1036320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右键点击图片选择设置图片格式可直接替换图片。您可以点击文字框输入您的描述说明，或者通过复制粘贴，在此录入您的综合描述说明。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5" name="Group 60"/>
          <p:cNvGrpSpPr/>
          <p:nvPr/>
        </p:nvGrpSpPr>
        <p:grpSpPr>
          <a:xfrm>
            <a:off x="914400" y="1803401"/>
            <a:ext cx="2641600" cy="3352799"/>
            <a:chOff x="685800" y="1276350"/>
            <a:chExt cx="1981200" cy="2514600"/>
          </a:xfrm>
        </p:grpSpPr>
        <p:sp>
          <p:nvSpPr>
            <p:cNvPr id="6" name="Rectangle 35"/>
            <p:cNvSpPr/>
            <p:nvPr/>
          </p:nvSpPr>
          <p:spPr>
            <a:xfrm>
              <a:off x="762000" y="1276350"/>
              <a:ext cx="1828800" cy="2514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7" name="Rectangle 44"/>
            <p:cNvSpPr/>
            <p:nvPr/>
          </p:nvSpPr>
          <p:spPr>
            <a:xfrm>
              <a:off x="685800" y="1962150"/>
              <a:ext cx="1981200" cy="457200"/>
            </a:xfrm>
            <a:prstGeom prst="rect">
              <a:avLst/>
            </a:prstGeom>
            <a:solidFill>
              <a:schemeClr val="accent2">
                <a:lumMod val="75000"/>
                <a:alpha val="66667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" name="Rectangle 39"/>
            <p:cNvSpPr/>
            <p:nvPr/>
          </p:nvSpPr>
          <p:spPr>
            <a:xfrm>
              <a:off x="1318610" y="2038350"/>
              <a:ext cx="715580" cy="3000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+mj-ea"/>
                  <a:ea typeface="+mj-ea"/>
                  <a:cs typeface="Open Sans" pitchFamily="34" charset="0"/>
                </a:rPr>
                <a:t>关键词</a:t>
              </a:r>
              <a:endParaRPr lang="en-US" sz="2000" dirty="0">
                <a:solidFill>
                  <a:schemeClr val="bg1"/>
                </a:solidFill>
                <a:latin typeface="+mj-ea"/>
                <a:ea typeface="+mj-ea"/>
                <a:cs typeface="Open Sans" pitchFamily="34" charset="0"/>
              </a:endParaRPr>
            </a:p>
          </p:txBody>
        </p:sp>
        <p:sp>
          <p:nvSpPr>
            <p:cNvPr id="9" name="TextBox 40"/>
            <p:cNvSpPr txBox="1"/>
            <p:nvPr/>
          </p:nvSpPr>
          <p:spPr>
            <a:xfrm>
              <a:off x="981065" y="2549555"/>
              <a:ext cx="1390672" cy="1119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+mj-ea"/>
                  <a:ea typeface="+mj-ea"/>
                  <a:sym typeface="微软雅黑" pitchFamily="34" charset="-122"/>
                </a:rPr>
                <a:t>在此录入上述图表的综合描述说明，在此录入上述图表的综合描述说明，在此录入图表的描述</a:t>
              </a:r>
              <a:endParaRPr lang="en-US" sz="1400" dirty="0">
                <a:solidFill>
                  <a:schemeClr val="bg1"/>
                </a:solidFill>
                <a:latin typeface="+mj-ea"/>
                <a:ea typeface="+mj-ea"/>
                <a:cs typeface="Open Sans Light" pitchFamily="34" charset="0"/>
              </a:endParaRPr>
            </a:p>
          </p:txBody>
        </p:sp>
        <p:sp>
          <p:nvSpPr>
            <p:cNvPr id="10" name="Rectangle 41"/>
            <p:cNvSpPr/>
            <p:nvPr/>
          </p:nvSpPr>
          <p:spPr>
            <a:xfrm>
              <a:off x="888203" y="1352550"/>
              <a:ext cx="1576394" cy="5000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bg1"/>
                  </a:solidFill>
                  <a:latin typeface="+mj-ea"/>
                  <a:ea typeface="+mj-ea"/>
                  <a:cs typeface="Open Sans" pitchFamily="34" charset="0"/>
                </a:rPr>
                <a:t>添加标题</a:t>
              </a:r>
              <a:endParaRPr lang="en-US" sz="3600" dirty="0">
                <a:solidFill>
                  <a:schemeClr val="bg1"/>
                </a:solidFill>
                <a:latin typeface="+mj-ea"/>
                <a:ea typeface="+mj-ea"/>
                <a:cs typeface="Open Sans" pitchFamily="34" charset="0"/>
              </a:endParaRPr>
            </a:p>
          </p:txBody>
        </p:sp>
      </p:grpSp>
      <p:grpSp>
        <p:nvGrpSpPr>
          <p:cNvPr id="11" name="Group 61"/>
          <p:cNvGrpSpPr/>
          <p:nvPr/>
        </p:nvGrpSpPr>
        <p:grpSpPr>
          <a:xfrm>
            <a:off x="4484915" y="1563917"/>
            <a:ext cx="3018971" cy="3831768"/>
            <a:chOff x="3505200" y="1276350"/>
            <a:chExt cx="1981200" cy="2514600"/>
          </a:xfrm>
        </p:grpSpPr>
        <p:sp>
          <p:nvSpPr>
            <p:cNvPr id="12" name="Rectangle 45"/>
            <p:cNvSpPr/>
            <p:nvPr/>
          </p:nvSpPr>
          <p:spPr>
            <a:xfrm>
              <a:off x="3581400" y="1276350"/>
              <a:ext cx="1828800" cy="2514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accent3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Rectangle 49"/>
            <p:cNvSpPr/>
            <p:nvPr/>
          </p:nvSpPr>
          <p:spPr>
            <a:xfrm>
              <a:off x="3505200" y="1962150"/>
              <a:ext cx="1981200" cy="457200"/>
            </a:xfrm>
            <a:prstGeom prst="rect">
              <a:avLst/>
            </a:prstGeom>
            <a:solidFill>
              <a:schemeClr val="accent1">
                <a:lumMod val="7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accent3">
                    <a:lumMod val="7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Rectangle 51"/>
            <p:cNvSpPr/>
            <p:nvPr/>
          </p:nvSpPr>
          <p:spPr>
            <a:xfrm>
              <a:off x="4182734" y="2038350"/>
              <a:ext cx="626133" cy="2625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j-ea"/>
                  <a:cs typeface="Open Sans" pitchFamily="34" charset="0"/>
                </a:rPr>
                <a:t>关键词</a:t>
              </a:r>
              <a:endParaRPr lang="en-US" altLang="zh-CN" sz="2000" dirty="0">
                <a:solidFill>
                  <a:schemeClr val="bg1"/>
                </a:solidFill>
                <a:latin typeface="+mj-ea"/>
                <a:cs typeface="Open Sans" pitchFamily="34" charset="0"/>
              </a:endParaRPr>
            </a:p>
          </p:txBody>
        </p:sp>
        <p:sp>
          <p:nvSpPr>
            <p:cNvPr id="15" name="TextBox 52"/>
            <p:cNvSpPr txBox="1"/>
            <p:nvPr/>
          </p:nvSpPr>
          <p:spPr>
            <a:xfrm>
              <a:off x="3800464" y="2583960"/>
              <a:ext cx="1390672" cy="979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>
                  <a:latin typeface="+mj-ea"/>
                  <a:ea typeface="+mj-ea"/>
                  <a:sym typeface="微软雅黑" pitchFamily="34" charset="-122"/>
                </a:rPr>
                <a:t>在此录入上述图表的综合描述说明，在此录入上述图表的综合描述说明</a:t>
              </a:r>
              <a:r>
                <a:rPr lang="zh-CN" altLang="en-US" dirty="0" smtClean="0">
                  <a:latin typeface="+mj-ea"/>
                  <a:ea typeface="+mj-ea"/>
                  <a:sym typeface="微软雅黑" pitchFamily="34" charset="-122"/>
                </a:rPr>
                <a:t>，</a:t>
              </a:r>
              <a:r>
                <a:rPr lang="zh-CN" altLang="en-US" dirty="0">
                  <a:latin typeface="+mj-ea"/>
                  <a:ea typeface="+mj-ea"/>
                  <a:sym typeface="微软雅黑" pitchFamily="34" charset="-122"/>
                </a:rPr>
                <a:t>在此录入上述图表的综合描述说明</a:t>
              </a:r>
              <a:endParaRPr lang="en-US" altLang="zh-CN" dirty="0">
                <a:latin typeface="+mj-ea"/>
                <a:ea typeface="+mj-ea"/>
              </a:endParaRPr>
            </a:p>
          </p:txBody>
        </p:sp>
        <p:sp>
          <p:nvSpPr>
            <p:cNvPr id="16" name="Rectangle 53"/>
            <p:cNvSpPr/>
            <p:nvPr/>
          </p:nvSpPr>
          <p:spPr>
            <a:xfrm>
              <a:off x="3829271" y="1390955"/>
              <a:ext cx="1333057" cy="4241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+mj-ea"/>
                  <a:cs typeface="Open Sans" pitchFamily="34" charset="0"/>
                </a:rPr>
                <a:t>添加标题</a:t>
              </a:r>
              <a:endParaRPr lang="en-US" altLang="zh-CN" sz="3600" dirty="0">
                <a:solidFill>
                  <a:schemeClr val="bg1"/>
                </a:solidFill>
                <a:latin typeface="+mj-ea"/>
                <a:cs typeface="Open Sans" pitchFamily="34" charset="0"/>
              </a:endParaRPr>
            </a:p>
          </p:txBody>
        </p:sp>
      </p:grpSp>
      <p:grpSp>
        <p:nvGrpSpPr>
          <p:cNvPr id="17" name="Group 62"/>
          <p:cNvGrpSpPr/>
          <p:nvPr/>
        </p:nvGrpSpPr>
        <p:grpSpPr>
          <a:xfrm>
            <a:off x="8534400" y="1803401"/>
            <a:ext cx="2641600" cy="3352800"/>
            <a:chOff x="6400800" y="1276350"/>
            <a:chExt cx="1981200" cy="2514600"/>
          </a:xfrm>
        </p:grpSpPr>
        <p:sp>
          <p:nvSpPr>
            <p:cNvPr id="18" name="Rectangle 54"/>
            <p:cNvSpPr/>
            <p:nvPr/>
          </p:nvSpPr>
          <p:spPr>
            <a:xfrm>
              <a:off x="6477000" y="1276350"/>
              <a:ext cx="1828800" cy="2514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Rectangle 55"/>
            <p:cNvSpPr/>
            <p:nvPr/>
          </p:nvSpPr>
          <p:spPr>
            <a:xfrm>
              <a:off x="6400800" y="1962150"/>
              <a:ext cx="1981200" cy="457200"/>
            </a:xfrm>
            <a:prstGeom prst="rect">
              <a:avLst/>
            </a:prstGeom>
            <a:solidFill>
              <a:schemeClr val="accent2">
                <a:lumMod val="75000"/>
                <a:alpha val="6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latin typeface="+mj-ea"/>
                <a:ea typeface="+mj-ea"/>
              </a:endParaRPr>
            </a:p>
          </p:txBody>
        </p:sp>
        <p:sp>
          <p:nvSpPr>
            <p:cNvPr id="20" name="Rectangle 56"/>
            <p:cNvSpPr/>
            <p:nvPr/>
          </p:nvSpPr>
          <p:spPr>
            <a:xfrm>
              <a:off x="7033610" y="2038350"/>
              <a:ext cx="715581" cy="3000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j-ea"/>
                  <a:cs typeface="Open Sans" pitchFamily="34" charset="0"/>
                </a:rPr>
                <a:t>关键词</a:t>
              </a:r>
              <a:endParaRPr lang="en-US" altLang="zh-CN" sz="2000" dirty="0">
                <a:solidFill>
                  <a:schemeClr val="bg1"/>
                </a:solidFill>
                <a:latin typeface="+mj-ea"/>
                <a:cs typeface="Open Sans" pitchFamily="34" charset="0"/>
              </a:endParaRPr>
            </a:p>
          </p:txBody>
        </p:sp>
        <p:sp>
          <p:nvSpPr>
            <p:cNvPr id="21" name="TextBox 57"/>
            <p:cNvSpPr txBox="1"/>
            <p:nvPr/>
          </p:nvSpPr>
          <p:spPr>
            <a:xfrm>
              <a:off x="6696065" y="2549555"/>
              <a:ext cx="1390672" cy="1119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+mj-ea"/>
                  <a:ea typeface="+mj-ea"/>
                  <a:sym typeface="微软雅黑" pitchFamily="34" charset="-122"/>
                </a:rPr>
                <a:t>在此录入上述图表的综合描述说明，在此录入上述图表的综合描述说明，在此录入图表的描述</a:t>
              </a:r>
              <a:endParaRPr lang="en-US" altLang="zh-CN" sz="1400" dirty="0">
                <a:solidFill>
                  <a:schemeClr val="bg1"/>
                </a:solidFill>
                <a:latin typeface="+mj-ea"/>
                <a:ea typeface="+mj-ea"/>
                <a:cs typeface="Open Sans Light" pitchFamily="34" charset="0"/>
              </a:endParaRPr>
            </a:p>
          </p:txBody>
        </p:sp>
        <p:sp>
          <p:nvSpPr>
            <p:cNvPr id="22" name="Rectangle 58"/>
            <p:cNvSpPr/>
            <p:nvPr/>
          </p:nvSpPr>
          <p:spPr>
            <a:xfrm>
              <a:off x="6629654" y="1352550"/>
              <a:ext cx="1523494" cy="4847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1"/>
                  </a:solidFill>
                  <a:latin typeface="+mj-ea"/>
                  <a:cs typeface="Open Sans" pitchFamily="34" charset="0"/>
                </a:rPr>
                <a:t>添加标题</a:t>
              </a:r>
              <a:endParaRPr lang="en-US" altLang="zh-CN" sz="3600" dirty="0">
                <a:solidFill>
                  <a:schemeClr val="bg1"/>
                </a:solidFill>
                <a:latin typeface="+mj-ea"/>
                <a:cs typeface="Open Sans" pitchFamily="34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对家长的要求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831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89200" y="2510358"/>
            <a:ext cx="2192338" cy="1724025"/>
            <a:chOff x="2489200" y="2033588"/>
            <a:chExt cx="2192338" cy="1724025"/>
          </a:xfrm>
        </p:grpSpPr>
        <p:sp>
          <p:nvSpPr>
            <p:cNvPr id="3" name="任意多边形 14"/>
            <p:cNvSpPr>
              <a:spLocks noChangeArrowheads="1"/>
            </p:cNvSpPr>
            <p:nvPr/>
          </p:nvSpPr>
          <p:spPr bwMode="auto">
            <a:xfrm>
              <a:off x="2525713" y="2033588"/>
              <a:ext cx="2124075" cy="1724025"/>
            </a:xfrm>
            <a:custGeom>
              <a:avLst/>
              <a:gdLst>
                <a:gd name="T0" fmla="*/ 169886 w 2123573"/>
                <a:gd name="T1" fmla="*/ 0 h 1724401"/>
                <a:gd name="T2" fmla="*/ 1953687 w 2123573"/>
                <a:gd name="T3" fmla="*/ 0 h 1724401"/>
                <a:gd name="T4" fmla="*/ 2123573 w 2123573"/>
                <a:gd name="T5" fmla="*/ 143261 h 1724401"/>
                <a:gd name="T6" fmla="*/ 2123573 w 2123573"/>
                <a:gd name="T7" fmla="*/ 1289345 h 1724401"/>
                <a:gd name="T8" fmla="*/ 1953687 w 2123573"/>
                <a:gd name="T9" fmla="*/ 1432606 h 1724401"/>
                <a:gd name="T10" fmla="*/ 1888361 w 2123573"/>
                <a:gd name="T11" fmla="*/ 1432606 h 1724401"/>
                <a:gd name="T12" fmla="*/ 1888361 w 2123573"/>
                <a:gd name="T13" fmla="*/ 1724401 h 1724401"/>
                <a:gd name="T14" fmla="*/ 1646320 w 2123573"/>
                <a:gd name="T15" fmla="*/ 1432606 h 1724401"/>
                <a:gd name="T16" fmla="*/ 169886 w 2123573"/>
                <a:gd name="T17" fmla="*/ 1432606 h 1724401"/>
                <a:gd name="T18" fmla="*/ 0 w 2123573"/>
                <a:gd name="T19" fmla="*/ 1289345 h 1724401"/>
                <a:gd name="T20" fmla="*/ 0 w 2123573"/>
                <a:gd name="T21" fmla="*/ 143261 h 1724401"/>
                <a:gd name="T22" fmla="*/ 169886 w 2123573"/>
                <a:gd name="T23" fmla="*/ 0 h 17244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23573"/>
                <a:gd name="T37" fmla="*/ 0 h 1724401"/>
                <a:gd name="T38" fmla="*/ 2123573 w 2123573"/>
                <a:gd name="T39" fmla="*/ 1724401 h 172440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23573" h="1724401">
                  <a:moveTo>
                    <a:pt x="169886" y="0"/>
                  </a:moveTo>
                  <a:lnTo>
                    <a:pt x="1953687" y="0"/>
                  </a:lnTo>
                  <a:cubicBezTo>
                    <a:pt x="2047512" y="0"/>
                    <a:pt x="2123573" y="64141"/>
                    <a:pt x="2123573" y="143261"/>
                  </a:cubicBezTo>
                  <a:lnTo>
                    <a:pt x="2123573" y="1289345"/>
                  </a:lnTo>
                  <a:cubicBezTo>
                    <a:pt x="2123573" y="1368466"/>
                    <a:pt x="2047512" y="1432606"/>
                    <a:pt x="1953687" y="1432606"/>
                  </a:cubicBezTo>
                  <a:lnTo>
                    <a:pt x="1888361" y="1432606"/>
                  </a:lnTo>
                  <a:lnTo>
                    <a:pt x="1888361" y="1724401"/>
                  </a:lnTo>
                  <a:lnTo>
                    <a:pt x="1646320" y="1432606"/>
                  </a:lnTo>
                  <a:lnTo>
                    <a:pt x="169886" y="1432606"/>
                  </a:lnTo>
                  <a:cubicBezTo>
                    <a:pt x="76061" y="1432606"/>
                    <a:pt x="0" y="1368466"/>
                    <a:pt x="0" y="1289345"/>
                  </a:cubicBezTo>
                  <a:lnTo>
                    <a:pt x="0" y="143261"/>
                  </a:lnTo>
                  <a:cubicBezTo>
                    <a:pt x="0" y="64141"/>
                    <a:pt x="76061" y="0"/>
                    <a:pt x="1698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lIns="145079" tIns="145079" rIns="145079" bIns="145079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300">
                <a:solidFill>
                  <a:srgbClr val="FFFFFF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4" name="矩形 18"/>
            <p:cNvSpPr>
              <a:spLocks noChangeArrowheads="1"/>
            </p:cNvSpPr>
            <p:nvPr/>
          </p:nvSpPr>
          <p:spPr bwMode="auto">
            <a:xfrm>
              <a:off x="2520951" y="2516348"/>
              <a:ext cx="2128836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在此录入上述图表的综合描述说明，在此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录入图表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的综合描述说明</a:t>
              </a:r>
              <a:endParaRPr lang="zh-CN" altLang="en-US" sz="1100" dirty="0">
                <a:solidFill>
                  <a:schemeClr val="bg1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27" name="矩形 18"/>
            <p:cNvSpPr>
              <a:spLocks noChangeArrowheads="1"/>
            </p:cNvSpPr>
            <p:nvPr/>
          </p:nvSpPr>
          <p:spPr bwMode="auto">
            <a:xfrm>
              <a:off x="2489200" y="2078607"/>
              <a:ext cx="219233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  <a:cs typeface="Open Sans Light" pitchFamily="34" charset="0"/>
                </a:rPr>
                <a:t>添加标题</a:t>
              </a:r>
              <a:endParaRPr lang="en-US" altLang="zh-CN" sz="2000" dirty="0">
                <a:solidFill>
                  <a:schemeClr val="bg1"/>
                </a:solidFill>
                <a:latin typeface="+mn-ea"/>
                <a:cs typeface="Open Sans Light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876800" y="1520788"/>
            <a:ext cx="2190750" cy="1711241"/>
            <a:chOff x="4876800" y="1520788"/>
            <a:chExt cx="2190750" cy="1711241"/>
          </a:xfrm>
        </p:grpSpPr>
        <p:sp>
          <p:nvSpPr>
            <p:cNvPr id="34" name="任意多边形 33"/>
            <p:cNvSpPr>
              <a:spLocks noChangeArrowheads="1"/>
            </p:cNvSpPr>
            <p:nvPr/>
          </p:nvSpPr>
          <p:spPr bwMode="auto">
            <a:xfrm>
              <a:off x="4926013" y="1520788"/>
              <a:ext cx="2124075" cy="1711241"/>
            </a:xfrm>
            <a:custGeom>
              <a:avLst/>
              <a:gdLst>
                <a:gd name="connsiteX0" fmla="*/ 169926 w 2124075"/>
                <a:gd name="connsiteY0" fmla="*/ 0 h 1711241"/>
                <a:gd name="connsiteX1" fmla="*/ 1954149 w 2124075"/>
                <a:gd name="connsiteY1" fmla="*/ 0 h 1711241"/>
                <a:gd name="connsiteX2" fmla="*/ 2124075 w 2124075"/>
                <a:gd name="connsiteY2" fmla="*/ 143253 h 1711241"/>
                <a:gd name="connsiteX3" fmla="*/ 2124075 w 2124075"/>
                <a:gd name="connsiteY3" fmla="*/ 1289272 h 1711241"/>
                <a:gd name="connsiteX4" fmla="*/ 1954149 w 2124075"/>
                <a:gd name="connsiteY4" fmla="*/ 1432525 h 1711241"/>
                <a:gd name="connsiteX5" fmla="*/ 1883200 w 2124075"/>
                <a:gd name="connsiteY5" fmla="*/ 1432525 h 1711241"/>
                <a:gd name="connsiteX6" fmla="*/ 1626846 w 2124075"/>
                <a:gd name="connsiteY6" fmla="*/ 1432525 h 1711241"/>
                <a:gd name="connsiteX7" fmla="*/ 1223693 w 2124075"/>
                <a:gd name="connsiteY7" fmla="*/ 1432525 h 1711241"/>
                <a:gd name="connsiteX8" fmla="*/ 1062038 w 2124075"/>
                <a:gd name="connsiteY8" fmla="*/ 1711241 h 1711241"/>
                <a:gd name="connsiteX9" fmla="*/ 900383 w 2124075"/>
                <a:gd name="connsiteY9" fmla="*/ 1432525 h 1711241"/>
                <a:gd name="connsiteX10" fmla="*/ 252064 w 2124075"/>
                <a:gd name="connsiteY10" fmla="*/ 1432525 h 1711241"/>
                <a:gd name="connsiteX11" fmla="*/ 169926 w 2124075"/>
                <a:gd name="connsiteY11" fmla="*/ 1432525 h 1711241"/>
                <a:gd name="connsiteX12" fmla="*/ 0 w 2124075"/>
                <a:gd name="connsiteY12" fmla="*/ 1289272 h 1711241"/>
                <a:gd name="connsiteX13" fmla="*/ 0 w 2124075"/>
                <a:gd name="connsiteY13" fmla="*/ 143253 h 1711241"/>
                <a:gd name="connsiteX14" fmla="*/ 169926 w 2124075"/>
                <a:gd name="connsiteY14" fmla="*/ 0 h 17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24075" h="1711241">
                  <a:moveTo>
                    <a:pt x="169926" y="0"/>
                  </a:moveTo>
                  <a:lnTo>
                    <a:pt x="1954149" y="0"/>
                  </a:lnTo>
                  <a:cubicBezTo>
                    <a:pt x="2047996" y="0"/>
                    <a:pt x="2124075" y="64137"/>
                    <a:pt x="2124075" y="143253"/>
                  </a:cubicBezTo>
                  <a:lnTo>
                    <a:pt x="2124075" y="1289272"/>
                  </a:lnTo>
                  <a:cubicBezTo>
                    <a:pt x="2124075" y="1368389"/>
                    <a:pt x="2047996" y="1432525"/>
                    <a:pt x="1954149" y="1432525"/>
                  </a:cubicBezTo>
                  <a:lnTo>
                    <a:pt x="1883200" y="1432525"/>
                  </a:lnTo>
                  <a:lnTo>
                    <a:pt x="1626846" y="1432525"/>
                  </a:lnTo>
                  <a:lnTo>
                    <a:pt x="1223693" y="1432525"/>
                  </a:lnTo>
                  <a:lnTo>
                    <a:pt x="1062038" y="1711241"/>
                  </a:lnTo>
                  <a:lnTo>
                    <a:pt x="900383" y="1432525"/>
                  </a:lnTo>
                  <a:lnTo>
                    <a:pt x="252064" y="1432525"/>
                  </a:lnTo>
                  <a:lnTo>
                    <a:pt x="169926" y="1432525"/>
                  </a:lnTo>
                  <a:cubicBezTo>
                    <a:pt x="76079" y="1432525"/>
                    <a:pt x="0" y="1368389"/>
                    <a:pt x="0" y="1289272"/>
                  </a:cubicBezTo>
                  <a:lnTo>
                    <a:pt x="0" y="143253"/>
                  </a:lnTo>
                  <a:cubicBezTo>
                    <a:pt x="0" y="64137"/>
                    <a:pt x="76079" y="0"/>
                    <a:pt x="1699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wrap="square" lIns="145079" tIns="145079" rIns="145079" bIns="145079" anchor="ctr">
              <a:noAutofit/>
            </a:bodyPr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300">
                <a:solidFill>
                  <a:srgbClr val="FFFFFF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7" name="矩形 19"/>
            <p:cNvSpPr>
              <a:spLocks noChangeArrowheads="1"/>
            </p:cNvSpPr>
            <p:nvPr/>
          </p:nvSpPr>
          <p:spPr bwMode="auto">
            <a:xfrm>
              <a:off x="4926012" y="1985006"/>
              <a:ext cx="2124075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在此录入上述图表的综合描述说明，在此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录入图表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的综合描述说明</a:t>
              </a:r>
              <a:endParaRPr lang="zh-CN" altLang="en-US" sz="1100" dirty="0">
                <a:solidFill>
                  <a:schemeClr val="bg1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26" name="矩形 19"/>
            <p:cNvSpPr>
              <a:spLocks noChangeArrowheads="1"/>
            </p:cNvSpPr>
            <p:nvPr/>
          </p:nvSpPr>
          <p:spPr bwMode="auto">
            <a:xfrm>
              <a:off x="4876800" y="1569072"/>
              <a:ext cx="21907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  <a:cs typeface="Open Sans Light" pitchFamily="34" charset="0"/>
                </a:rPr>
                <a:t>添加标题</a:t>
              </a:r>
              <a:endParaRPr lang="en-US" altLang="zh-CN" sz="2000" dirty="0">
                <a:solidFill>
                  <a:schemeClr val="bg1"/>
                </a:solidFill>
                <a:latin typeface="+mn-ea"/>
                <a:cs typeface="Open Sans Light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281863" y="2510358"/>
            <a:ext cx="2192337" cy="1724025"/>
            <a:chOff x="7281863" y="2033588"/>
            <a:chExt cx="2192337" cy="1724025"/>
          </a:xfrm>
        </p:grpSpPr>
        <p:sp>
          <p:nvSpPr>
            <p:cNvPr id="9" name="任意多边形 17"/>
            <p:cNvSpPr>
              <a:spLocks noChangeArrowheads="1"/>
            </p:cNvSpPr>
            <p:nvPr/>
          </p:nvSpPr>
          <p:spPr bwMode="auto">
            <a:xfrm>
              <a:off x="7326313" y="2033588"/>
              <a:ext cx="2122487" cy="1724025"/>
            </a:xfrm>
            <a:custGeom>
              <a:avLst/>
              <a:gdLst>
                <a:gd name="T0" fmla="*/ 169886 w 2123573"/>
                <a:gd name="T1" fmla="*/ 0 h 1724402"/>
                <a:gd name="T2" fmla="*/ 1953687 w 2123573"/>
                <a:gd name="T3" fmla="*/ 0 h 1724402"/>
                <a:gd name="T4" fmla="*/ 2123573 w 2123573"/>
                <a:gd name="T5" fmla="*/ 143261 h 1724402"/>
                <a:gd name="T6" fmla="*/ 2123573 w 2123573"/>
                <a:gd name="T7" fmla="*/ 1289345 h 1724402"/>
                <a:gd name="T8" fmla="*/ 1953687 w 2123573"/>
                <a:gd name="T9" fmla="*/ 1432606 h 1724402"/>
                <a:gd name="T10" fmla="*/ 459930 w 2123573"/>
                <a:gd name="T11" fmla="*/ 1432606 h 1724402"/>
                <a:gd name="T12" fmla="*/ 217888 w 2123573"/>
                <a:gd name="T13" fmla="*/ 1724402 h 1724402"/>
                <a:gd name="T14" fmla="*/ 217888 w 2123573"/>
                <a:gd name="T15" fmla="*/ 1432606 h 1724402"/>
                <a:gd name="T16" fmla="*/ 169886 w 2123573"/>
                <a:gd name="T17" fmla="*/ 1432606 h 1724402"/>
                <a:gd name="T18" fmla="*/ 0 w 2123573"/>
                <a:gd name="T19" fmla="*/ 1289345 h 1724402"/>
                <a:gd name="T20" fmla="*/ 0 w 2123573"/>
                <a:gd name="T21" fmla="*/ 143261 h 1724402"/>
                <a:gd name="T22" fmla="*/ 169886 w 2123573"/>
                <a:gd name="T23" fmla="*/ 0 h 17244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23573"/>
                <a:gd name="T37" fmla="*/ 0 h 1724402"/>
                <a:gd name="T38" fmla="*/ 2123573 w 2123573"/>
                <a:gd name="T39" fmla="*/ 1724402 h 172440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23573" h="1724402">
                  <a:moveTo>
                    <a:pt x="169886" y="0"/>
                  </a:moveTo>
                  <a:lnTo>
                    <a:pt x="1953687" y="0"/>
                  </a:lnTo>
                  <a:cubicBezTo>
                    <a:pt x="2047512" y="0"/>
                    <a:pt x="2123573" y="64141"/>
                    <a:pt x="2123573" y="143261"/>
                  </a:cubicBezTo>
                  <a:lnTo>
                    <a:pt x="2123573" y="1289345"/>
                  </a:lnTo>
                  <a:cubicBezTo>
                    <a:pt x="2123573" y="1368466"/>
                    <a:pt x="2047512" y="1432606"/>
                    <a:pt x="1953687" y="1432606"/>
                  </a:cubicBezTo>
                  <a:lnTo>
                    <a:pt x="459930" y="1432606"/>
                  </a:lnTo>
                  <a:lnTo>
                    <a:pt x="217888" y="1724402"/>
                  </a:lnTo>
                  <a:lnTo>
                    <a:pt x="217888" y="1432606"/>
                  </a:lnTo>
                  <a:lnTo>
                    <a:pt x="169886" y="1432606"/>
                  </a:lnTo>
                  <a:cubicBezTo>
                    <a:pt x="76061" y="1432606"/>
                    <a:pt x="0" y="1368466"/>
                    <a:pt x="0" y="1289345"/>
                  </a:cubicBezTo>
                  <a:lnTo>
                    <a:pt x="0" y="143261"/>
                  </a:lnTo>
                  <a:cubicBezTo>
                    <a:pt x="0" y="64141"/>
                    <a:pt x="76061" y="0"/>
                    <a:pt x="1698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lIns="145079" tIns="145079" rIns="145079" bIns="145079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endParaRPr lang="zh-CN" altLang="zh-CN" sz="5300">
                <a:solidFill>
                  <a:srgbClr val="FFFFFF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10" name="矩形 20"/>
            <p:cNvSpPr>
              <a:spLocks noChangeArrowheads="1"/>
            </p:cNvSpPr>
            <p:nvPr/>
          </p:nvSpPr>
          <p:spPr bwMode="auto">
            <a:xfrm>
              <a:off x="7326313" y="2516348"/>
              <a:ext cx="2103438" cy="86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在此录入上述图表的综合描述说明，在此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录入图表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的综合描述说明</a:t>
              </a:r>
              <a:endParaRPr lang="zh-CN" altLang="en-US" sz="1100" dirty="0">
                <a:solidFill>
                  <a:schemeClr val="bg1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28" name="矩形 20"/>
            <p:cNvSpPr>
              <a:spLocks noChangeArrowheads="1"/>
            </p:cNvSpPr>
            <p:nvPr/>
          </p:nvSpPr>
          <p:spPr bwMode="auto">
            <a:xfrm>
              <a:off x="7281863" y="2095076"/>
              <a:ext cx="219233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  <a:cs typeface="Open Sans Light" pitchFamily="34" charset="0"/>
                </a:rPr>
                <a:t>添加标题</a:t>
              </a:r>
              <a:endParaRPr lang="en-US" altLang="zh-CN" sz="2000" dirty="0">
                <a:solidFill>
                  <a:schemeClr val="bg1"/>
                </a:solidFill>
                <a:latin typeface="+mn-ea"/>
                <a:cs typeface="Open Sans Light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708525" y="3758096"/>
            <a:ext cx="2559050" cy="2559050"/>
            <a:chOff x="4708525" y="3465513"/>
            <a:chExt cx="2559050" cy="2559050"/>
          </a:xfrm>
        </p:grpSpPr>
        <p:sp>
          <p:nvSpPr>
            <p:cNvPr id="12" name="任意多边形 3"/>
            <p:cNvSpPr>
              <a:spLocks noChangeArrowheads="1"/>
            </p:cNvSpPr>
            <p:nvPr/>
          </p:nvSpPr>
          <p:spPr bwMode="auto">
            <a:xfrm>
              <a:off x="4708525" y="3465513"/>
              <a:ext cx="2559050" cy="2559050"/>
            </a:xfrm>
            <a:custGeom>
              <a:avLst/>
              <a:gdLst>
                <a:gd name="T0" fmla="*/ 0 w 1981801"/>
                <a:gd name="T1" fmla="*/ 990901 h 1981801"/>
                <a:gd name="T2" fmla="*/ 990901 w 1981801"/>
                <a:gd name="T3" fmla="*/ 0 h 1981801"/>
                <a:gd name="T4" fmla="*/ 1981802 w 1981801"/>
                <a:gd name="T5" fmla="*/ 990901 h 1981801"/>
                <a:gd name="T6" fmla="*/ 990901 w 1981801"/>
                <a:gd name="T7" fmla="*/ 1981802 h 1981801"/>
                <a:gd name="T8" fmla="*/ 0 w 1981801"/>
                <a:gd name="T9" fmla="*/ 990901 h 19818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1801"/>
                <a:gd name="T16" fmla="*/ 0 h 1981801"/>
                <a:gd name="T17" fmla="*/ 1981801 w 1981801"/>
                <a:gd name="T18" fmla="*/ 1981801 h 19818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1801" h="1981801">
                  <a:moveTo>
                    <a:pt x="0" y="990901"/>
                  </a:moveTo>
                  <a:cubicBezTo>
                    <a:pt x="0" y="443641"/>
                    <a:pt x="443641" y="0"/>
                    <a:pt x="990901" y="0"/>
                  </a:cubicBezTo>
                  <a:cubicBezTo>
                    <a:pt x="1538161" y="0"/>
                    <a:pt x="1981802" y="443641"/>
                    <a:pt x="1981802" y="990901"/>
                  </a:cubicBezTo>
                  <a:cubicBezTo>
                    <a:pt x="1981802" y="1538161"/>
                    <a:pt x="1538161" y="1981802"/>
                    <a:pt x="990901" y="1981802"/>
                  </a:cubicBezTo>
                  <a:cubicBezTo>
                    <a:pt x="443641" y="1981802"/>
                    <a:pt x="0" y="1538161"/>
                    <a:pt x="0" y="990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lIns="318803" tIns="318803" rIns="318803" bIns="318803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endParaRPr lang="zh-CN" altLang="zh-CN" sz="4500">
                <a:solidFill>
                  <a:srgbClr val="FFFFFF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13" name="矩形 21"/>
            <p:cNvSpPr>
              <a:spLocks noChangeArrowheads="1"/>
            </p:cNvSpPr>
            <p:nvPr/>
          </p:nvSpPr>
          <p:spPr bwMode="auto">
            <a:xfrm>
              <a:off x="5074980" y="4882356"/>
              <a:ext cx="182614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latin typeface="+mn-ea"/>
                  <a:sym typeface="宋体" panose="02010600030101010101" pitchFamily="2" charset="-122"/>
                </a:rPr>
                <a:t>添加标题</a:t>
              </a:r>
              <a:endParaRPr lang="zh-CN" altLang="en-US" sz="3200" dirty="0">
                <a:solidFill>
                  <a:schemeClr val="bg1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14" name="Freeform 438"/>
            <p:cNvSpPr>
              <a:spLocks noEditPoints="1" noChangeArrowheads="1"/>
            </p:cNvSpPr>
            <p:nvPr/>
          </p:nvSpPr>
          <p:spPr bwMode="auto">
            <a:xfrm>
              <a:off x="5688013" y="3781425"/>
              <a:ext cx="635000" cy="739775"/>
            </a:xfrm>
            <a:custGeom>
              <a:avLst/>
              <a:gdLst>
                <a:gd name="T0" fmla="*/ 162 w 169"/>
                <a:gd name="T1" fmla="*/ 57 h 197"/>
                <a:gd name="T2" fmla="*/ 115 w 169"/>
                <a:gd name="T3" fmla="*/ 57 h 197"/>
                <a:gd name="T4" fmla="*/ 135 w 169"/>
                <a:gd name="T5" fmla="*/ 33 h 197"/>
                <a:gd name="T6" fmla="*/ 127 w 169"/>
                <a:gd name="T7" fmla="*/ 16 h 197"/>
                <a:gd name="T8" fmla="*/ 113 w 169"/>
                <a:gd name="T9" fmla="*/ 11 h 197"/>
                <a:gd name="T10" fmla="*/ 87 w 169"/>
                <a:gd name="T11" fmla="*/ 42 h 197"/>
                <a:gd name="T12" fmla="*/ 55 w 169"/>
                <a:gd name="T13" fmla="*/ 0 h 197"/>
                <a:gd name="T14" fmla="*/ 41 w 169"/>
                <a:gd name="T15" fmla="*/ 6 h 197"/>
                <a:gd name="T16" fmla="*/ 31 w 169"/>
                <a:gd name="T17" fmla="*/ 27 h 197"/>
                <a:gd name="T18" fmla="*/ 59 w 169"/>
                <a:gd name="T19" fmla="*/ 57 h 197"/>
                <a:gd name="T20" fmla="*/ 7 w 169"/>
                <a:gd name="T21" fmla="*/ 57 h 197"/>
                <a:gd name="T22" fmla="*/ 0 w 169"/>
                <a:gd name="T23" fmla="*/ 64 h 197"/>
                <a:gd name="T24" fmla="*/ 0 w 169"/>
                <a:gd name="T25" fmla="*/ 101 h 197"/>
                <a:gd name="T26" fmla="*/ 7 w 169"/>
                <a:gd name="T27" fmla="*/ 108 h 197"/>
                <a:gd name="T28" fmla="*/ 9 w 169"/>
                <a:gd name="T29" fmla="*/ 108 h 197"/>
                <a:gd name="T30" fmla="*/ 9 w 169"/>
                <a:gd name="T31" fmla="*/ 190 h 197"/>
                <a:gd name="T32" fmla="*/ 16 w 169"/>
                <a:gd name="T33" fmla="*/ 197 h 197"/>
                <a:gd name="T34" fmla="*/ 153 w 169"/>
                <a:gd name="T35" fmla="*/ 197 h 197"/>
                <a:gd name="T36" fmla="*/ 160 w 169"/>
                <a:gd name="T37" fmla="*/ 190 h 197"/>
                <a:gd name="T38" fmla="*/ 160 w 169"/>
                <a:gd name="T39" fmla="*/ 108 h 197"/>
                <a:gd name="T40" fmla="*/ 162 w 169"/>
                <a:gd name="T41" fmla="*/ 108 h 197"/>
                <a:gd name="T42" fmla="*/ 169 w 169"/>
                <a:gd name="T43" fmla="*/ 101 h 197"/>
                <a:gd name="T44" fmla="*/ 169 w 169"/>
                <a:gd name="T45" fmla="*/ 64 h 197"/>
                <a:gd name="T46" fmla="*/ 162 w 169"/>
                <a:gd name="T47" fmla="*/ 57 h 197"/>
                <a:gd name="T48" fmla="*/ 155 w 169"/>
                <a:gd name="T49" fmla="*/ 94 h 197"/>
                <a:gd name="T50" fmla="*/ 98 w 169"/>
                <a:gd name="T51" fmla="*/ 94 h 197"/>
                <a:gd name="T52" fmla="*/ 98 w 169"/>
                <a:gd name="T53" fmla="*/ 71 h 197"/>
                <a:gd name="T54" fmla="*/ 155 w 169"/>
                <a:gd name="T55" fmla="*/ 71 h 197"/>
                <a:gd name="T56" fmla="*/ 155 w 169"/>
                <a:gd name="T57" fmla="*/ 94 h 197"/>
                <a:gd name="T58" fmla="*/ 113 w 169"/>
                <a:gd name="T59" fmla="*/ 25 h 197"/>
                <a:gd name="T60" fmla="*/ 118 w 169"/>
                <a:gd name="T61" fmla="*/ 27 h 197"/>
                <a:gd name="T62" fmla="*/ 121 w 169"/>
                <a:gd name="T63" fmla="*/ 31 h 197"/>
                <a:gd name="T64" fmla="*/ 99 w 169"/>
                <a:gd name="T65" fmla="*/ 51 h 197"/>
                <a:gd name="T66" fmla="*/ 113 w 169"/>
                <a:gd name="T67" fmla="*/ 25 h 197"/>
                <a:gd name="T68" fmla="*/ 45 w 169"/>
                <a:gd name="T69" fmla="*/ 25 h 197"/>
                <a:gd name="T70" fmla="*/ 50 w 169"/>
                <a:gd name="T71" fmla="*/ 16 h 197"/>
                <a:gd name="T72" fmla="*/ 55 w 169"/>
                <a:gd name="T73" fmla="*/ 14 h 197"/>
                <a:gd name="T74" fmla="*/ 75 w 169"/>
                <a:gd name="T75" fmla="*/ 50 h 197"/>
                <a:gd name="T76" fmla="*/ 45 w 169"/>
                <a:gd name="T77" fmla="*/ 25 h 197"/>
                <a:gd name="T78" fmla="*/ 72 w 169"/>
                <a:gd name="T79" fmla="*/ 71 h 197"/>
                <a:gd name="T80" fmla="*/ 72 w 169"/>
                <a:gd name="T81" fmla="*/ 94 h 197"/>
                <a:gd name="T82" fmla="*/ 14 w 169"/>
                <a:gd name="T83" fmla="*/ 94 h 197"/>
                <a:gd name="T84" fmla="*/ 14 w 169"/>
                <a:gd name="T85" fmla="*/ 71 h 197"/>
                <a:gd name="T86" fmla="*/ 72 w 169"/>
                <a:gd name="T87" fmla="*/ 71 h 197"/>
                <a:gd name="T88" fmla="*/ 23 w 169"/>
                <a:gd name="T89" fmla="*/ 102 h 197"/>
                <a:gd name="T90" fmla="*/ 72 w 169"/>
                <a:gd name="T91" fmla="*/ 102 h 197"/>
                <a:gd name="T92" fmla="*/ 72 w 169"/>
                <a:gd name="T93" fmla="*/ 183 h 197"/>
                <a:gd name="T94" fmla="*/ 23 w 169"/>
                <a:gd name="T95" fmla="*/ 183 h 197"/>
                <a:gd name="T96" fmla="*/ 23 w 169"/>
                <a:gd name="T97" fmla="*/ 102 h 197"/>
                <a:gd name="T98" fmla="*/ 98 w 169"/>
                <a:gd name="T99" fmla="*/ 183 h 197"/>
                <a:gd name="T100" fmla="*/ 98 w 169"/>
                <a:gd name="T101" fmla="*/ 102 h 197"/>
                <a:gd name="T102" fmla="*/ 146 w 169"/>
                <a:gd name="T103" fmla="*/ 102 h 197"/>
                <a:gd name="T104" fmla="*/ 146 w 169"/>
                <a:gd name="T105" fmla="*/ 183 h 197"/>
                <a:gd name="T106" fmla="*/ 98 w 169"/>
                <a:gd name="T107" fmla="*/ 183 h 19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9"/>
                <a:gd name="T163" fmla="*/ 0 h 197"/>
                <a:gd name="T164" fmla="*/ 169 w 169"/>
                <a:gd name="T165" fmla="*/ 197 h 19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9" h="197">
                  <a:moveTo>
                    <a:pt x="162" y="57"/>
                  </a:moveTo>
                  <a:cubicBezTo>
                    <a:pt x="115" y="57"/>
                    <a:pt x="115" y="57"/>
                    <a:pt x="115" y="57"/>
                  </a:cubicBezTo>
                  <a:cubicBezTo>
                    <a:pt x="125" y="51"/>
                    <a:pt x="134" y="42"/>
                    <a:pt x="135" y="33"/>
                  </a:cubicBezTo>
                  <a:cubicBezTo>
                    <a:pt x="135" y="29"/>
                    <a:pt x="134" y="22"/>
                    <a:pt x="127" y="16"/>
                  </a:cubicBezTo>
                  <a:cubicBezTo>
                    <a:pt x="122" y="13"/>
                    <a:pt x="118" y="11"/>
                    <a:pt x="113" y="11"/>
                  </a:cubicBezTo>
                  <a:cubicBezTo>
                    <a:pt x="99" y="11"/>
                    <a:pt x="92" y="27"/>
                    <a:pt x="87" y="42"/>
                  </a:cubicBezTo>
                  <a:cubicBezTo>
                    <a:pt x="82" y="23"/>
                    <a:pt x="72" y="0"/>
                    <a:pt x="55" y="0"/>
                  </a:cubicBezTo>
                  <a:cubicBezTo>
                    <a:pt x="51" y="0"/>
                    <a:pt x="46" y="2"/>
                    <a:pt x="41" y="6"/>
                  </a:cubicBezTo>
                  <a:cubicBezTo>
                    <a:pt x="31" y="14"/>
                    <a:pt x="31" y="22"/>
                    <a:pt x="31" y="27"/>
                  </a:cubicBezTo>
                  <a:cubicBezTo>
                    <a:pt x="33" y="39"/>
                    <a:pt x="46" y="50"/>
                    <a:pt x="59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3" y="57"/>
                    <a:pt x="0" y="60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5"/>
                    <a:pt x="3" y="108"/>
                    <a:pt x="7" y="108"/>
                  </a:cubicBezTo>
                  <a:cubicBezTo>
                    <a:pt x="9" y="108"/>
                    <a:pt x="9" y="108"/>
                    <a:pt x="9" y="108"/>
                  </a:cubicBezTo>
                  <a:cubicBezTo>
                    <a:pt x="9" y="190"/>
                    <a:pt x="9" y="190"/>
                    <a:pt x="9" y="190"/>
                  </a:cubicBezTo>
                  <a:cubicBezTo>
                    <a:pt x="9" y="194"/>
                    <a:pt x="12" y="197"/>
                    <a:pt x="16" y="197"/>
                  </a:cubicBezTo>
                  <a:cubicBezTo>
                    <a:pt x="153" y="197"/>
                    <a:pt x="153" y="197"/>
                    <a:pt x="153" y="197"/>
                  </a:cubicBezTo>
                  <a:cubicBezTo>
                    <a:pt x="157" y="197"/>
                    <a:pt x="160" y="194"/>
                    <a:pt x="160" y="190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6" y="108"/>
                    <a:pt x="169" y="105"/>
                    <a:pt x="169" y="101"/>
                  </a:cubicBezTo>
                  <a:cubicBezTo>
                    <a:pt x="169" y="64"/>
                    <a:pt x="169" y="64"/>
                    <a:pt x="169" y="64"/>
                  </a:cubicBezTo>
                  <a:cubicBezTo>
                    <a:pt x="169" y="60"/>
                    <a:pt x="166" y="57"/>
                    <a:pt x="162" y="57"/>
                  </a:cubicBezTo>
                  <a:close/>
                  <a:moveTo>
                    <a:pt x="155" y="94"/>
                  </a:moveTo>
                  <a:cubicBezTo>
                    <a:pt x="98" y="94"/>
                    <a:pt x="98" y="94"/>
                    <a:pt x="98" y="94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155" y="71"/>
                    <a:pt x="155" y="71"/>
                    <a:pt x="155" y="71"/>
                  </a:cubicBezTo>
                  <a:lnTo>
                    <a:pt x="155" y="94"/>
                  </a:lnTo>
                  <a:close/>
                  <a:moveTo>
                    <a:pt x="113" y="25"/>
                  </a:moveTo>
                  <a:cubicBezTo>
                    <a:pt x="115" y="25"/>
                    <a:pt x="116" y="26"/>
                    <a:pt x="118" y="27"/>
                  </a:cubicBezTo>
                  <a:cubicBezTo>
                    <a:pt x="121" y="29"/>
                    <a:pt x="121" y="31"/>
                    <a:pt x="121" y="31"/>
                  </a:cubicBezTo>
                  <a:cubicBezTo>
                    <a:pt x="121" y="36"/>
                    <a:pt x="111" y="44"/>
                    <a:pt x="99" y="51"/>
                  </a:cubicBezTo>
                  <a:cubicBezTo>
                    <a:pt x="102" y="37"/>
                    <a:pt x="108" y="25"/>
                    <a:pt x="113" y="25"/>
                  </a:cubicBezTo>
                  <a:close/>
                  <a:moveTo>
                    <a:pt x="45" y="25"/>
                  </a:moveTo>
                  <a:cubicBezTo>
                    <a:pt x="45" y="24"/>
                    <a:pt x="44" y="21"/>
                    <a:pt x="50" y="16"/>
                  </a:cubicBezTo>
                  <a:cubicBezTo>
                    <a:pt x="51" y="15"/>
                    <a:pt x="53" y="14"/>
                    <a:pt x="55" y="14"/>
                  </a:cubicBezTo>
                  <a:cubicBezTo>
                    <a:pt x="63" y="14"/>
                    <a:pt x="71" y="32"/>
                    <a:pt x="75" y="50"/>
                  </a:cubicBezTo>
                  <a:cubicBezTo>
                    <a:pt x="61" y="43"/>
                    <a:pt x="46" y="33"/>
                    <a:pt x="45" y="25"/>
                  </a:cubicBezTo>
                  <a:close/>
                  <a:moveTo>
                    <a:pt x="72" y="71"/>
                  </a:moveTo>
                  <a:cubicBezTo>
                    <a:pt x="72" y="94"/>
                    <a:pt x="72" y="94"/>
                    <a:pt x="72" y="94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71"/>
                    <a:pt x="14" y="71"/>
                    <a:pt x="14" y="71"/>
                  </a:cubicBezTo>
                  <a:lnTo>
                    <a:pt x="72" y="71"/>
                  </a:lnTo>
                  <a:close/>
                  <a:moveTo>
                    <a:pt x="23" y="102"/>
                  </a:moveTo>
                  <a:cubicBezTo>
                    <a:pt x="72" y="102"/>
                    <a:pt x="72" y="102"/>
                    <a:pt x="72" y="102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23" y="183"/>
                    <a:pt x="23" y="183"/>
                    <a:pt x="23" y="183"/>
                  </a:cubicBezTo>
                  <a:lnTo>
                    <a:pt x="23" y="102"/>
                  </a:lnTo>
                  <a:close/>
                  <a:moveTo>
                    <a:pt x="98" y="183"/>
                  </a:moveTo>
                  <a:cubicBezTo>
                    <a:pt x="98" y="102"/>
                    <a:pt x="98" y="102"/>
                    <a:pt x="98" y="102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6" y="183"/>
                    <a:pt x="146" y="183"/>
                    <a:pt x="146" y="183"/>
                  </a:cubicBezTo>
                  <a:lnTo>
                    <a:pt x="98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+mn-ea"/>
                <a:sym typeface="宋体" panose="02010600030101010101" pitchFamily="2" charset="-122"/>
              </a:endParaRPr>
            </a:p>
          </p:txBody>
        </p:sp>
      </p:grpSp>
      <p:sp>
        <p:nvSpPr>
          <p:cNvPr id="15" name="直接连接符 24"/>
          <p:cNvSpPr>
            <a:spLocks noChangeShapeType="1"/>
          </p:cNvSpPr>
          <p:nvPr/>
        </p:nvSpPr>
        <p:spPr bwMode="auto">
          <a:xfrm>
            <a:off x="8070850" y="4510075"/>
            <a:ext cx="0" cy="1538287"/>
          </a:xfrm>
          <a:prstGeom prst="line">
            <a:avLst/>
          </a:prstGeom>
          <a:noFill/>
          <a:ln w="5080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16" name="矩形 26"/>
          <p:cNvSpPr>
            <a:spLocks noChangeArrowheads="1"/>
          </p:cNvSpPr>
          <p:nvPr/>
        </p:nvSpPr>
        <p:spPr bwMode="auto">
          <a:xfrm>
            <a:off x="8567737" y="5238737"/>
            <a:ext cx="2471738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  <a:endParaRPr lang="zh-CN" altLang="en-US" sz="1100" dirty="0">
              <a:solidFill>
                <a:schemeClr val="accent2"/>
              </a:solidFill>
              <a:latin typeface="+mn-ea"/>
              <a:sym typeface="宋体" panose="0201060003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783638" y="4543412"/>
            <a:ext cx="1997075" cy="582613"/>
            <a:chOff x="8783638" y="4146550"/>
            <a:chExt cx="1997075" cy="582613"/>
          </a:xfrm>
        </p:grpSpPr>
        <p:sp>
          <p:nvSpPr>
            <p:cNvPr id="18" name="任意多边形 25"/>
            <p:cNvSpPr>
              <a:spLocks noChangeArrowheads="1"/>
            </p:cNvSpPr>
            <p:nvPr/>
          </p:nvSpPr>
          <p:spPr bwMode="auto">
            <a:xfrm flipH="1">
              <a:off x="8783638" y="4146550"/>
              <a:ext cx="1997075" cy="582613"/>
            </a:xfrm>
            <a:custGeom>
              <a:avLst/>
              <a:gdLst>
                <a:gd name="T0" fmla="*/ 0 w 1997528"/>
                <a:gd name="T1" fmla="*/ 0 h 582125"/>
                <a:gd name="T2" fmla="*/ 1997528 w 1997528"/>
                <a:gd name="T3" fmla="*/ 0 h 582125"/>
                <a:gd name="T4" fmla="*/ 1997528 w 1997528"/>
                <a:gd name="T5" fmla="*/ 379163 h 582125"/>
                <a:gd name="T6" fmla="*/ 1895926 w 1997528"/>
                <a:gd name="T7" fmla="*/ 379163 h 582125"/>
                <a:gd name="T8" fmla="*/ 1895926 w 1997528"/>
                <a:gd name="T9" fmla="*/ 582125 h 582125"/>
                <a:gd name="T10" fmla="*/ 1692964 w 1997528"/>
                <a:gd name="T11" fmla="*/ 379163 h 582125"/>
                <a:gd name="T12" fmla="*/ 0 w 1997528"/>
                <a:gd name="T13" fmla="*/ 379163 h 582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97528"/>
                <a:gd name="T22" fmla="*/ 0 h 582125"/>
                <a:gd name="T23" fmla="*/ 1997528 w 1997528"/>
                <a:gd name="T24" fmla="*/ 582125 h 582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97528" h="582125">
                  <a:moveTo>
                    <a:pt x="0" y="0"/>
                  </a:moveTo>
                  <a:lnTo>
                    <a:pt x="1997528" y="0"/>
                  </a:lnTo>
                  <a:lnTo>
                    <a:pt x="1997528" y="379163"/>
                  </a:lnTo>
                  <a:lnTo>
                    <a:pt x="1895926" y="379163"/>
                  </a:lnTo>
                  <a:lnTo>
                    <a:pt x="1895926" y="582125"/>
                  </a:lnTo>
                  <a:lnTo>
                    <a:pt x="1692964" y="379163"/>
                  </a:lnTo>
                  <a:lnTo>
                    <a:pt x="0" y="379163"/>
                  </a:lnTo>
                  <a:close/>
                </a:path>
              </a:pathLst>
            </a:custGeom>
            <a:noFill/>
            <a:ln w="25400" cap="flat" cmpd="sng">
              <a:solidFill>
                <a:schemeClr val="accent2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b="1">
                <a:solidFill>
                  <a:schemeClr val="accent2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19" name="矩形 27"/>
            <p:cNvSpPr>
              <a:spLocks noChangeArrowheads="1"/>
            </p:cNvSpPr>
            <p:nvPr/>
          </p:nvSpPr>
          <p:spPr bwMode="auto">
            <a:xfrm>
              <a:off x="9018776" y="4151313"/>
              <a:ext cx="15696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accent2"/>
                  </a:solidFill>
                  <a:latin typeface="+mn-ea"/>
                  <a:cs typeface="Open Sans Light" pitchFamily="34" charset="0"/>
                </a:rPr>
                <a:t>点击添加</a:t>
              </a:r>
              <a:r>
                <a:rPr lang="zh-CN" altLang="en-US" dirty="0">
                  <a:solidFill>
                    <a:schemeClr val="accent2"/>
                  </a:solidFill>
                  <a:latin typeface="+mn-ea"/>
                  <a:cs typeface="Open Sans Light" pitchFamily="34" charset="0"/>
                </a:rPr>
                <a:t>标题</a:t>
              </a:r>
              <a:endParaRPr lang="en-US" altLang="zh-CN" dirty="0">
                <a:solidFill>
                  <a:schemeClr val="accent2"/>
                </a:solidFill>
                <a:latin typeface="+mn-ea"/>
                <a:cs typeface="Open Sans Light" pitchFamily="34" charset="0"/>
              </a:endParaRPr>
            </a:p>
          </p:txBody>
        </p:sp>
      </p:grpSp>
      <p:sp>
        <p:nvSpPr>
          <p:cNvPr id="20" name="直接连接符 28"/>
          <p:cNvSpPr>
            <a:spLocks noChangeShapeType="1"/>
          </p:cNvSpPr>
          <p:nvPr/>
        </p:nvSpPr>
        <p:spPr bwMode="auto">
          <a:xfrm>
            <a:off x="3917950" y="4510075"/>
            <a:ext cx="1588" cy="1538287"/>
          </a:xfrm>
          <a:prstGeom prst="line">
            <a:avLst/>
          </a:prstGeom>
          <a:noFill/>
          <a:ln w="5080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ea"/>
            </a:endParaRPr>
          </a:p>
        </p:txBody>
      </p:sp>
      <p:sp>
        <p:nvSpPr>
          <p:cNvPr id="21" name="矩形 30"/>
          <p:cNvSpPr>
            <a:spLocks noChangeArrowheads="1"/>
          </p:cNvSpPr>
          <p:nvPr/>
        </p:nvSpPr>
        <p:spPr bwMode="auto">
          <a:xfrm>
            <a:off x="956468" y="5238737"/>
            <a:ext cx="2471737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  <a:endParaRPr lang="zh-CN" altLang="en-US" sz="1100" dirty="0">
              <a:solidFill>
                <a:schemeClr val="accent2"/>
              </a:solidFill>
              <a:latin typeface="+mn-ea"/>
              <a:sym typeface="宋体" panose="02010600030101010101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193800" y="4543412"/>
            <a:ext cx="1997075" cy="582613"/>
            <a:chOff x="1193800" y="4146550"/>
            <a:chExt cx="1997075" cy="582613"/>
          </a:xfrm>
        </p:grpSpPr>
        <p:sp>
          <p:nvSpPr>
            <p:cNvPr id="23" name="任意多边形 29"/>
            <p:cNvSpPr>
              <a:spLocks noChangeArrowheads="1"/>
            </p:cNvSpPr>
            <p:nvPr/>
          </p:nvSpPr>
          <p:spPr bwMode="auto">
            <a:xfrm>
              <a:off x="1193800" y="4146550"/>
              <a:ext cx="1997075" cy="582613"/>
            </a:xfrm>
            <a:custGeom>
              <a:avLst/>
              <a:gdLst>
                <a:gd name="T0" fmla="*/ 0 w 1997528"/>
                <a:gd name="T1" fmla="*/ 0 h 582125"/>
                <a:gd name="T2" fmla="*/ 1997528 w 1997528"/>
                <a:gd name="T3" fmla="*/ 0 h 582125"/>
                <a:gd name="T4" fmla="*/ 1997528 w 1997528"/>
                <a:gd name="T5" fmla="*/ 379163 h 582125"/>
                <a:gd name="T6" fmla="*/ 1895926 w 1997528"/>
                <a:gd name="T7" fmla="*/ 379163 h 582125"/>
                <a:gd name="T8" fmla="*/ 1895926 w 1997528"/>
                <a:gd name="T9" fmla="*/ 582125 h 582125"/>
                <a:gd name="T10" fmla="*/ 1692964 w 1997528"/>
                <a:gd name="T11" fmla="*/ 379163 h 582125"/>
                <a:gd name="T12" fmla="*/ 0 w 1997528"/>
                <a:gd name="T13" fmla="*/ 379163 h 582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97528"/>
                <a:gd name="T22" fmla="*/ 0 h 582125"/>
                <a:gd name="T23" fmla="*/ 1997528 w 1997528"/>
                <a:gd name="T24" fmla="*/ 582125 h 582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97528" h="582125">
                  <a:moveTo>
                    <a:pt x="0" y="0"/>
                  </a:moveTo>
                  <a:lnTo>
                    <a:pt x="1997528" y="0"/>
                  </a:lnTo>
                  <a:lnTo>
                    <a:pt x="1997528" y="379163"/>
                  </a:lnTo>
                  <a:lnTo>
                    <a:pt x="1895926" y="379163"/>
                  </a:lnTo>
                  <a:lnTo>
                    <a:pt x="1895926" y="582125"/>
                  </a:lnTo>
                  <a:lnTo>
                    <a:pt x="1692964" y="379163"/>
                  </a:lnTo>
                  <a:lnTo>
                    <a:pt x="0" y="379163"/>
                  </a:lnTo>
                  <a:close/>
                </a:path>
              </a:pathLst>
            </a:custGeom>
            <a:noFill/>
            <a:ln w="25400" cap="flat" cmpd="sng">
              <a:solidFill>
                <a:schemeClr val="accent2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lang="zh-CN" altLang="zh-CN" b="1">
                <a:solidFill>
                  <a:schemeClr val="accent2"/>
                </a:solidFill>
                <a:latin typeface="+mn-ea"/>
                <a:sym typeface="宋体" panose="02010600030101010101" pitchFamily="2" charset="-122"/>
              </a:endParaRPr>
            </a:p>
          </p:txBody>
        </p:sp>
        <p:sp>
          <p:nvSpPr>
            <p:cNvPr id="24" name="矩形 31"/>
            <p:cNvSpPr>
              <a:spLocks noChangeArrowheads="1"/>
            </p:cNvSpPr>
            <p:nvPr/>
          </p:nvSpPr>
          <p:spPr bwMode="auto">
            <a:xfrm>
              <a:off x="1428939" y="4151313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accent2"/>
                  </a:solidFill>
                  <a:latin typeface="+mn-ea"/>
                  <a:cs typeface="Open Sans Light" pitchFamily="34" charset="0"/>
                </a:rPr>
                <a:t>点击添加标题</a:t>
              </a:r>
              <a:endParaRPr lang="en-US" altLang="zh-CN" dirty="0">
                <a:solidFill>
                  <a:schemeClr val="accent2"/>
                </a:solidFill>
                <a:latin typeface="+mn-ea"/>
                <a:cs typeface="Open Sans Light" pitchFamily="34" charset="0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063552" y="535864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541435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4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4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5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6" grpId="0"/>
          <p:bldP spid="20" grpId="0" animBg="1"/>
          <p:bldP spid="21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13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 animBg="1"/>
          <p:bldP spid="16" grpId="0"/>
          <p:bldP spid="20" grpId="0" animBg="1"/>
          <p:bldP spid="21" grpId="0"/>
          <p:bldP spid="25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图片 13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69143" y="2277048"/>
            <a:ext cx="5422857" cy="4580952"/>
          </a:xfrm>
          <a:prstGeom prst="rect">
            <a:avLst/>
          </a:prstGeom>
        </p:spPr>
      </p:pic>
      <p:pic>
        <p:nvPicPr>
          <p:cNvPr id="139" name="图片 13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388" y="0"/>
            <a:ext cx="8028892" cy="4885736"/>
          </a:xfrm>
          <a:prstGeom prst="rect">
            <a:avLst/>
          </a:prstGeom>
        </p:spPr>
      </p:pic>
      <p:sp>
        <p:nvSpPr>
          <p:cNvPr id="142" name="TextBox 17"/>
          <p:cNvSpPr txBox="1"/>
          <p:nvPr/>
        </p:nvSpPr>
        <p:spPr>
          <a:xfrm>
            <a:off x="1595668" y="1203554"/>
            <a:ext cx="6012332" cy="281307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schemeClr val="bg1">
                    <a:lumMod val="85000"/>
                  </a:schemeClr>
                </a:solidFill>
                <a:ea typeface="微软雅黑" pitchFamily="34" charset="-122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1700" dirty="0">
                <a:solidFill>
                  <a:schemeClr val="bg1"/>
                </a:solidFill>
              </a:rPr>
              <a:t>学生的学习是一项综合性的工作。这需要老师的教育，家长的配合，自己的努力，社会的关心和影响。在这几个方面当中，前三者较为重要，而前两者又更为重要</a:t>
            </a:r>
            <a:r>
              <a:rPr lang="zh-CN" altLang="en-US" sz="1700" dirty="0" smtClean="0">
                <a:solidFill>
                  <a:schemeClr val="bg1"/>
                </a:solidFill>
              </a:rPr>
              <a:t>。老师和家长是孩子的</a:t>
            </a:r>
            <a:r>
              <a:rPr lang="zh-CN" altLang="en-US" sz="1700" dirty="0">
                <a:solidFill>
                  <a:schemeClr val="bg1"/>
                </a:solidFill>
              </a:rPr>
              <a:t>直接教育者和影响</a:t>
            </a:r>
            <a:r>
              <a:rPr lang="zh-CN" altLang="en-US" sz="1700" dirty="0" smtClean="0">
                <a:solidFill>
                  <a:schemeClr val="bg1"/>
                </a:solidFill>
              </a:rPr>
              <a:t>者。总之</a:t>
            </a:r>
            <a:r>
              <a:rPr lang="zh-CN" altLang="en-US" sz="1700" dirty="0">
                <a:solidFill>
                  <a:schemeClr val="bg1"/>
                </a:solidFill>
              </a:rPr>
              <a:t>一句话，就是争取不让一个孩子</a:t>
            </a:r>
            <a:r>
              <a:rPr lang="zh-CN" altLang="en-US" sz="1700" dirty="0" smtClean="0">
                <a:solidFill>
                  <a:schemeClr val="bg1"/>
                </a:solidFill>
              </a:rPr>
              <a:t>掉队，让好的更好。</a:t>
            </a:r>
            <a:r>
              <a:rPr lang="zh-CN" altLang="en-US" sz="1700" dirty="0">
                <a:solidFill>
                  <a:schemeClr val="bg1"/>
                </a:solidFill>
              </a:rPr>
              <a:t>当然我也非常需要各位家长的继续配合</a:t>
            </a:r>
            <a:r>
              <a:rPr lang="zh-CN" altLang="en-US" sz="1700" dirty="0" smtClean="0">
                <a:solidFill>
                  <a:schemeClr val="bg1"/>
                </a:solidFill>
              </a:rPr>
              <a:t>。相信</a:t>
            </a:r>
            <a:r>
              <a:rPr lang="zh-CN" altLang="en-US" sz="1700" dirty="0">
                <a:solidFill>
                  <a:schemeClr val="bg1"/>
                </a:solidFill>
              </a:rPr>
              <a:t>在我们的共同努力下，我们的孩子一定会茁壮成长。</a:t>
            </a:r>
            <a:br>
              <a:rPr lang="zh-CN" altLang="en-US" sz="1700" dirty="0">
                <a:solidFill>
                  <a:schemeClr val="bg1"/>
                </a:solidFill>
              </a:rPr>
            </a:br>
            <a:r>
              <a:rPr lang="zh-CN" altLang="en-US" sz="1700" dirty="0">
                <a:solidFill>
                  <a:schemeClr val="bg1"/>
                </a:solidFill>
              </a:rPr>
              <a:t>祝各位家长家庭和睦，生活幸福，工作愉快！</a:t>
            </a:r>
            <a:br>
              <a:rPr lang="zh-CN" altLang="en-US" sz="1700" dirty="0">
                <a:solidFill>
                  <a:schemeClr val="bg1"/>
                </a:solidFill>
              </a:rPr>
            </a:br>
            <a:r>
              <a:rPr lang="zh-CN" altLang="en-US" sz="1700" dirty="0">
                <a:solidFill>
                  <a:schemeClr val="bg1"/>
                </a:solidFill>
              </a:rPr>
              <a:t>祝你们的孩子健康成长，学业有成！ </a:t>
            </a:r>
          </a:p>
        </p:txBody>
      </p:sp>
      <p:sp>
        <p:nvSpPr>
          <p:cNvPr id="143" name="TextBox 21"/>
          <p:cNvSpPr txBox="1"/>
          <p:nvPr/>
        </p:nvSpPr>
        <p:spPr>
          <a:xfrm>
            <a:off x="1047014" y="5193196"/>
            <a:ext cx="7109639" cy="64633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ctr">
              <a:defRPr sz="3600" b="1">
                <a:ln w="12700">
                  <a:noFill/>
                </a:ln>
                <a:blipFill dpi="0" rotWithShape="1">
                  <a:blip r:embed="rId6"/>
                  <a:srcRect/>
                  <a:tile tx="0" ty="0" sx="100000" sy="100000" flip="none" algn="tl"/>
                </a:blipFill>
                <a:effectLst>
                  <a:outerShdw blurRad="50800" dist="38100" dir="2700000" algn="tl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为了孩子的明天，我们携手共进！</a:t>
            </a:r>
            <a:endParaRPr lang="en-US" altLang="zh-CN" dirty="0"/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8832000" y="518836"/>
            <a:ext cx="2262158" cy="84023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5400" b="1" dirty="0" smtClean="0">
                <a:blipFill dpi="0" rotWithShape="1">
                  <a:blip r:embed="rId7"/>
                  <a:srcRect/>
                  <a:tile tx="0" ty="0" sx="100000" sy="100000" flip="none" algn="tl"/>
                </a:blip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结束语</a:t>
            </a:r>
            <a:endParaRPr lang="zh-CN" altLang="en-US" sz="5400" b="1" dirty="0">
              <a:blipFill dpi="0" rotWithShape="1">
                <a:blip r:embed="rId7"/>
                <a:srcRect/>
                <a:tile tx="0" ty="0" sx="100000" sy="100000" flip="none" algn="tl"/>
              </a:blip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647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8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78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3" grpId="0"/>
      <p:bldP spid="143" grpId="1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1314752" y="3717032"/>
            <a:ext cx="830091" cy="829067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2347307" y="3717032"/>
            <a:ext cx="830091" cy="829067"/>
          </a:xfrm>
          <a:prstGeom prst="ellipse">
            <a:avLst/>
          </a:prstGeom>
          <a:solidFill>
            <a:schemeClr val="accent4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3379861" y="3717032"/>
            <a:ext cx="830091" cy="829067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4412416" y="3717032"/>
            <a:ext cx="830091" cy="829067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5444969" y="3717032"/>
            <a:ext cx="830091" cy="829067"/>
          </a:xfrm>
          <a:prstGeom prst="ellipse">
            <a:avLst/>
          </a:prstGeom>
          <a:solidFill>
            <a:schemeClr val="accent5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7" name="Freeform 127"/>
          <p:cNvSpPr>
            <a:spLocks noEditPoints="1"/>
          </p:cNvSpPr>
          <p:nvPr/>
        </p:nvSpPr>
        <p:spPr bwMode="auto">
          <a:xfrm>
            <a:off x="4569206" y="3836350"/>
            <a:ext cx="516511" cy="536868"/>
          </a:xfrm>
          <a:custGeom>
            <a:avLst/>
            <a:gdLst>
              <a:gd name="T0" fmla="*/ 81 w 94"/>
              <a:gd name="T1" fmla="*/ 57 h 98"/>
              <a:gd name="T2" fmla="*/ 81 w 94"/>
              <a:gd name="T3" fmla="*/ 95 h 98"/>
              <a:gd name="T4" fmla="*/ 81 w 94"/>
              <a:gd name="T5" fmla="*/ 98 h 98"/>
              <a:gd name="T6" fmla="*/ 78 w 94"/>
              <a:gd name="T7" fmla="*/ 98 h 98"/>
              <a:gd name="T8" fmla="*/ 67 w 94"/>
              <a:gd name="T9" fmla="*/ 98 h 98"/>
              <a:gd name="T10" fmla="*/ 67 w 94"/>
              <a:gd name="T11" fmla="*/ 68 h 98"/>
              <a:gd name="T12" fmla="*/ 62 w 94"/>
              <a:gd name="T13" fmla="*/ 64 h 98"/>
              <a:gd name="T14" fmla="*/ 49 w 94"/>
              <a:gd name="T15" fmla="*/ 64 h 98"/>
              <a:gd name="T16" fmla="*/ 45 w 94"/>
              <a:gd name="T17" fmla="*/ 68 h 98"/>
              <a:gd name="T18" fmla="*/ 45 w 94"/>
              <a:gd name="T19" fmla="*/ 98 h 98"/>
              <a:gd name="T20" fmla="*/ 15 w 94"/>
              <a:gd name="T21" fmla="*/ 98 h 98"/>
              <a:gd name="T22" fmla="*/ 12 w 94"/>
              <a:gd name="T23" fmla="*/ 98 h 98"/>
              <a:gd name="T24" fmla="*/ 12 w 94"/>
              <a:gd name="T25" fmla="*/ 95 h 98"/>
              <a:gd name="T26" fmla="*/ 12 w 94"/>
              <a:gd name="T27" fmla="*/ 57 h 98"/>
              <a:gd name="T28" fmla="*/ 3 w 94"/>
              <a:gd name="T29" fmla="*/ 57 h 98"/>
              <a:gd name="T30" fmla="*/ 0 w 94"/>
              <a:gd name="T31" fmla="*/ 50 h 98"/>
              <a:gd name="T32" fmla="*/ 44 w 94"/>
              <a:gd name="T33" fmla="*/ 3 h 98"/>
              <a:gd name="T34" fmla="*/ 47 w 94"/>
              <a:gd name="T35" fmla="*/ 0 h 98"/>
              <a:gd name="T36" fmla="*/ 50 w 94"/>
              <a:gd name="T37" fmla="*/ 3 h 98"/>
              <a:gd name="T38" fmla="*/ 94 w 94"/>
              <a:gd name="T39" fmla="*/ 50 h 98"/>
              <a:gd name="T40" fmla="*/ 90 w 94"/>
              <a:gd name="T41" fmla="*/ 57 h 98"/>
              <a:gd name="T42" fmla="*/ 81 w 94"/>
              <a:gd name="T43" fmla="*/ 57 h 98"/>
              <a:gd name="T44" fmla="*/ 74 w 94"/>
              <a:gd name="T45" fmla="*/ 8 h 98"/>
              <a:gd name="T46" fmla="*/ 77 w 94"/>
              <a:gd name="T47" fmla="*/ 8 h 98"/>
              <a:gd name="T48" fmla="*/ 77 w 94"/>
              <a:gd name="T49" fmla="*/ 2 h 98"/>
              <a:gd name="T50" fmla="*/ 61 w 94"/>
              <a:gd name="T51" fmla="*/ 2 h 98"/>
              <a:gd name="T52" fmla="*/ 61 w 94"/>
              <a:gd name="T53" fmla="*/ 8 h 98"/>
              <a:gd name="T54" fmla="*/ 64 w 94"/>
              <a:gd name="T55" fmla="*/ 8 h 98"/>
              <a:gd name="T56" fmla="*/ 64 w 94"/>
              <a:gd name="T57" fmla="*/ 13 h 98"/>
              <a:gd name="T58" fmla="*/ 74 w 94"/>
              <a:gd name="T59" fmla="*/ 25 h 98"/>
              <a:gd name="T60" fmla="*/ 74 w 94"/>
              <a:gd name="T61" fmla="*/ 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98">
                <a:moveTo>
                  <a:pt x="81" y="57"/>
                </a:moveTo>
                <a:cubicBezTo>
                  <a:pt x="81" y="95"/>
                  <a:pt x="81" y="95"/>
                  <a:pt x="81" y="95"/>
                </a:cubicBezTo>
                <a:cubicBezTo>
                  <a:pt x="81" y="98"/>
                  <a:pt x="81" y="98"/>
                  <a:pt x="81" y="98"/>
                </a:cubicBezTo>
                <a:cubicBezTo>
                  <a:pt x="78" y="98"/>
                  <a:pt x="78" y="98"/>
                  <a:pt x="78" y="98"/>
                </a:cubicBezTo>
                <a:cubicBezTo>
                  <a:pt x="67" y="98"/>
                  <a:pt x="67" y="98"/>
                  <a:pt x="67" y="98"/>
                </a:cubicBezTo>
                <a:cubicBezTo>
                  <a:pt x="67" y="68"/>
                  <a:pt x="67" y="68"/>
                  <a:pt x="67" y="68"/>
                </a:cubicBezTo>
                <a:cubicBezTo>
                  <a:pt x="67" y="66"/>
                  <a:pt x="65" y="64"/>
                  <a:pt x="62" y="64"/>
                </a:cubicBezTo>
                <a:cubicBezTo>
                  <a:pt x="49" y="64"/>
                  <a:pt x="49" y="64"/>
                  <a:pt x="49" y="64"/>
                </a:cubicBezTo>
                <a:cubicBezTo>
                  <a:pt x="47" y="64"/>
                  <a:pt x="45" y="66"/>
                  <a:pt x="45" y="68"/>
                </a:cubicBezTo>
                <a:cubicBezTo>
                  <a:pt x="45" y="98"/>
                  <a:pt x="45" y="98"/>
                  <a:pt x="45" y="98"/>
                </a:cubicBezTo>
                <a:cubicBezTo>
                  <a:pt x="15" y="98"/>
                  <a:pt x="15" y="98"/>
                  <a:pt x="15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57"/>
                  <a:pt x="12" y="57"/>
                  <a:pt x="12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0" y="50"/>
                  <a:pt x="0" y="50"/>
                  <a:pt x="0" y="50"/>
                </a:cubicBezTo>
                <a:cubicBezTo>
                  <a:pt x="44" y="3"/>
                  <a:pt x="44" y="3"/>
                  <a:pt x="44" y="3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3"/>
                  <a:pt x="50" y="3"/>
                  <a:pt x="50" y="3"/>
                </a:cubicBezTo>
                <a:cubicBezTo>
                  <a:pt x="94" y="50"/>
                  <a:pt x="94" y="50"/>
                  <a:pt x="94" y="50"/>
                </a:cubicBezTo>
                <a:cubicBezTo>
                  <a:pt x="90" y="57"/>
                  <a:pt x="90" y="57"/>
                  <a:pt x="90" y="57"/>
                </a:cubicBezTo>
                <a:cubicBezTo>
                  <a:pt x="81" y="57"/>
                  <a:pt x="81" y="57"/>
                  <a:pt x="81" y="57"/>
                </a:cubicBezTo>
                <a:close/>
                <a:moveTo>
                  <a:pt x="74" y="8"/>
                </a:moveTo>
                <a:cubicBezTo>
                  <a:pt x="77" y="8"/>
                  <a:pt x="77" y="8"/>
                  <a:pt x="77" y="8"/>
                </a:cubicBezTo>
                <a:cubicBezTo>
                  <a:pt x="77" y="2"/>
                  <a:pt x="77" y="2"/>
                  <a:pt x="77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1" y="8"/>
                  <a:pt x="61" y="8"/>
                  <a:pt x="61" y="8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13"/>
                  <a:pt x="64" y="13"/>
                  <a:pt x="64" y="13"/>
                </a:cubicBezTo>
                <a:cubicBezTo>
                  <a:pt x="74" y="25"/>
                  <a:pt x="74" y="25"/>
                  <a:pt x="74" y="25"/>
                </a:cubicBezTo>
                <a:lnTo>
                  <a:pt x="74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132"/>
          <p:cNvSpPr>
            <a:spLocks noEditPoints="1"/>
          </p:cNvSpPr>
          <p:nvPr/>
        </p:nvSpPr>
        <p:spPr bwMode="auto">
          <a:xfrm>
            <a:off x="5601759" y="3971091"/>
            <a:ext cx="516511" cy="335860"/>
          </a:xfrm>
          <a:custGeom>
            <a:avLst/>
            <a:gdLst>
              <a:gd name="T0" fmla="*/ 13 w 94"/>
              <a:gd name="T1" fmla="*/ 0 h 61"/>
              <a:gd name="T2" fmla="*/ 82 w 94"/>
              <a:gd name="T3" fmla="*/ 0 h 61"/>
              <a:gd name="T4" fmla="*/ 89 w 94"/>
              <a:gd name="T5" fmla="*/ 2 h 61"/>
              <a:gd name="T6" fmla="*/ 47 w 94"/>
              <a:gd name="T7" fmla="*/ 33 h 61"/>
              <a:gd name="T8" fmla="*/ 6 w 94"/>
              <a:gd name="T9" fmla="*/ 2 h 61"/>
              <a:gd name="T10" fmla="*/ 13 w 94"/>
              <a:gd name="T11" fmla="*/ 0 h 61"/>
              <a:gd name="T12" fmla="*/ 94 w 94"/>
              <a:gd name="T13" fmla="*/ 9 h 61"/>
              <a:gd name="T14" fmla="*/ 67 w 94"/>
              <a:gd name="T15" fmla="*/ 29 h 61"/>
              <a:gd name="T16" fmla="*/ 93 w 94"/>
              <a:gd name="T17" fmla="*/ 53 h 61"/>
              <a:gd name="T18" fmla="*/ 94 w 94"/>
              <a:gd name="T19" fmla="*/ 48 h 61"/>
              <a:gd name="T20" fmla="*/ 94 w 94"/>
              <a:gd name="T21" fmla="*/ 12 h 61"/>
              <a:gd name="T22" fmla="*/ 94 w 94"/>
              <a:gd name="T23" fmla="*/ 9 h 61"/>
              <a:gd name="T24" fmla="*/ 87 w 94"/>
              <a:gd name="T25" fmla="*/ 60 h 61"/>
              <a:gd name="T26" fmla="*/ 82 w 94"/>
              <a:gd name="T27" fmla="*/ 61 h 61"/>
              <a:gd name="T28" fmla="*/ 13 w 94"/>
              <a:gd name="T29" fmla="*/ 61 h 61"/>
              <a:gd name="T30" fmla="*/ 6 w 94"/>
              <a:gd name="T31" fmla="*/ 59 h 61"/>
              <a:gd name="T32" fmla="*/ 34 w 94"/>
              <a:gd name="T33" fmla="*/ 34 h 61"/>
              <a:gd name="T34" fmla="*/ 44 w 94"/>
              <a:gd name="T35" fmla="*/ 42 h 61"/>
              <a:gd name="T36" fmla="*/ 47 w 94"/>
              <a:gd name="T37" fmla="*/ 44 h 61"/>
              <a:gd name="T38" fmla="*/ 50 w 94"/>
              <a:gd name="T39" fmla="*/ 42 h 61"/>
              <a:gd name="T40" fmla="*/ 60 w 94"/>
              <a:gd name="T41" fmla="*/ 35 h 61"/>
              <a:gd name="T42" fmla="*/ 87 w 94"/>
              <a:gd name="T43" fmla="*/ 60 h 61"/>
              <a:gd name="T44" fmla="*/ 1 w 94"/>
              <a:gd name="T45" fmla="*/ 52 h 61"/>
              <a:gd name="T46" fmla="*/ 27 w 94"/>
              <a:gd name="T47" fmla="*/ 29 h 61"/>
              <a:gd name="T48" fmla="*/ 1 w 94"/>
              <a:gd name="T49" fmla="*/ 9 h 61"/>
              <a:gd name="T50" fmla="*/ 0 w 94"/>
              <a:gd name="T51" fmla="*/ 12 h 61"/>
              <a:gd name="T52" fmla="*/ 0 w 94"/>
              <a:gd name="T53" fmla="*/ 48 h 61"/>
              <a:gd name="T54" fmla="*/ 1 w 94"/>
              <a:gd name="T55" fmla="*/ 5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54"/>
          <p:cNvSpPr>
            <a:spLocks noEditPoints="1"/>
          </p:cNvSpPr>
          <p:nvPr/>
        </p:nvSpPr>
        <p:spPr bwMode="auto">
          <a:xfrm>
            <a:off x="1480447" y="3869427"/>
            <a:ext cx="498701" cy="511424"/>
          </a:xfrm>
          <a:custGeom>
            <a:avLst/>
            <a:gdLst>
              <a:gd name="T0" fmla="*/ 80 w 91"/>
              <a:gd name="T1" fmla="*/ 44 h 93"/>
              <a:gd name="T2" fmla="*/ 87 w 91"/>
              <a:gd name="T3" fmla="*/ 37 h 93"/>
              <a:gd name="T4" fmla="*/ 87 w 91"/>
              <a:gd name="T5" fmla="*/ 23 h 93"/>
              <a:gd name="T6" fmla="*/ 68 w 91"/>
              <a:gd name="T7" fmla="*/ 4 h 93"/>
              <a:gd name="T8" fmla="*/ 54 w 91"/>
              <a:gd name="T9" fmla="*/ 4 h 93"/>
              <a:gd name="T10" fmla="*/ 47 w 91"/>
              <a:gd name="T11" fmla="*/ 11 h 93"/>
              <a:gd name="T12" fmla="*/ 80 w 91"/>
              <a:gd name="T13" fmla="*/ 44 h 93"/>
              <a:gd name="T14" fmla="*/ 52 w 91"/>
              <a:gd name="T15" fmla="*/ 23 h 93"/>
              <a:gd name="T16" fmla="*/ 68 w 91"/>
              <a:gd name="T17" fmla="*/ 39 h 93"/>
              <a:gd name="T18" fmla="*/ 77 w 91"/>
              <a:gd name="T19" fmla="*/ 48 h 93"/>
              <a:gd name="T20" fmla="*/ 43 w 91"/>
              <a:gd name="T21" fmla="*/ 81 h 93"/>
              <a:gd name="T22" fmla="*/ 34 w 91"/>
              <a:gd name="T23" fmla="*/ 73 h 93"/>
              <a:gd name="T24" fmla="*/ 19 w 91"/>
              <a:gd name="T25" fmla="*/ 59 h 93"/>
              <a:gd name="T26" fmla="*/ 41 w 91"/>
              <a:gd name="T27" fmla="*/ 37 h 93"/>
              <a:gd name="T28" fmla="*/ 39 w 91"/>
              <a:gd name="T29" fmla="*/ 34 h 93"/>
              <a:gd name="T30" fmla="*/ 16 w 91"/>
              <a:gd name="T31" fmla="*/ 57 h 93"/>
              <a:gd name="T32" fmla="*/ 10 w 91"/>
              <a:gd name="T33" fmla="*/ 48 h 93"/>
              <a:gd name="T34" fmla="*/ 43 w 91"/>
              <a:gd name="T35" fmla="*/ 14 h 93"/>
              <a:gd name="T36" fmla="*/ 52 w 91"/>
              <a:gd name="T37" fmla="*/ 23 h 93"/>
              <a:gd name="T38" fmla="*/ 4 w 91"/>
              <a:gd name="T39" fmla="*/ 69 h 93"/>
              <a:gd name="T40" fmla="*/ 0 w 91"/>
              <a:gd name="T41" fmla="*/ 86 h 93"/>
              <a:gd name="T42" fmla="*/ 6 w 91"/>
              <a:gd name="T43" fmla="*/ 93 h 93"/>
              <a:gd name="T44" fmla="*/ 24 w 91"/>
              <a:gd name="T45" fmla="*/ 89 h 93"/>
              <a:gd name="T46" fmla="*/ 4 w 91"/>
              <a:gd name="T47" fmla="*/ 69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91" h="93">
                <a:moveTo>
                  <a:pt x="80" y="44"/>
                </a:moveTo>
                <a:cubicBezTo>
                  <a:pt x="87" y="37"/>
                  <a:pt x="87" y="37"/>
                  <a:pt x="87" y="37"/>
                </a:cubicBezTo>
                <a:cubicBezTo>
                  <a:pt x="91" y="33"/>
                  <a:pt x="91" y="27"/>
                  <a:pt x="87" y="23"/>
                </a:cubicBezTo>
                <a:cubicBezTo>
                  <a:pt x="68" y="4"/>
                  <a:pt x="68" y="4"/>
                  <a:pt x="68" y="4"/>
                </a:cubicBezTo>
                <a:cubicBezTo>
                  <a:pt x="64" y="0"/>
                  <a:pt x="58" y="0"/>
                  <a:pt x="54" y="4"/>
                </a:cubicBezTo>
                <a:cubicBezTo>
                  <a:pt x="47" y="11"/>
                  <a:pt x="47" y="11"/>
                  <a:pt x="47" y="11"/>
                </a:cubicBezTo>
                <a:cubicBezTo>
                  <a:pt x="80" y="44"/>
                  <a:pt x="80" y="44"/>
                  <a:pt x="80" y="44"/>
                </a:cubicBezTo>
                <a:close/>
                <a:moveTo>
                  <a:pt x="52" y="23"/>
                </a:moveTo>
                <a:cubicBezTo>
                  <a:pt x="68" y="39"/>
                  <a:pt x="68" y="39"/>
                  <a:pt x="68" y="39"/>
                </a:cubicBezTo>
                <a:cubicBezTo>
                  <a:pt x="77" y="48"/>
                  <a:pt x="77" y="48"/>
                  <a:pt x="77" y="48"/>
                </a:cubicBezTo>
                <a:cubicBezTo>
                  <a:pt x="43" y="81"/>
                  <a:pt x="43" y="81"/>
                  <a:pt x="43" y="81"/>
                </a:cubicBezTo>
                <a:cubicBezTo>
                  <a:pt x="35" y="83"/>
                  <a:pt x="33" y="79"/>
                  <a:pt x="34" y="73"/>
                </a:cubicBezTo>
                <a:cubicBezTo>
                  <a:pt x="26" y="72"/>
                  <a:pt x="20" y="68"/>
                  <a:pt x="19" y="59"/>
                </a:cubicBezTo>
                <a:cubicBezTo>
                  <a:pt x="41" y="37"/>
                  <a:pt x="41" y="37"/>
                  <a:pt x="41" y="37"/>
                </a:cubicBezTo>
                <a:cubicBezTo>
                  <a:pt x="39" y="34"/>
                  <a:pt x="39" y="34"/>
                  <a:pt x="39" y="34"/>
                </a:cubicBezTo>
                <a:cubicBezTo>
                  <a:pt x="16" y="57"/>
                  <a:pt x="16" y="57"/>
                  <a:pt x="16" y="57"/>
                </a:cubicBezTo>
                <a:cubicBezTo>
                  <a:pt x="10" y="58"/>
                  <a:pt x="9" y="54"/>
                  <a:pt x="10" y="48"/>
                </a:cubicBezTo>
                <a:cubicBezTo>
                  <a:pt x="21" y="37"/>
                  <a:pt x="32" y="26"/>
                  <a:pt x="43" y="14"/>
                </a:cubicBezTo>
                <a:cubicBezTo>
                  <a:pt x="52" y="23"/>
                  <a:pt x="52" y="23"/>
                  <a:pt x="52" y="23"/>
                </a:cubicBezTo>
                <a:close/>
                <a:moveTo>
                  <a:pt x="4" y="69"/>
                </a:moveTo>
                <a:cubicBezTo>
                  <a:pt x="0" y="86"/>
                  <a:pt x="0" y="86"/>
                  <a:pt x="0" y="86"/>
                </a:cubicBezTo>
                <a:cubicBezTo>
                  <a:pt x="6" y="93"/>
                  <a:pt x="6" y="93"/>
                  <a:pt x="6" y="93"/>
                </a:cubicBezTo>
                <a:cubicBezTo>
                  <a:pt x="24" y="89"/>
                  <a:pt x="24" y="89"/>
                  <a:pt x="24" y="89"/>
                </a:cubicBezTo>
                <a:lnTo>
                  <a:pt x="4" y="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67"/>
          <p:cNvSpPr>
            <a:spLocks noEditPoints="1"/>
          </p:cNvSpPr>
          <p:nvPr/>
        </p:nvSpPr>
        <p:spPr bwMode="auto">
          <a:xfrm>
            <a:off x="3539522" y="3908435"/>
            <a:ext cx="516511" cy="442725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76"/>
          <p:cNvSpPr>
            <a:spLocks noEditPoints="1"/>
          </p:cNvSpPr>
          <p:nvPr/>
        </p:nvSpPr>
        <p:spPr bwMode="auto">
          <a:xfrm>
            <a:off x="2522482" y="3877060"/>
            <a:ext cx="554679" cy="496157"/>
          </a:xfrm>
          <a:custGeom>
            <a:avLst/>
            <a:gdLst>
              <a:gd name="T0" fmla="*/ 36 w 101"/>
              <a:gd name="T1" fmla="*/ 77 h 90"/>
              <a:gd name="T2" fmla="*/ 39 w 101"/>
              <a:gd name="T3" fmla="*/ 80 h 90"/>
              <a:gd name="T4" fmla="*/ 42 w 101"/>
              <a:gd name="T5" fmla="*/ 80 h 90"/>
              <a:gd name="T6" fmla="*/ 44 w 101"/>
              <a:gd name="T7" fmla="*/ 79 h 90"/>
              <a:gd name="T8" fmla="*/ 46 w 101"/>
              <a:gd name="T9" fmla="*/ 75 h 90"/>
              <a:gd name="T10" fmla="*/ 46 w 101"/>
              <a:gd name="T11" fmla="*/ 75 h 90"/>
              <a:gd name="T12" fmla="*/ 46 w 101"/>
              <a:gd name="T13" fmla="*/ 47 h 90"/>
              <a:gd name="T14" fmla="*/ 30 w 101"/>
              <a:gd name="T15" fmla="*/ 52 h 90"/>
              <a:gd name="T16" fmla="*/ 0 w 101"/>
              <a:gd name="T17" fmla="*/ 52 h 90"/>
              <a:gd name="T18" fmla="*/ 44 w 101"/>
              <a:gd name="T19" fmla="*/ 6 h 90"/>
              <a:gd name="T20" fmla="*/ 46 w 101"/>
              <a:gd name="T21" fmla="*/ 0 h 90"/>
              <a:gd name="T22" fmla="*/ 55 w 101"/>
              <a:gd name="T23" fmla="*/ 0 h 90"/>
              <a:gd name="T24" fmla="*/ 57 w 101"/>
              <a:gd name="T25" fmla="*/ 6 h 90"/>
              <a:gd name="T26" fmla="*/ 101 w 101"/>
              <a:gd name="T27" fmla="*/ 52 h 90"/>
              <a:gd name="T28" fmla="*/ 72 w 101"/>
              <a:gd name="T29" fmla="*/ 52 h 90"/>
              <a:gd name="T30" fmla="*/ 56 w 101"/>
              <a:gd name="T31" fmla="*/ 47 h 90"/>
              <a:gd name="T32" fmla="*/ 56 w 101"/>
              <a:gd name="T33" fmla="*/ 75 h 90"/>
              <a:gd name="T34" fmla="*/ 56 w 101"/>
              <a:gd name="T35" fmla="*/ 75 h 90"/>
              <a:gd name="T36" fmla="*/ 50 w 101"/>
              <a:gd name="T37" fmla="*/ 88 h 90"/>
              <a:gd name="T38" fmla="*/ 43 w 101"/>
              <a:gd name="T39" fmla="*/ 90 h 90"/>
              <a:gd name="T40" fmla="*/ 36 w 101"/>
              <a:gd name="T41" fmla="*/ 89 h 90"/>
              <a:gd name="T42" fmla="*/ 26 w 101"/>
              <a:gd name="T43" fmla="*/ 79 h 90"/>
              <a:gd name="T44" fmla="*/ 36 w 101"/>
              <a:gd name="T45" fmla="*/ 77 h 90"/>
              <a:gd name="T46" fmla="*/ 72 w 101"/>
              <a:gd name="T47" fmla="*/ 43 h 90"/>
              <a:gd name="T48" fmla="*/ 80 w 101"/>
              <a:gd name="T49" fmla="*/ 41 h 90"/>
              <a:gd name="T50" fmla="*/ 57 w 101"/>
              <a:gd name="T51" fmla="*/ 13 h 90"/>
              <a:gd name="T52" fmla="*/ 72 w 101"/>
              <a:gd name="T53" fmla="*/ 43 h 90"/>
              <a:gd name="T54" fmla="*/ 10 w 101"/>
              <a:gd name="T55" fmla="*/ 40 h 90"/>
              <a:gd name="T56" fmla="*/ 20 w 101"/>
              <a:gd name="T57" fmla="*/ 39 h 90"/>
              <a:gd name="T58" fmla="*/ 33 w 101"/>
              <a:gd name="T59" fmla="*/ 16 h 90"/>
              <a:gd name="T60" fmla="*/ 10 w 101"/>
              <a:gd name="T61" fmla="*/ 4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1" h="90">
                <a:moveTo>
                  <a:pt x="36" y="77"/>
                </a:moveTo>
                <a:cubicBezTo>
                  <a:pt x="36" y="78"/>
                  <a:pt x="37" y="79"/>
                  <a:pt x="39" y="80"/>
                </a:cubicBezTo>
                <a:cubicBezTo>
                  <a:pt x="40" y="80"/>
                  <a:pt x="41" y="80"/>
                  <a:pt x="42" y="80"/>
                </a:cubicBezTo>
                <a:cubicBezTo>
                  <a:pt x="43" y="80"/>
                  <a:pt x="43" y="79"/>
                  <a:pt x="44" y="79"/>
                </a:cubicBezTo>
                <a:cubicBezTo>
                  <a:pt x="45" y="78"/>
                  <a:pt x="46" y="77"/>
                  <a:pt x="46" y="75"/>
                </a:cubicBezTo>
                <a:cubicBezTo>
                  <a:pt x="46" y="75"/>
                  <a:pt x="46" y="75"/>
                  <a:pt x="46" y="75"/>
                </a:cubicBezTo>
                <a:cubicBezTo>
                  <a:pt x="46" y="47"/>
                  <a:pt x="46" y="47"/>
                  <a:pt x="46" y="47"/>
                </a:cubicBezTo>
                <a:cubicBezTo>
                  <a:pt x="39" y="47"/>
                  <a:pt x="34" y="49"/>
                  <a:pt x="30" y="52"/>
                </a:cubicBezTo>
                <a:cubicBezTo>
                  <a:pt x="19" y="47"/>
                  <a:pt x="9" y="47"/>
                  <a:pt x="0" y="52"/>
                </a:cubicBezTo>
                <a:cubicBezTo>
                  <a:pt x="2" y="26"/>
                  <a:pt x="16" y="9"/>
                  <a:pt x="44" y="6"/>
                </a:cubicBezTo>
                <a:cubicBezTo>
                  <a:pt x="46" y="0"/>
                  <a:pt x="46" y="0"/>
                  <a:pt x="46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7" y="6"/>
                  <a:pt x="57" y="6"/>
                  <a:pt x="57" y="6"/>
                </a:cubicBezTo>
                <a:cubicBezTo>
                  <a:pt x="85" y="9"/>
                  <a:pt x="99" y="26"/>
                  <a:pt x="101" y="52"/>
                </a:cubicBezTo>
                <a:cubicBezTo>
                  <a:pt x="92" y="47"/>
                  <a:pt x="83" y="47"/>
                  <a:pt x="72" y="52"/>
                </a:cubicBezTo>
                <a:cubicBezTo>
                  <a:pt x="67" y="49"/>
                  <a:pt x="63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81"/>
                  <a:pt x="54" y="85"/>
                  <a:pt x="50" y="88"/>
                </a:cubicBezTo>
                <a:cubicBezTo>
                  <a:pt x="48" y="89"/>
                  <a:pt x="45" y="90"/>
                  <a:pt x="43" y="90"/>
                </a:cubicBezTo>
                <a:cubicBezTo>
                  <a:pt x="40" y="90"/>
                  <a:pt x="38" y="90"/>
                  <a:pt x="36" y="89"/>
                </a:cubicBezTo>
                <a:cubicBezTo>
                  <a:pt x="31" y="88"/>
                  <a:pt x="27" y="84"/>
                  <a:pt x="26" y="79"/>
                </a:cubicBezTo>
                <a:cubicBezTo>
                  <a:pt x="36" y="77"/>
                  <a:pt x="36" y="77"/>
                  <a:pt x="36" y="77"/>
                </a:cubicBezTo>
                <a:close/>
                <a:moveTo>
                  <a:pt x="72" y="43"/>
                </a:moveTo>
                <a:cubicBezTo>
                  <a:pt x="75" y="42"/>
                  <a:pt x="77" y="41"/>
                  <a:pt x="80" y="41"/>
                </a:cubicBezTo>
                <a:cubicBezTo>
                  <a:pt x="78" y="23"/>
                  <a:pt x="69" y="16"/>
                  <a:pt x="57" y="13"/>
                </a:cubicBezTo>
                <a:cubicBezTo>
                  <a:pt x="67" y="20"/>
                  <a:pt x="73" y="29"/>
                  <a:pt x="72" y="43"/>
                </a:cubicBezTo>
                <a:close/>
                <a:moveTo>
                  <a:pt x="10" y="40"/>
                </a:moveTo>
                <a:cubicBezTo>
                  <a:pt x="14" y="40"/>
                  <a:pt x="17" y="40"/>
                  <a:pt x="20" y="39"/>
                </a:cubicBezTo>
                <a:cubicBezTo>
                  <a:pt x="25" y="31"/>
                  <a:pt x="29" y="23"/>
                  <a:pt x="33" y="16"/>
                </a:cubicBezTo>
                <a:cubicBezTo>
                  <a:pt x="20" y="19"/>
                  <a:pt x="13" y="27"/>
                  <a:pt x="10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>
            <a:off x="6478284" y="3717032"/>
            <a:ext cx="830091" cy="829067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7510839" y="3717032"/>
            <a:ext cx="830091" cy="829067"/>
          </a:xfrm>
          <a:prstGeom prst="ellipse">
            <a:avLst/>
          </a:prstGeom>
          <a:solidFill>
            <a:schemeClr val="accent4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>
            <a:off x="8543393" y="3717032"/>
            <a:ext cx="830091" cy="829067"/>
          </a:xfrm>
          <a:prstGeom prst="ellipse">
            <a:avLst/>
          </a:prstGeom>
          <a:solidFill>
            <a:schemeClr val="accent6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9575948" y="3717032"/>
            <a:ext cx="830091" cy="829067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10608501" y="3717032"/>
            <a:ext cx="830091" cy="829067"/>
          </a:xfrm>
          <a:prstGeom prst="ellipse">
            <a:avLst/>
          </a:prstGeom>
          <a:solidFill>
            <a:schemeClr val="accent5"/>
          </a:solidFill>
          <a:ln w="1270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7" name="任意多边形 16"/>
          <p:cNvSpPr>
            <a:spLocks noChangeArrowheads="1"/>
          </p:cNvSpPr>
          <p:nvPr/>
        </p:nvSpPr>
        <p:spPr bwMode="auto">
          <a:xfrm>
            <a:off x="9745919" y="3869427"/>
            <a:ext cx="490149" cy="489928"/>
          </a:xfrm>
          <a:custGeom>
            <a:avLst/>
            <a:gdLst>
              <a:gd name="connsiteX0" fmla="*/ 946943 w 1095873"/>
              <a:gd name="connsiteY0" fmla="*/ 890588 h 1095376"/>
              <a:gd name="connsiteX1" fmla="*/ 890587 w 1095873"/>
              <a:gd name="connsiteY1" fmla="*/ 947738 h 1095376"/>
              <a:gd name="connsiteX2" fmla="*/ 946943 w 1095873"/>
              <a:gd name="connsiteY2" fmla="*/ 1004888 h 1095376"/>
              <a:gd name="connsiteX3" fmla="*/ 1003299 w 1095873"/>
              <a:gd name="connsiteY3" fmla="*/ 947738 h 1095376"/>
              <a:gd name="connsiteX4" fmla="*/ 946943 w 1095873"/>
              <a:gd name="connsiteY4" fmla="*/ 890588 h 1095376"/>
              <a:gd name="connsiteX5" fmla="*/ 776661 w 1095873"/>
              <a:gd name="connsiteY5" fmla="*/ 636588 h 1095376"/>
              <a:gd name="connsiteX6" fmla="*/ 957876 w 1095873"/>
              <a:gd name="connsiteY6" fmla="*/ 818587 h 1095376"/>
              <a:gd name="connsiteX7" fmla="*/ 1082461 w 1095873"/>
              <a:gd name="connsiteY7" fmla="*/ 909586 h 1095376"/>
              <a:gd name="connsiteX8" fmla="*/ 1093787 w 1095873"/>
              <a:gd name="connsiteY8" fmla="*/ 958877 h 1095376"/>
              <a:gd name="connsiteX9" fmla="*/ 957876 w 1095873"/>
              <a:gd name="connsiteY9" fmla="*/ 1095376 h 1095376"/>
              <a:gd name="connsiteX10" fmla="*/ 908797 w 1095873"/>
              <a:gd name="connsiteY10" fmla="*/ 1084001 h 1095376"/>
              <a:gd name="connsiteX11" fmla="*/ 818189 w 1095873"/>
              <a:gd name="connsiteY11" fmla="*/ 958877 h 1095376"/>
              <a:gd name="connsiteX12" fmla="*/ 644525 w 1095873"/>
              <a:gd name="connsiteY12" fmla="*/ 788253 h 1095376"/>
              <a:gd name="connsiteX13" fmla="*/ 648300 w 1095873"/>
              <a:gd name="connsiteY13" fmla="*/ 765504 h 1095376"/>
              <a:gd name="connsiteX14" fmla="*/ 776661 w 1095873"/>
              <a:gd name="connsiteY14" fmla="*/ 636588 h 1095376"/>
              <a:gd name="connsiteX15" fmla="*/ 234656 w 1095873"/>
              <a:gd name="connsiteY15" fmla="*/ 0 h 1095376"/>
              <a:gd name="connsiteX16" fmla="*/ 492020 w 1095873"/>
              <a:gd name="connsiteY16" fmla="*/ 254128 h 1095376"/>
              <a:gd name="connsiteX17" fmla="*/ 469311 w 1095873"/>
              <a:gd name="connsiteY17" fmla="*/ 329987 h 1095376"/>
              <a:gd name="connsiteX18" fmla="*/ 571500 w 1095873"/>
              <a:gd name="connsiteY18" fmla="*/ 432397 h 1095376"/>
              <a:gd name="connsiteX19" fmla="*/ 442818 w 1095873"/>
              <a:gd name="connsiteY19" fmla="*/ 561357 h 1095376"/>
              <a:gd name="connsiteX20" fmla="*/ 420109 w 1095873"/>
              <a:gd name="connsiteY20" fmla="*/ 565150 h 1095376"/>
              <a:gd name="connsiteX21" fmla="*/ 329275 w 1095873"/>
              <a:gd name="connsiteY21" fmla="*/ 470326 h 1095376"/>
              <a:gd name="connsiteX22" fmla="*/ 253579 w 1095873"/>
              <a:gd name="connsiteY22" fmla="*/ 493084 h 1095376"/>
              <a:gd name="connsiteX23" fmla="*/ 0 w 1095873"/>
              <a:gd name="connsiteY23" fmla="*/ 235163 h 1095376"/>
              <a:gd name="connsiteX24" fmla="*/ 22709 w 1095873"/>
              <a:gd name="connsiteY24" fmla="*/ 212405 h 1095376"/>
              <a:gd name="connsiteX25" fmla="*/ 174099 w 1095873"/>
              <a:gd name="connsiteY25" fmla="*/ 307229 h 1095376"/>
              <a:gd name="connsiteX26" fmla="*/ 310351 w 1095873"/>
              <a:gd name="connsiteY26" fmla="*/ 174476 h 1095376"/>
              <a:gd name="connsiteX27" fmla="*/ 211947 w 1095873"/>
              <a:gd name="connsiteY27" fmla="*/ 22758 h 1095376"/>
              <a:gd name="connsiteX28" fmla="*/ 234656 w 1095873"/>
              <a:gd name="connsiteY28" fmla="*/ 0 h 1095376"/>
              <a:gd name="connsiteX29" fmla="*/ 708749 w 1095873"/>
              <a:gd name="connsiteY29" fmla="*/ 0 h 1095376"/>
              <a:gd name="connsiteX30" fmla="*/ 746626 w 1095873"/>
              <a:gd name="connsiteY30" fmla="*/ 26532 h 1095376"/>
              <a:gd name="connsiteX31" fmla="*/ 750414 w 1095873"/>
              <a:gd name="connsiteY31" fmla="*/ 34112 h 1095376"/>
              <a:gd name="connsiteX32" fmla="*/ 799654 w 1095873"/>
              <a:gd name="connsiteY32" fmla="*/ 98546 h 1095376"/>
              <a:gd name="connsiteX33" fmla="*/ 833744 w 1095873"/>
              <a:gd name="connsiteY33" fmla="*/ 159189 h 1095376"/>
              <a:gd name="connsiteX34" fmla="*/ 882984 w 1095873"/>
              <a:gd name="connsiteY34" fmla="*/ 170560 h 1095376"/>
              <a:gd name="connsiteX35" fmla="*/ 1038281 w 1095873"/>
              <a:gd name="connsiteY35" fmla="*/ 325959 h 1095376"/>
              <a:gd name="connsiteX36" fmla="*/ 1057219 w 1095873"/>
              <a:gd name="connsiteY36" fmla="*/ 720143 h 1095376"/>
              <a:gd name="connsiteX37" fmla="*/ 985253 w 1095873"/>
              <a:gd name="connsiteY37" fmla="*/ 651919 h 1095376"/>
              <a:gd name="connsiteX38" fmla="*/ 901923 w 1095873"/>
              <a:gd name="connsiteY38" fmla="*/ 424505 h 1095376"/>
              <a:gd name="connsiteX39" fmla="*/ 898135 w 1095873"/>
              <a:gd name="connsiteY39" fmla="*/ 424505 h 1095376"/>
              <a:gd name="connsiteX40" fmla="*/ 852682 w 1095873"/>
              <a:gd name="connsiteY40" fmla="*/ 454827 h 1095376"/>
              <a:gd name="connsiteX41" fmla="*/ 568603 w 1095873"/>
              <a:gd name="connsiteY41" fmla="*/ 739094 h 1095376"/>
              <a:gd name="connsiteX42" fmla="*/ 557240 w 1095873"/>
              <a:gd name="connsiteY42" fmla="*/ 799737 h 1095376"/>
              <a:gd name="connsiteX43" fmla="*/ 549665 w 1095873"/>
              <a:gd name="connsiteY43" fmla="*/ 807318 h 1095376"/>
              <a:gd name="connsiteX44" fmla="*/ 284525 w 1095873"/>
              <a:gd name="connsiteY44" fmla="*/ 1072634 h 1095376"/>
              <a:gd name="connsiteX45" fmla="*/ 276949 w 1095873"/>
              <a:gd name="connsiteY45" fmla="*/ 1080214 h 1095376"/>
              <a:gd name="connsiteX46" fmla="*/ 239072 w 1095873"/>
              <a:gd name="connsiteY46" fmla="*/ 1095375 h 1095376"/>
              <a:gd name="connsiteX47" fmla="*/ 129228 w 1095873"/>
              <a:gd name="connsiteY47" fmla="*/ 932395 h 1095376"/>
              <a:gd name="connsiteX48" fmla="*/ 136804 w 1095873"/>
              <a:gd name="connsiteY48" fmla="*/ 924815 h 1095376"/>
              <a:gd name="connsiteX49" fmla="*/ 401944 w 1095873"/>
              <a:gd name="connsiteY49" fmla="*/ 659499 h 1095376"/>
              <a:gd name="connsiteX50" fmla="*/ 409519 w 1095873"/>
              <a:gd name="connsiteY50" fmla="*/ 651919 h 1095376"/>
              <a:gd name="connsiteX51" fmla="*/ 447396 w 1095873"/>
              <a:gd name="connsiteY51" fmla="*/ 636758 h 1095376"/>
              <a:gd name="connsiteX52" fmla="*/ 470123 w 1095873"/>
              <a:gd name="connsiteY52" fmla="*/ 640548 h 1095376"/>
              <a:gd name="connsiteX53" fmla="*/ 723900 w 1095873"/>
              <a:gd name="connsiteY53" fmla="*/ 386603 h 1095376"/>
              <a:gd name="connsiteX54" fmla="*/ 746626 w 1095873"/>
              <a:gd name="connsiteY54" fmla="*/ 291847 h 1095376"/>
              <a:gd name="connsiteX55" fmla="*/ 667084 w 1095873"/>
              <a:gd name="connsiteY55" fmla="*/ 242574 h 1095376"/>
              <a:gd name="connsiteX56" fmla="*/ 663297 w 1095873"/>
              <a:gd name="connsiteY56" fmla="*/ 242574 h 1095376"/>
              <a:gd name="connsiteX57" fmla="*/ 591330 w 1095873"/>
              <a:gd name="connsiteY57" fmla="*/ 193301 h 1095376"/>
              <a:gd name="connsiteX58" fmla="*/ 583754 w 1095873"/>
              <a:gd name="connsiteY58" fmla="*/ 185721 h 1095376"/>
              <a:gd name="connsiteX59" fmla="*/ 579967 w 1095873"/>
              <a:gd name="connsiteY59" fmla="*/ 117497 h 1095376"/>
              <a:gd name="connsiteX60" fmla="*/ 678447 w 1095873"/>
              <a:gd name="connsiteY60" fmla="*/ 22741 h 1095376"/>
              <a:gd name="connsiteX61" fmla="*/ 708749 w 1095873"/>
              <a:gd name="connsiteY61" fmla="*/ 0 h 1095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1095873" h="1095376">
                <a:moveTo>
                  <a:pt x="946943" y="890588"/>
                </a:moveTo>
                <a:cubicBezTo>
                  <a:pt x="915818" y="890588"/>
                  <a:pt x="890587" y="916175"/>
                  <a:pt x="890587" y="947738"/>
                </a:cubicBezTo>
                <a:cubicBezTo>
                  <a:pt x="890587" y="979301"/>
                  <a:pt x="915818" y="1004888"/>
                  <a:pt x="946943" y="1004888"/>
                </a:cubicBezTo>
                <a:cubicBezTo>
                  <a:pt x="978068" y="1004888"/>
                  <a:pt x="1003299" y="979301"/>
                  <a:pt x="1003299" y="947738"/>
                </a:cubicBezTo>
                <a:cubicBezTo>
                  <a:pt x="1003299" y="916175"/>
                  <a:pt x="978068" y="890588"/>
                  <a:pt x="946943" y="890588"/>
                </a:cubicBezTo>
                <a:close/>
                <a:moveTo>
                  <a:pt x="776661" y="636588"/>
                </a:moveTo>
                <a:cubicBezTo>
                  <a:pt x="776661" y="636588"/>
                  <a:pt x="776661" y="636588"/>
                  <a:pt x="957876" y="818587"/>
                </a:cubicBezTo>
                <a:cubicBezTo>
                  <a:pt x="957876" y="818587"/>
                  <a:pt x="957876" y="818587"/>
                  <a:pt x="1082461" y="909586"/>
                </a:cubicBezTo>
                <a:cubicBezTo>
                  <a:pt x="1082461" y="909586"/>
                  <a:pt x="1082461" y="909586"/>
                  <a:pt x="1093787" y="958877"/>
                </a:cubicBezTo>
                <a:cubicBezTo>
                  <a:pt x="1093787" y="958877"/>
                  <a:pt x="1093787" y="958877"/>
                  <a:pt x="957876" y="1095376"/>
                </a:cubicBezTo>
                <a:cubicBezTo>
                  <a:pt x="957876" y="1095376"/>
                  <a:pt x="957876" y="1095376"/>
                  <a:pt x="908797" y="1084001"/>
                </a:cubicBezTo>
                <a:cubicBezTo>
                  <a:pt x="908797" y="1084001"/>
                  <a:pt x="908797" y="1084001"/>
                  <a:pt x="818189" y="958877"/>
                </a:cubicBezTo>
                <a:cubicBezTo>
                  <a:pt x="818189" y="958877"/>
                  <a:pt x="818189" y="958877"/>
                  <a:pt x="644525" y="788253"/>
                </a:cubicBezTo>
                <a:cubicBezTo>
                  <a:pt x="648300" y="780670"/>
                  <a:pt x="648300" y="773087"/>
                  <a:pt x="648300" y="765504"/>
                </a:cubicBezTo>
                <a:cubicBezTo>
                  <a:pt x="648300" y="765504"/>
                  <a:pt x="648300" y="765504"/>
                  <a:pt x="776661" y="636588"/>
                </a:cubicBezTo>
                <a:close/>
                <a:moveTo>
                  <a:pt x="234656" y="0"/>
                </a:moveTo>
                <a:cubicBezTo>
                  <a:pt x="367123" y="0"/>
                  <a:pt x="492020" y="125167"/>
                  <a:pt x="492020" y="254128"/>
                </a:cubicBezTo>
                <a:cubicBezTo>
                  <a:pt x="492020" y="280679"/>
                  <a:pt x="484450" y="303436"/>
                  <a:pt x="469311" y="329987"/>
                </a:cubicBezTo>
                <a:cubicBezTo>
                  <a:pt x="469311" y="329987"/>
                  <a:pt x="469311" y="329987"/>
                  <a:pt x="571500" y="432397"/>
                </a:cubicBezTo>
                <a:lnTo>
                  <a:pt x="442818" y="561357"/>
                </a:lnTo>
                <a:cubicBezTo>
                  <a:pt x="435248" y="561357"/>
                  <a:pt x="427679" y="561357"/>
                  <a:pt x="420109" y="565150"/>
                </a:cubicBezTo>
                <a:cubicBezTo>
                  <a:pt x="420109" y="565150"/>
                  <a:pt x="420109" y="565150"/>
                  <a:pt x="329275" y="470326"/>
                </a:cubicBezTo>
                <a:cubicBezTo>
                  <a:pt x="302781" y="485498"/>
                  <a:pt x="280073" y="493084"/>
                  <a:pt x="253579" y="493084"/>
                </a:cubicBezTo>
                <a:cubicBezTo>
                  <a:pt x="124897" y="493084"/>
                  <a:pt x="3785" y="367916"/>
                  <a:pt x="0" y="235163"/>
                </a:cubicBezTo>
                <a:cubicBezTo>
                  <a:pt x="0" y="235163"/>
                  <a:pt x="15139" y="219991"/>
                  <a:pt x="22709" y="212405"/>
                </a:cubicBezTo>
                <a:cubicBezTo>
                  <a:pt x="128682" y="318608"/>
                  <a:pt x="109758" y="307229"/>
                  <a:pt x="174099" y="307229"/>
                </a:cubicBezTo>
                <a:cubicBezTo>
                  <a:pt x="227086" y="307229"/>
                  <a:pt x="310351" y="227577"/>
                  <a:pt x="310351" y="174476"/>
                </a:cubicBezTo>
                <a:cubicBezTo>
                  <a:pt x="310351" y="109996"/>
                  <a:pt x="317921" y="128960"/>
                  <a:pt x="211947" y="22758"/>
                </a:cubicBezTo>
                <a:cubicBezTo>
                  <a:pt x="219517" y="15172"/>
                  <a:pt x="234656" y="0"/>
                  <a:pt x="234656" y="0"/>
                </a:cubicBezTo>
                <a:close/>
                <a:moveTo>
                  <a:pt x="708749" y="0"/>
                </a:moveTo>
                <a:cubicBezTo>
                  <a:pt x="720112" y="0"/>
                  <a:pt x="727688" y="7580"/>
                  <a:pt x="746626" y="26532"/>
                </a:cubicBezTo>
                <a:cubicBezTo>
                  <a:pt x="746626" y="26532"/>
                  <a:pt x="746626" y="26532"/>
                  <a:pt x="750414" y="34112"/>
                </a:cubicBezTo>
                <a:cubicBezTo>
                  <a:pt x="773140" y="53063"/>
                  <a:pt x="795867" y="75804"/>
                  <a:pt x="799654" y="98546"/>
                </a:cubicBezTo>
                <a:cubicBezTo>
                  <a:pt x="803442" y="102336"/>
                  <a:pt x="811018" y="128868"/>
                  <a:pt x="833744" y="159189"/>
                </a:cubicBezTo>
                <a:cubicBezTo>
                  <a:pt x="841319" y="166770"/>
                  <a:pt x="871621" y="159189"/>
                  <a:pt x="882984" y="170560"/>
                </a:cubicBezTo>
                <a:cubicBezTo>
                  <a:pt x="932225" y="219833"/>
                  <a:pt x="992828" y="280477"/>
                  <a:pt x="1038281" y="325959"/>
                </a:cubicBezTo>
                <a:cubicBezTo>
                  <a:pt x="1155700" y="443456"/>
                  <a:pt x="1057219" y="720143"/>
                  <a:pt x="1057219" y="720143"/>
                </a:cubicBezTo>
                <a:cubicBezTo>
                  <a:pt x="1057219" y="720143"/>
                  <a:pt x="1057219" y="720143"/>
                  <a:pt x="985253" y="651919"/>
                </a:cubicBezTo>
                <a:cubicBezTo>
                  <a:pt x="985253" y="651919"/>
                  <a:pt x="1007979" y="485149"/>
                  <a:pt x="901923" y="424505"/>
                </a:cubicBezTo>
                <a:cubicBezTo>
                  <a:pt x="901923" y="424505"/>
                  <a:pt x="901923" y="424505"/>
                  <a:pt x="898135" y="424505"/>
                </a:cubicBezTo>
                <a:cubicBezTo>
                  <a:pt x="890560" y="424505"/>
                  <a:pt x="871621" y="439666"/>
                  <a:pt x="852682" y="454827"/>
                </a:cubicBezTo>
                <a:cubicBezTo>
                  <a:pt x="852682" y="454827"/>
                  <a:pt x="852682" y="454827"/>
                  <a:pt x="568603" y="739094"/>
                </a:cubicBezTo>
                <a:cubicBezTo>
                  <a:pt x="576179" y="761835"/>
                  <a:pt x="572391" y="784577"/>
                  <a:pt x="557240" y="799737"/>
                </a:cubicBezTo>
                <a:cubicBezTo>
                  <a:pt x="557240" y="803528"/>
                  <a:pt x="553453" y="803528"/>
                  <a:pt x="549665" y="807318"/>
                </a:cubicBezTo>
                <a:cubicBezTo>
                  <a:pt x="549665" y="807318"/>
                  <a:pt x="341340" y="1015780"/>
                  <a:pt x="284525" y="1072634"/>
                </a:cubicBezTo>
                <a:cubicBezTo>
                  <a:pt x="280737" y="1076424"/>
                  <a:pt x="280737" y="1080214"/>
                  <a:pt x="276949" y="1080214"/>
                </a:cubicBezTo>
                <a:cubicBezTo>
                  <a:pt x="265586" y="1091585"/>
                  <a:pt x="254223" y="1095375"/>
                  <a:pt x="239072" y="1095375"/>
                </a:cubicBezTo>
                <a:cubicBezTo>
                  <a:pt x="170893" y="1095375"/>
                  <a:pt x="76200" y="981668"/>
                  <a:pt x="129228" y="932395"/>
                </a:cubicBezTo>
                <a:cubicBezTo>
                  <a:pt x="129228" y="928605"/>
                  <a:pt x="133016" y="928605"/>
                  <a:pt x="136804" y="924815"/>
                </a:cubicBezTo>
                <a:cubicBezTo>
                  <a:pt x="189832" y="867962"/>
                  <a:pt x="401944" y="659499"/>
                  <a:pt x="401944" y="659499"/>
                </a:cubicBezTo>
                <a:cubicBezTo>
                  <a:pt x="405732" y="655709"/>
                  <a:pt x="405732" y="651919"/>
                  <a:pt x="409519" y="651919"/>
                </a:cubicBezTo>
                <a:cubicBezTo>
                  <a:pt x="420882" y="640548"/>
                  <a:pt x="432246" y="636758"/>
                  <a:pt x="447396" y="636758"/>
                </a:cubicBezTo>
                <a:cubicBezTo>
                  <a:pt x="454972" y="636758"/>
                  <a:pt x="462547" y="636758"/>
                  <a:pt x="470123" y="640548"/>
                </a:cubicBezTo>
                <a:cubicBezTo>
                  <a:pt x="470123" y="640548"/>
                  <a:pt x="470123" y="640548"/>
                  <a:pt x="723900" y="386603"/>
                </a:cubicBezTo>
                <a:cubicBezTo>
                  <a:pt x="735263" y="367652"/>
                  <a:pt x="765565" y="337330"/>
                  <a:pt x="746626" y="291847"/>
                </a:cubicBezTo>
                <a:cubicBezTo>
                  <a:pt x="727688" y="257735"/>
                  <a:pt x="686023" y="246365"/>
                  <a:pt x="667084" y="242574"/>
                </a:cubicBezTo>
                <a:cubicBezTo>
                  <a:pt x="667084" y="242574"/>
                  <a:pt x="667084" y="242574"/>
                  <a:pt x="663297" y="242574"/>
                </a:cubicBezTo>
                <a:cubicBezTo>
                  <a:pt x="640570" y="242574"/>
                  <a:pt x="614056" y="216043"/>
                  <a:pt x="591330" y="193301"/>
                </a:cubicBezTo>
                <a:cubicBezTo>
                  <a:pt x="591330" y="193301"/>
                  <a:pt x="591330" y="193301"/>
                  <a:pt x="583754" y="185721"/>
                </a:cubicBezTo>
                <a:cubicBezTo>
                  <a:pt x="553453" y="155399"/>
                  <a:pt x="545877" y="151609"/>
                  <a:pt x="579967" y="117497"/>
                </a:cubicBezTo>
                <a:cubicBezTo>
                  <a:pt x="579967" y="117497"/>
                  <a:pt x="579967" y="117497"/>
                  <a:pt x="678447" y="22741"/>
                </a:cubicBezTo>
                <a:cubicBezTo>
                  <a:pt x="693598" y="7580"/>
                  <a:pt x="701174" y="0"/>
                  <a:pt x="7087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789573" y="3906644"/>
            <a:ext cx="467947" cy="466573"/>
          </a:xfrm>
          <a:custGeom>
            <a:avLst/>
            <a:gdLst>
              <a:gd name="connsiteX0" fmla="*/ 317777 w 317777"/>
              <a:gd name="connsiteY0" fmla="*/ 38731 h 316844"/>
              <a:gd name="connsiteX1" fmla="*/ 317777 w 317777"/>
              <a:gd name="connsiteY1" fmla="*/ 178891 h 316844"/>
              <a:gd name="connsiteX2" fmla="*/ 177787 w 317777"/>
              <a:gd name="connsiteY2" fmla="*/ 316844 h 316844"/>
              <a:gd name="connsiteX3" fmla="*/ 177787 w 317777"/>
              <a:gd name="connsiteY3" fmla="*/ 178891 h 316844"/>
              <a:gd name="connsiteX4" fmla="*/ 317777 w 317777"/>
              <a:gd name="connsiteY4" fmla="*/ 38731 h 316844"/>
              <a:gd name="connsiteX5" fmla="*/ 0 w 317777"/>
              <a:gd name="connsiteY5" fmla="*/ 38731 h 316844"/>
              <a:gd name="connsiteX6" fmla="*/ 139056 w 317777"/>
              <a:gd name="connsiteY6" fmla="*/ 178891 h 316844"/>
              <a:gd name="connsiteX7" fmla="*/ 139056 w 317777"/>
              <a:gd name="connsiteY7" fmla="*/ 316844 h 316844"/>
              <a:gd name="connsiteX8" fmla="*/ 0 w 317777"/>
              <a:gd name="connsiteY8" fmla="*/ 178891 h 316844"/>
              <a:gd name="connsiteX9" fmla="*/ 0 w 317777"/>
              <a:gd name="connsiteY9" fmla="*/ 38731 h 316844"/>
              <a:gd name="connsiteX10" fmla="*/ 157871 w 317777"/>
              <a:gd name="connsiteY10" fmla="*/ 0 h 316844"/>
              <a:gd name="connsiteX11" fmla="*/ 158974 w 317777"/>
              <a:gd name="connsiteY11" fmla="*/ 0 h 316844"/>
              <a:gd name="connsiteX12" fmla="*/ 236117 w 317777"/>
              <a:gd name="connsiteY12" fmla="*/ 39731 h 316844"/>
              <a:gd name="connsiteX13" fmla="*/ 158974 w 317777"/>
              <a:gd name="connsiteY13" fmla="*/ 139056 h 316844"/>
              <a:gd name="connsiteX14" fmla="*/ 80728 w 317777"/>
              <a:gd name="connsiteY14" fmla="*/ 38626 h 316844"/>
              <a:gd name="connsiteX15" fmla="*/ 157871 w 317777"/>
              <a:gd name="connsiteY15" fmla="*/ 0 h 316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7777" h="316844">
                <a:moveTo>
                  <a:pt x="317777" y="38731"/>
                </a:moveTo>
                <a:lnTo>
                  <a:pt x="317777" y="178891"/>
                </a:lnTo>
                <a:cubicBezTo>
                  <a:pt x="307856" y="250627"/>
                  <a:pt x="250538" y="306912"/>
                  <a:pt x="177787" y="316844"/>
                </a:cubicBezTo>
                <a:cubicBezTo>
                  <a:pt x="177787" y="316844"/>
                  <a:pt x="177787" y="316844"/>
                  <a:pt x="177787" y="178891"/>
                </a:cubicBezTo>
                <a:cubicBezTo>
                  <a:pt x="186605" y="106052"/>
                  <a:pt x="245026" y="47560"/>
                  <a:pt x="317777" y="38731"/>
                </a:cubicBezTo>
                <a:close/>
                <a:moveTo>
                  <a:pt x="0" y="38731"/>
                </a:moveTo>
                <a:cubicBezTo>
                  <a:pt x="72839" y="47560"/>
                  <a:pt x="130227" y="106052"/>
                  <a:pt x="139056" y="178891"/>
                </a:cubicBezTo>
                <a:cubicBezTo>
                  <a:pt x="139056" y="178891"/>
                  <a:pt x="139056" y="178891"/>
                  <a:pt x="139056" y="316844"/>
                </a:cubicBezTo>
                <a:cubicBezTo>
                  <a:pt x="67321" y="306912"/>
                  <a:pt x="9933" y="250627"/>
                  <a:pt x="0" y="178891"/>
                </a:cubicBezTo>
                <a:cubicBezTo>
                  <a:pt x="0" y="178891"/>
                  <a:pt x="0" y="178891"/>
                  <a:pt x="0" y="38731"/>
                </a:cubicBezTo>
                <a:close/>
                <a:moveTo>
                  <a:pt x="157871" y="0"/>
                </a:moveTo>
                <a:cubicBezTo>
                  <a:pt x="158974" y="0"/>
                  <a:pt x="158974" y="0"/>
                  <a:pt x="158974" y="0"/>
                </a:cubicBezTo>
                <a:cubicBezTo>
                  <a:pt x="188729" y="4414"/>
                  <a:pt x="215178" y="18761"/>
                  <a:pt x="236117" y="39731"/>
                </a:cubicBezTo>
                <a:cubicBezTo>
                  <a:pt x="199749" y="62907"/>
                  <a:pt x="172198" y="97119"/>
                  <a:pt x="158974" y="139056"/>
                </a:cubicBezTo>
                <a:cubicBezTo>
                  <a:pt x="144647" y="97119"/>
                  <a:pt x="117096" y="61803"/>
                  <a:pt x="80728" y="38626"/>
                </a:cubicBezTo>
                <a:cubicBezTo>
                  <a:pt x="101667" y="18761"/>
                  <a:pt x="129218" y="4414"/>
                  <a:pt x="1578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9" name="Freeform 93"/>
          <p:cNvSpPr>
            <a:spLocks noEditPoints="1"/>
          </p:cNvSpPr>
          <p:nvPr/>
        </p:nvSpPr>
        <p:spPr bwMode="auto">
          <a:xfrm>
            <a:off x="6712867" y="3874855"/>
            <a:ext cx="350445" cy="46794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12"/>
          <p:cNvSpPr>
            <a:spLocks noEditPoints="1"/>
          </p:cNvSpPr>
          <p:nvPr/>
        </p:nvSpPr>
        <p:spPr bwMode="auto">
          <a:xfrm>
            <a:off x="8724808" y="3874855"/>
            <a:ext cx="467261" cy="467947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122"/>
          <p:cNvSpPr>
            <a:spLocks/>
          </p:cNvSpPr>
          <p:nvPr/>
        </p:nvSpPr>
        <p:spPr bwMode="auto">
          <a:xfrm>
            <a:off x="7723714" y="3890439"/>
            <a:ext cx="470693" cy="470696"/>
          </a:xfrm>
          <a:custGeom>
            <a:avLst/>
            <a:gdLst>
              <a:gd name="T0" fmla="*/ 268 w 290"/>
              <a:gd name="T1" fmla="*/ 181 h 290"/>
              <a:gd name="T2" fmla="*/ 217 w 290"/>
              <a:gd name="T3" fmla="*/ 186 h 290"/>
              <a:gd name="T4" fmla="*/ 159 w 290"/>
              <a:gd name="T5" fmla="*/ 127 h 290"/>
              <a:gd name="T6" fmla="*/ 287 w 290"/>
              <a:gd name="T7" fmla="*/ 50 h 290"/>
              <a:gd name="T8" fmla="*/ 265 w 290"/>
              <a:gd name="T9" fmla="*/ 28 h 290"/>
              <a:gd name="T10" fmla="*/ 101 w 290"/>
              <a:gd name="T11" fmla="*/ 70 h 290"/>
              <a:gd name="T12" fmla="*/ 41 w 290"/>
              <a:gd name="T13" fmla="*/ 9 h 290"/>
              <a:gd name="T14" fmla="*/ 9 w 290"/>
              <a:gd name="T15" fmla="*/ 9 h 290"/>
              <a:gd name="T16" fmla="*/ 9 w 290"/>
              <a:gd name="T17" fmla="*/ 41 h 290"/>
              <a:gd name="T18" fmla="*/ 70 w 290"/>
              <a:gd name="T19" fmla="*/ 101 h 290"/>
              <a:gd name="T20" fmla="*/ 28 w 290"/>
              <a:gd name="T21" fmla="*/ 265 h 290"/>
              <a:gd name="T22" fmla="*/ 50 w 290"/>
              <a:gd name="T23" fmla="*/ 287 h 290"/>
              <a:gd name="T24" fmla="*/ 127 w 290"/>
              <a:gd name="T25" fmla="*/ 159 h 290"/>
              <a:gd name="T26" fmla="*/ 185 w 290"/>
              <a:gd name="T27" fmla="*/ 217 h 290"/>
              <a:gd name="T28" fmla="*/ 181 w 290"/>
              <a:gd name="T29" fmla="*/ 269 h 290"/>
              <a:gd name="T30" fmla="*/ 203 w 290"/>
              <a:gd name="T31" fmla="*/ 290 h 290"/>
              <a:gd name="T32" fmla="*/ 234 w 290"/>
              <a:gd name="T33" fmla="*/ 234 h 290"/>
              <a:gd name="T34" fmla="*/ 290 w 290"/>
              <a:gd name="T35" fmla="*/ 203 h 290"/>
              <a:gd name="T36" fmla="*/ 268 w 290"/>
              <a:gd name="T37" fmla="*/ 181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4946551" y="764704"/>
            <a:ext cx="2298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附送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ICON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01709" y="5409220"/>
            <a:ext cx="5156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THANKS!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572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幼儿园家长会PPT模板"/>
</p:tagLst>
</file>

<file path=ppt/theme/theme1.xml><?xml version="1.0" encoding="utf-8"?>
<a:theme xmlns:a="http://schemas.openxmlformats.org/drawingml/2006/main" name="1_Office 主题">
  <a:themeElements>
    <a:clrScheme name="自定义 5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B5758"/>
      </a:accent1>
      <a:accent2>
        <a:srgbClr val="CDBD8A"/>
      </a:accent2>
      <a:accent3>
        <a:srgbClr val="8DB750"/>
      </a:accent3>
      <a:accent4>
        <a:srgbClr val="797979"/>
      </a:accent4>
      <a:accent5>
        <a:srgbClr val="434343"/>
      </a:accent5>
      <a:accent6>
        <a:srgbClr val="A1A1A1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自定义 54">
    <a:dk1>
      <a:srgbClr val="000000"/>
    </a:dk1>
    <a:lt1>
      <a:srgbClr val="FFFFFF"/>
    </a:lt1>
    <a:dk2>
      <a:srgbClr val="44546A"/>
    </a:dk2>
    <a:lt2>
      <a:srgbClr val="E7E6E6"/>
    </a:lt2>
    <a:accent1>
      <a:srgbClr val="FB5758"/>
    </a:accent1>
    <a:accent2>
      <a:srgbClr val="CDBD8A"/>
    </a:accent2>
    <a:accent3>
      <a:srgbClr val="8DB750"/>
    </a:accent3>
    <a:accent4>
      <a:srgbClr val="797979"/>
    </a:accent4>
    <a:accent5>
      <a:srgbClr val="434343"/>
    </a:accent5>
    <a:accent6>
      <a:srgbClr val="A1A1A1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2153</Words>
  <Application>Microsoft Office PowerPoint</Application>
  <PresentationFormat>宽屏</PresentationFormat>
  <Paragraphs>226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Open Sans</vt:lpstr>
      <vt:lpstr>Open Sans Light</vt:lpstr>
      <vt:lpstr>Swiss921 BT</vt:lpstr>
      <vt:lpstr>方正汉真广标简体</vt:lpstr>
      <vt:lpstr>宋体</vt:lpstr>
      <vt:lpstr>微软雅黑</vt:lpstr>
      <vt:lpstr>微软雅黑 Light</vt:lpstr>
      <vt:lpstr>Agency FB</vt:lpstr>
      <vt:lpstr>Arial</vt:lpstr>
      <vt:lpstr>Calibri</vt:lpstr>
      <vt:lpstr>Wingdings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卡通幼儿园家长会PPT模板</dc:title>
  <dc:creator>PC</dc:creator>
  <cp:lastModifiedBy>LSJ-TM</cp:lastModifiedBy>
  <cp:revision>25</cp:revision>
  <dcterms:created xsi:type="dcterms:W3CDTF">2016-10-18T02:34:26Z</dcterms:created>
  <dcterms:modified xsi:type="dcterms:W3CDTF">2017-11-02T05:32:43Z</dcterms:modified>
</cp:coreProperties>
</file>