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70" r:id="rId2"/>
    <p:sldId id="271" r:id="rId3"/>
    <p:sldId id="272" r:id="rId4"/>
    <p:sldId id="280" r:id="rId5"/>
    <p:sldId id="293" r:id="rId6"/>
    <p:sldId id="260" r:id="rId7"/>
    <p:sldId id="290" r:id="rId8"/>
    <p:sldId id="273" r:id="rId9"/>
    <p:sldId id="285" r:id="rId10"/>
    <p:sldId id="287" r:id="rId11"/>
    <p:sldId id="292" r:id="rId12"/>
    <p:sldId id="288" r:id="rId13"/>
    <p:sldId id="274" r:id="rId14"/>
    <p:sldId id="289" r:id="rId15"/>
    <p:sldId id="291" r:id="rId16"/>
    <p:sldId id="294" r:id="rId17"/>
    <p:sldId id="286" r:id="rId18"/>
    <p:sldId id="295" r:id="rId19"/>
    <p:sldId id="275" r:id="rId20"/>
    <p:sldId id="296" r:id="rId21"/>
    <p:sldId id="258" r:id="rId22"/>
    <p:sldId id="297" r:id="rId23"/>
    <p:sldId id="299" r:id="rId24"/>
    <p:sldId id="284"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varScale="1">
        <p:scale>
          <a:sx n="134" d="100"/>
          <a:sy n="134" d="100"/>
        </p:scale>
        <p:origin x="126" y="360"/>
      </p:cViewPr>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435BC1-40B8-407A-9455-A37985624B62}" type="datetimeFigureOut">
              <a:rPr lang="zh-CN" altLang="en-US" smtClean="0"/>
              <a:t>2017/12/12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5AAFFD-0FE7-497A-8181-37420329EDA0}" type="slidenum">
              <a:rPr lang="zh-CN" altLang="en-US" smtClean="0"/>
              <a:t>‹#›</a:t>
            </a:fld>
            <a:endParaRPr lang="zh-CN" altLang="en-US"/>
          </a:p>
        </p:txBody>
      </p:sp>
    </p:spTree>
    <p:extLst>
      <p:ext uri="{BB962C8B-B14F-4D97-AF65-F5344CB8AC3E}">
        <p14:creationId xmlns:p14="http://schemas.microsoft.com/office/powerpoint/2010/main" val="275016780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noFill/>
          <a:ln>
            <a:solidFill>
              <a:srgbClr val="000000"/>
            </a:solidFill>
            <a:miter lim="800000"/>
            <a:headEnd/>
            <a:tailEnd/>
          </a:ln>
        </p:spPr>
      </p:sp>
      <p:sp>
        <p:nvSpPr>
          <p:cNvPr id="57347" name="Rectangle 3"/>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dirty="0" smtClean="0"/>
              <a:t>小芥末素材 </a:t>
            </a:r>
            <a:r>
              <a:rPr lang="en-US" altLang="zh-CN" dirty="0" smtClean="0"/>
              <a:t>rosyhouse.taobao.com </a:t>
            </a:r>
            <a:endParaRPr lang="zh-CN" altLang="en-US" dirty="0"/>
          </a:p>
        </p:txBody>
      </p:sp>
    </p:spTree>
    <p:extLst>
      <p:ext uri="{BB962C8B-B14F-4D97-AF65-F5344CB8AC3E}">
        <p14:creationId xmlns:p14="http://schemas.microsoft.com/office/powerpoint/2010/main" val="1110306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5</a:t>
            </a:fld>
            <a:endParaRPr lang="zh-CN" altLang="en-US"/>
          </a:p>
        </p:txBody>
      </p:sp>
    </p:spTree>
    <p:extLst>
      <p:ext uri="{BB962C8B-B14F-4D97-AF65-F5344CB8AC3E}">
        <p14:creationId xmlns:p14="http://schemas.microsoft.com/office/powerpoint/2010/main" val="1448853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pPr/>
              <a:t>6</a:t>
            </a:fld>
            <a:endParaRPr lang="zh-CN" altLang="en-US"/>
          </a:p>
        </p:txBody>
      </p:sp>
    </p:spTree>
    <p:extLst>
      <p:ext uri="{BB962C8B-B14F-4D97-AF65-F5344CB8AC3E}">
        <p14:creationId xmlns:p14="http://schemas.microsoft.com/office/powerpoint/2010/main" val="2323984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7</a:t>
            </a:fld>
            <a:endParaRPr lang="zh-CN" altLang="en-US"/>
          </a:p>
        </p:txBody>
      </p:sp>
    </p:spTree>
    <p:extLst>
      <p:ext uri="{BB962C8B-B14F-4D97-AF65-F5344CB8AC3E}">
        <p14:creationId xmlns:p14="http://schemas.microsoft.com/office/powerpoint/2010/main" val="2837870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9</a:t>
            </a:fld>
            <a:endParaRPr lang="zh-CN" altLang="en-US"/>
          </a:p>
        </p:txBody>
      </p:sp>
    </p:spTree>
    <p:extLst>
      <p:ext uri="{BB962C8B-B14F-4D97-AF65-F5344CB8AC3E}">
        <p14:creationId xmlns:p14="http://schemas.microsoft.com/office/powerpoint/2010/main" val="3836676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537937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11</a:t>
            </a:fld>
            <a:endParaRPr lang="zh-CN" altLang="en-US"/>
          </a:p>
        </p:txBody>
      </p:sp>
    </p:spTree>
    <p:extLst>
      <p:ext uri="{BB962C8B-B14F-4D97-AF65-F5344CB8AC3E}">
        <p14:creationId xmlns:p14="http://schemas.microsoft.com/office/powerpoint/2010/main" val="1520899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593679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14</a:t>
            </a:fld>
            <a:endParaRPr lang="zh-CN" altLang="en-US"/>
          </a:p>
        </p:txBody>
      </p:sp>
    </p:spTree>
    <p:extLst>
      <p:ext uri="{BB962C8B-B14F-4D97-AF65-F5344CB8AC3E}">
        <p14:creationId xmlns:p14="http://schemas.microsoft.com/office/powerpoint/2010/main" val="154840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15</a:t>
            </a:fld>
            <a:endParaRPr lang="zh-CN" altLang="en-US"/>
          </a:p>
        </p:txBody>
      </p:sp>
    </p:spTree>
    <p:extLst>
      <p:ext uri="{BB962C8B-B14F-4D97-AF65-F5344CB8AC3E}">
        <p14:creationId xmlns:p14="http://schemas.microsoft.com/office/powerpoint/2010/main" val="3431954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17</a:t>
            </a:fld>
            <a:endParaRPr lang="zh-CN" altLang="en-US"/>
          </a:p>
        </p:txBody>
      </p:sp>
    </p:spTree>
    <p:extLst>
      <p:ext uri="{BB962C8B-B14F-4D97-AF65-F5344CB8AC3E}">
        <p14:creationId xmlns:p14="http://schemas.microsoft.com/office/powerpoint/2010/main" val="2762526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18</a:t>
            </a:fld>
            <a:endParaRPr lang="en-GB"/>
          </a:p>
        </p:txBody>
      </p:sp>
    </p:spTree>
    <p:extLst>
      <p:ext uri="{BB962C8B-B14F-4D97-AF65-F5344CB8AC3E}">
        <p14:creationId xmlns:p14="http://schemas.microsoft.com/office/powerpoint/2010/main" val="3696689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pPr/>
              <a:t>20</a:t>
            </a:fld>
            <a:endParaRPr lang="zh-CN" altLang="en-US"/>
          </a:p>
        </p:txBody>
      </p:sp>
    </p:spTree>
    <p:extLst>
      <p:ext uri="{BB962C8B-B14F-4D97-AF65-F5344CB8AC3E}">
        <p14:creationId xmlns:p14="http://schemas.microsoft.com/office/powerpoint/2010/main" val="6965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pPr/>
              <a:t>21</a:t>
            </a:fld>
            <a:endParaRPr lang="zh-CN" altLang="en-US"/>
          </a:p>
        </p:txBody>
      </p:sp>
    </p:spTree>
    <p:extLst>
      <p:ext uri="{BB962C8B-B14F-4D97-AF65-F5344CB8AC3E}">
        <p14:creationId xmlns:p14="http://schemas.microsoft.com/office/powerpoint/2010/main" val="2357397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22</a:t>
            </a:fld>
            <a:endParaRPr lang="zh-CN" altLang="en-US"/>
          </a:p>
        </p:txBody>
      </p:sp>
    </p:spTree>
    <p:extLst>
      <p:ext uri="{BB962C8B-B14F-4D97-AF65-F5344CB8AC3E}">
        <p14:creationId xmlns:p14="http://schemas.microsoft.com/office/powerpoint/2010/main" val="1911080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TextEdit="1"/>
          </p:cNvSpPr>
          <p:nvPr>
            <p:ph type="sldImg"/>
          </p:nvPr>
        </p:nvSpPr>
        <p:spPr bwMode="auto">
          <a:noFill/>
          <a:ln>
            <a:solidFill>
              <a:srgbClr val="000000"/>
            </a:solidFill>
            <a:miter lim="800000"/>
            <a:headEnd/>
            <a:tailEnd/>
          </a:ln>
        </p:spPr>
      </p:sp>
      <p:sp>
        <p:nvSpPr>
          <p:cNvPr id="83970" name="Rectangle 3"/>
          <p:cNvSpPr>
            <a:spLocks noGrp="1"/>
          </p:cNvSpPr>
          <p:nvPr>
            <p:ph type="body" idx="1"/>
          </p:nvPr>
        </p:nvSpPr>
        <p:spPr bwMode="auto">
          <a:noFill/>
        </p:spPr>
        <p:txBody>
          <a:bodyPr wrap="square" numCol="1" anchor="t" anchorCtr="0" compatLnSpc="1">
            <a:prstTxWarp prst="textNoShape">
              <a:avLst/>
            </a:prstTxWarp>
          </a:bodyPr>
          <a:lstStyle/>
          <a:p>
            <a:r>
              <a:rPr lang="zh-CN" altLang="en-US" dirty="0" smtClean="0"/>
              <a:t>小芥末素材 </a:t>
            </a:r>
            <a:r>
              <a:rPr lang="en-US" altLang="zh-CN" smtClean="0"/>
              <a:t>rosyhouse.taobao.com </a:t>
            </a:r>
            <a:endParaRPr lang="zh-CN" altLang="en-US"/>
          </a:p>
        </p:txBody>
      </p:sp>
    </p:spTree>
    <p:extLst>
      <p:ext uri="{BB962C8B-B14F-4D97-AF65-F5344CB8AC3E}">
        <p14:creationId xmlns:p14="http://schemas.microsoft.com/office/powerpoint/2010/main" val="594222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19633977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228652091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682135053"/>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70768769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404689436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61702519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382129925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项目介绍</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661267"/>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692411"/>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4359684"/>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979277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119509039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4130651517"/>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342810010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C3AEF8C-E766-4272-8B30-3F72B9807F40}"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882073-591E-473A-902C-A385AA047443}" type="slidenum">
              <a:rPr lang="zh-CN" altLang="en-US" smtClean="0"/>
              <a:t>‹#›</a:t>
            </a:fld>
            <a:endParaRPr lang="zh-CN" altLang="en-US"/>
          </a:p>
        </p:txBody>
      </p:sp>
    </p:spTree>
    <p:extLst>
      <p:ext uri="{BB962C8B-B14F-4D97-AF65-F5344CB8AC3E}">
        <p14:creationId xmlns:p14="http://schemas.microsoft.com/office/powerpoint/2010/main" val="160663187"/>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09284"/>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FC3AEF8C-E766-4272-8B30-3F72B9807F40}" type="datetimeFigureOut">
              <a:rPr lang="zh-CN" altLang="en-US" smtClean="0"/>
              <a:t>2017/12/12</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7882073-591E-473A-902C-A385AA047443}" type="slidenum">
              <a:rPr lang="zh-CN" altLang="en-US" smtClean="0"/>
              <a:t>‹#›</a:t>
            </a:fld>
            <a:endParaRPr lang="zh-CN" altLang="en-US"/>
          </a:p>
        </p:txBody>
      </p:sp>
      <p:pic>
        <p:nvPicPr>
          <p:cNvPr id="7" name="图片 6">
            <a:extLst>
              <a:ext uri="{FF2B5EF4-FFF2-40B4-BE49-F238E27FC236}">
                <a16:creationId xmlns:a16="http://schemas.microsoft.com/office/drawing/2014/main" id="{A25120B7-E62F-4557-9196-B1C553AA8EA7}"/>
              </a:ext>
            </a:extLst>
          </p:cNvPr>
          <p:cNvPicPr>
            <a:picLocks noChangeAspect="1"/>
          </p:cNvPicPr>
          <p:nvPr userDrawn="1"/>
        </p:nvPicPr>
        <p:blipFill rotWithShape="1">
          <a:blip r:embed="rId18"/>
          <a:srcRect t="65579"/>
          <a:stretch/>
        </p:blipFill>
        <p:spPr>
          <a:xfrm rot="16200000">
            <a:off x="2002691" y="-2002994"/>
            <a:ext cx="5138617" cy="9144001"/>
          </a:xfrm>
          <a:prstGeom prst="rect">
            <a:avLst/>
          </a:prstGeom>
        </p:spPr>
      </p:pic>
    </p:spTree>
    <p:extLst>
      <p:ext uri="{BB962C8B-B14F-4D97-AF65-F5344CB8AC3E}">
        <p14:creationId xmlns:p14="http://schemas.microsoft.com/office/powerpoint/2010/main" val="111655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74" r:id="rId10"/>
    <p:sldLayoutId id="2147483675" r:id="rId11"/>
    <p:sldLayoutId id="2147483668" r:id="rId12"/>
    <p:sldLayoutId id="2147483669" r:id="rId13"/>
    <p:sldLayoutId id="2147483670" r:id="rId14"/>
    <p:sldLayoutId id="2147483671" r:id="rId15"/>
    <p:sldLayoutId id="2147483677" r:id="rId16"/>
  </p:sldLayoutIdLst>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7.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6.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3.jpg"/><Relationship Id="rId5" Type="http://schemas.openxmlformats.org/officeDocument/2006/relationships/image" Target="../media/image9.jpe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1.gif"/><Relationship Id="rId7" Type="http://schemas.openxmlformats.org/officeDocument/2006/relationships/image" Target="../media/image15.gif"/><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4.gif"/><Relationship Id="rId5" Type="http://schemas.openxmlformats.org/officeDocument/2006/relationships/image" Target="../media/image13.gif"/><Relationship Id="rId4" Type="http://schemas.openxmlformats.org/officeDocument/2006/relationships/image" Target="../media/image12.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80C7927-B95B-49A3-9CBF-FB5518176401}"/>
              </a:ext>
            </a:extLst>
          </p:cNvPr>
          <p:cNvPicPr>
            <a:picLocks noChangeAspect="1"/>
          </p:cNvPicPr>
          <p:nvPr/>
        </p:nvPicPr>
        <p:blipFill>
          <a:blip r:embed="rId4"/>
          <a:stretch>
            <a:fillRect/>
          </a:stretch>
        </p:blipFill>
        <p:spPr>
          <a:xfrm>
            <a:off x="0" y="0"/>
            <a:ext cx="9144018" cy="5148082"/>
          </a:xfrm>
          <a:prstGeom prst="rect">
            <a:avLst/>
          </a:prstGeom>
        </p:spPr>
      </p:pic>
      <p:sp>
        <p:nvSpPr>
          <p:cNvPr id="4" name="TextBox 7">
            <a:extLst>
              <a:ext uri="{FF2B5EF4-FFF2-40B4-BE49-F238E27FC236}">
                <a16:creationId xmlns:a16="http://schemas.microsoft.com/office/drawing/2014/main" id="{2539D3BF-69DA-419D-847C-A52D308124E5}"/>
              </a:ext>
            </a:extLst>
          </p:cNvPr>
          <p:cNvSpPr>
            <a:spLocks noChangeArrowheads="1"/>
          </p:cNvSpPr>
          <p:nvPr/>
        </p:nvSpPr>
        <p:spPr bwMode="auto">
          <a:xfrm>
            <a:off x="2603231" y="3906811"/>
            <a:ext cx="4446029" cy="18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适用于工作总结、工作计划、数据分析、宣传策划、一件换色等</a:t>
            </a:r>
          </a:p>
        </p:txBody>
      </p:sp>
      <p:sp>
        <p:nvSpPr>
          <p:cNvPr id="6" name="矩形 5">
            <a:extLst>
              <a:ext uri="{FF2B5EF4-FFF2-40B4-BE49-F238E27FC236}">
                <a16:creationId xmlns:a16="http://schemas.microsoft.com/office/drawing/2014/main" id="{F410D16A-1F5F-44B9-AAED-615277408444}"/>
              </a:ext>
            </a:extLst>
          </p:cNvPr>
          <p:cNvSpPr/>
          <p:nvPr/>
        </p:nvSpPr>
        <p:spPr>
          <a:xfrm>
            <a:off x="1633514" y="3113254"/>
            <a:ext cx="6195927" cy="646331"/>
          </a:xfrm>
          <a:prstGeom prst="rect">
            <a:avLst/>
          </a:prstGeom>
        </p:spPr>
        <p:txBody>
          <a:bodyPr wrap="none">
            <a:spAutoFit/>
          </a:bodyPr>
          <a:lstStyle/>
          <a:p>
            <a:pPr fontAlgn="auto">
              <a:spcBef>
                <a:spcPts val="0"/>
              </a:spcBef>
              <a:spcAft>
                <a:spcPts val="0"/>
              </a:spcAft>
              <a:defRPr/>
            </a:pPr>
            <a:r>
              <a:rPr lang="zh-CN" altLang="en-US" sz="3600" b="1" spc="300" dirty="0">
                <a:solidFill>
                  <a:schemeClr val="accent1"/>
                </a:solidFill>
                <a:latin typeface="微软雅黑" pitchFamily="34" charset="-122"/>
                <a:ea typeface="微软雅黑" pitchFamily="34" charset="-122"/>
                <a:sym typeface="微软雅黑" pitchFamily="34" charset="-122"/>
              </a:rPr>
              <a:t>天然水果健康动态</a:t>
            </a:r>
            <a:r>
              <a:rPr lang="en-US" altLang="zh-CN" sz="3600" b="1" spc="300" dirty="0">
                <a:solidFill>
                  <a:schemeClr val="accent1"/>
                </a:solidFill>
                <a:latin typeface="微软雅黑" pitchFamily="34" charset="-122"/>
                <a:ea typeface="微软雅黑" pitchFamily="34" charset="-122"/>
                <a:sym typeface="微软雅黑" pitchFamily="34" charset="-122"/>
              </a:rPr>
              <a:t>PPT</a:t>
            </a:r>
            <a:r>
              <a:rPr lang="zh-CN" altLang="en-US" sz="3600" b="1" spc="300" dirty="0">
                <a:solidFill>
                  <a:schemeClr val="accent1"/>
                </a:solidFill>
                <a:latin typeface="微软雅黑" pitchFamily="34" charset="-122"/>
                <a:ea typeface="微软雅黑" pitchFamily="34" charset="-122"/>
                <a:sym typeface="微软雅黑" pitchFamily="34" charset="-122"/>
              </a:rPr>
              <a:t>模板</a:t>
            </a:r>
          </a:p>
        </p:txBody>
      </p:sp>
      <p:sp>
        <p:nvSpPr>
          <p:cNvPr id="7" name="矩形 6">
            <a:extLst>
              <a:ext uri="{FF2B5EF4-FFF2-40B4-BE49-F238E27FC236}">
                <a16:creationId xmlns:a16="http://schemas.microsoft.com/office/drawing/2014/main" id="{803482D7-E053-4CB7-82C1-36979ACB6937}"/>
              </a:ext>
            </a:extLst>
          </p:cNvPr>
          <p:cNvSpPr/>
          <p:nvPr/>
        </p:nvSpPr>
        <p:spPr>
          <a:xfrm>
            <a:off x="3348751" y="4270266"/>
            <a:ext cx="2848524" cy="246221"/>
          </a:xfrm>
          <a:prstGeom prst="rect">
            <a:avLst/>
          </a:prstGeom>
          <a:noFill/>
          <a:ln>
            <a:solidFill>
              <a:schemeClr val="accent1"/>
            </a:solidFill>
          </a:ln>
        </p:spPr>
        <p:txBody>
          <a:bodyPr wrap="square">
            <a:spAutoFit/>
          </a:bodyPr>
          <a:lstStyle/>
          <a:p>
            <a:pPr algn="r"/>
            <a:r>
              <a:rPr lang="zh-CN" altLang="en-US" sz="1000" dirty="0">
                <a:solidFill>
                  <a:schemeClr val="accent1"/>
                </a:solidFill>
              </a:rPr>
              <a:t>汇报人</a:t>
            </a:r>
            <a:r>
              <a:rPr lang="zh-CN" altLang="en-US" sz="1000" dirty="0" smtClean="0">
                <a:solidFill>
                  <a:schemeClr val="accent1"/>
                </a:solidFill>
              </a:rPr>
              <a:t>：</a:t>
            </a:r>
            <a:r>
              <a:rPr lang="en-US" altLang="zh-CN" sz="1000" dirty="0" smtClean="0">
                <a:solidFill>
                  <a:schemeClr val="accent1"/>
                </a:solidFill>
              </a:rPr>
              <a:t>                 </a:t>
            </a:r>
            <a:r>
              <a:rPr lang="zh-CN" altLang="en-US" sz="1000" dirty="0">
                <a:solidFill>
                  <a:schemeClr val="accent1"/>
                </a:solidFill>
              </a:rPr>
              <a:t>时间：</a:t>
            </a:r>
            <a:r>
              <a:rPr lang="en-US" altLang="zh-CN" sz="1000" dirty="0">
                <a:solidFill>
                  <a:schemeClr val="accent1"/>
                </a:solidFill>
              </a:rPr>
              <a:t>2018</a:t>
            </a:r>
            <a:r>
              <a:rPr lang="zh-CN" altLang="en-US" sz="1000" dirty="0">
                <a:solidFill>
                  <a:schemeClr val="accent1"/>
                </a:solidFill>
              </a:rPr>
              <a:t>年</a:t>
            </a:r>
            <a:r>
              <a:rPr lang="en-US" altLang="zh-CN" sz="1000" dirty="0">
                <a:solidFill>
                  <a:schemeClr val="accent1"/>
                </a:solidFill>
              </a:rPr>
              <a:t>X</a:t>
            </a:r>
            <a:r>
              <a:rPr lang="zh-CN" altLang="en-US" sz="1000" dirty="0">
                <a:solidFill>
                  <a:schemeClr val="accent1"/>
                </a:solidFill>
              </a:rPr>
              <a:t>月</a:t>
            </a:r>
            <a:r>
              <a:rPr lang="en-US" altLang="zh-CN" sz="1000" dirty="0">
                <a:solidFill>
                  <a:schemeClr val="accent1"/>
                </a:solidFill>
              </a:rPr>
              <a:t>X</a:t>
            </a:r>
            <a:r>
              <a:rPr lang="zh-CN" altLang="en-US" sz="1000" dirty="0">
                <a:solidFill>
                  <a:schemeClr val="accent1"/>
                </a:solidFill>
              </a:rPr>
              <a:t>日</a:t>
            </a:r>
            <a:endParaRPr lang="en-US" altLang="zh-CN" sz="1000" dirty="0">
              <a:solidFill>
                <a:schemeClr val="accent1"/>
              </a:solidFill>
            </a:endParaRPr>
          </a:p>
        </p:txBody>
      </p:sp>
      <p:pic>
        <p:nvPicPr>
          <p:cNvPr id="2" name="理查德 克莱得曼钢琴曲精彩现场 秋的喁语">
            <a:hlinkClick r:id="" action="ppaction://media"/>
            <a:extLst>
              <a:ext uri="{FF2B5EF4-FFF2-40B4-BE49-F238E27FC236}">
                <a16:creationId xmlns:a16="http://schemas.microsoft.com/office/drawing/2014/main" id="{F511B97D-EC1E-44ED-8422-3E84832D26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8938" y="1026805"/>
            <a:ext cx="609600" cy="609600"/>
          </a:xfrm>
          <a:prstGeom prst="rect">
            <a:avLst/>
          </a:prstGeom>
        </p:spPr>
      </p:pic>
    </p:spTree>
    <p:extLst>
      <p:ext uri="{BB962C8B-B14F-4D97-AF65-F5344CB8AC3E}">
        <p14:creationId xmlns:p14="http://schemas.microsoft.com/office/powerpoint/2010/main" val="397362905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strVal val="#ppt_w+.3"/>
                                          </p:val>
                                        </p:tav>
                                        <p:tav tm="100000">
                                          <p:val>
                                            <p:strVal val="#ppt_w"/>
                                          </p:val>
                                        </p:tav>
                                      </p:tavLst>
                                    </p:anim>
                                    <p:anim calcmode="lin" valueType="num">
                                      <p:cBhvr>
                                        <p:cTn id="11" dur="1000" fill="hold"/>
                                        <p:tgtEl>
                                          <p:spTgt spid="8"/>
                                        </p:tgtEl>
                                        <p:attrNameLst>
                                          <p:attrName>ppt_h</p:attrName>
                                        </p:attrNameLst>
                                      </p:cBhvr>
                                      <p:tavLst>
                                        <p:tav tm="0">
                                          <p:val>
                                            <p:strVal val="#ppt_h"/>
                                          </p:val>
                                        </p:tav>
                                        <p:tav tm="100000">
                                          <p:val>
                                            <p:strVal val="#ppt_h"/>
                                          </p:val>
                                        </p:tav>
                                      </p:tavLst>
                                    </p:anim>
                                    <p:animEffect transition="in" filter="fade">
                                      <p:cBhvr>
                                        <p:cTn id="12" dur="1000"/>
                                        <p:tgtEl>
                                          <p:spTgt spid="8"/>
                                        </p:tgtEl>
                                      </p:cBhvr>
                                    </p:animEffect>
                                  </p:childTnLst>
                                </p:cTn>
                              </p:par>
                            </p:childTnLst>
                          </p:cTn>
                        </p:par>
                        <p:par>
                          <p:cTn id="13" fill="hold">
                            <p:stCondLst>
                              <p:cond delay="1000"/>
                            </p:stCondLst>
                            <p:childTnLst>
                              <p:par>
                                <p:cTn id="14" presetID="17" presetClass="entr" presetSubtype="10" fill="hold" grpId="1" nodeType="afterEffect">
                                  <p:stCondLst>
                                    <p:cond delay="0"/>
                                  </p:stCondLst>
                                  <p:iterate type="wd">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childTnLst>
                                </p:cTn>
                              </p:par>
                            </p:childTnLst>
                          </p:cTn>
                        </p:par>
                        <p:par>
                          <p:cTn id="18" fill="hold">
                            <p:stCondLst>
                              <p:cond delay="1750"/>
                            </p:stCondLst>
                            <p:childTnLst>
                              <p:par>
                                <p:cTn id="19" presetID="52" presetClass="entr" presetSubtype="0"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Scale>
                                      <p:cBhvr>
                                        <p:cTn id="21"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4"/>
                                        </p:tgtEl>
                                        <p:attrNameLst>
                                          <p:attrName>ppt_x</p:attrName>
                                          <p:attrName>ppt_y</p:attrName>
                                        </p:attrNameLst>
                                      </p:cBhvr>
                                    </p:animMotion>
                                    <p:animEffect transition="in" filter="fade">
                                      <p:cBhvr>
                                        <p:cTn id="23" dur="500"/>
                                        <p:tgtEl>
                                          <p:spTgt spid="4"/>
                                        </p:tgtEl>
                                      </p:cBhvr>
                                    </p:animEffect>
                                  </p:childTnLst>
                                </p:cTn>
                              </p:par>
                            </p:childTnLst>
                          </p:cTn>
                        </p:par>
                        <p:par>
                          <p:cTn id="24" fill="hold">
                            <p:stCondLst>
                              <p:cond delay="36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6" grpId="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12976DC7-4E32-4952-9E0A-47512031AD13}"/>
              </a:ext>
            </a:extLst>
          </p:cNvPr>
          <p:cNvPicPr>
            <a:picLocks noChangeAspect="1"/>
          </p:cNvPicPr>
          <p:nvPr/>
        </p:nvPicPr>
        <p:blipFill>
          <a:blip r:embed="rId2"/>
          <a:stretch>
            <a:fillRect/>
          </a:stretch>
        </p:blipFill>
        <p:spPr>
          <a:xfrm rot="16200000">
            <a:off x="-959033" y="954822"/>
            <a:ext cx="5138617" cy="3228374"/>
          </a:xfrm>
          <a:prstGeom prst="rect">
            <a:avLst/>
          </a:prstGeom>
        </p:spPr>
      </p:pic>
      <p:sp>
        <p:nvSpPr>
          <p:cNvPr id="33" name="Rectangle 5"/>
          <p:cNvSpPr>
            <a:spLocks noChangeArrowheads="1"/>
          </p:cNvSpPr>
          <p:nvPr/>
        </p:nvSpPr>
        <p:spPr bwMode="auto">
          <a:xfrm>
            <a:off x="4382558" y="1301833"/>
            <a:ext cx="3371410" cy="518055"/>
          </a:xfrm>
          <a:prstGeom prst="rect">
            <a:avLst/>
          </a:prstGeom>
          <a:noFill/>
          <a:ln w="6350" cap="flat">
            <a:solidFill>
              <a:schemeClr val="accent1"/>
            </a:solidFill>
            <a:prstDash val="solid"/>
            <a:miter lim="800000"/>
          </a:ln>
          <a:effectLst>
            <a:outerShdw blurRad="203200" sx="102000" sy="102000" algn="ctr" rotWithShape="0">
              <a:prstClr val="black">
                <a:alpha val="40000"/>
              </a:prstClr>
            </a:outerShdw>
          </a:effectLst>
        </p:spPr>
        <p:txBody>
          <a:bodyPr vert="horz" wrap="square" lIns="68553" tIns="34277" rIns="68553" bIns="34277" numCol="1" anchor="t" anchorCtr="0" compatLnSpc="1"/>
          <a:lstStyle/>
          <a:p>
            <a:pPr fontAlgn="base">
              <a:spcBef>
                <a:spcPct val="0"/>
              </a:spcBef>
              <a:spcAft>
                <a:spcPct val="0"/>
              </a:spcAft>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34" name="Freeform 6"/>
          <p:cNvSpPr/>
          <p:nvPr/>
        </p:nvSpPr>
        <p:spPr bwMode="auto">
          <a:xfrm>
            <a:off x="3779912" y="1301833"/>
            <a:ext cx="653155" cy="518055"/>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chemeClr val="accent2"/>
          </a:solidFill>
          <a:ln w="19050">
            <a:solidFill>
              <a:srgbClr val="F8F8F8"/>
            </a:solidFill>
            <a:round/>
          </a:ln>
        </p:spPr>
        <p:txBody>
          <a:bodyPr vert="horz" wrap="square" lIns="68553" tIns="34277" rIns="68553" bIns="34277" numCol="1" anchor="t" anchorCtr="0" compatLnSpc="1"/>
          <a:lstStyle/>
          <a:p>
            <a:pPr fontAlgn="base">
              <a:spcBef>
                <a:spcPct val="0"/>
              </a:spcBef>
              <a:spcAft>
                <a:spcPct val="0"/>
              </a:spcAft>
            </a:pPr>
            <a:endParaRPr lang="zh-CN" altLang="en-US" kern="0">
              <a:solidFill>
                <a:srgbClr val="C00000"/>
              </a:solidFill>
              <a:ea typeface="宋体" panose="02010600030101010101" pitchFamily="2" charset="-122"/>
            </a:endParaRPr>
          </a:p>
        </p:txBody>
      </p:sp>
      <p:sp>
        <p:nvSpPr>
          <p:cNvPr id="35" name="TextBox 144"/>
          <p:cNvSpPr txBox="1"/>
          <p:nvPr/>
        </p:nvSpPr>
        <p:spPr>
          <a:xfrm>
            <a:off x="3847386" y="1341502"/>
            <a:ext cx="518357" cy="438691"/>
          </a:xfrm>
          <a:prstGeom prst="rect">
            <a:avLst/>
          </a:prstGeom>
          <a:noFill/>
        </p:spPr>
        <p:txBody>
          <a:bodyPr wrap="none" lIns="68553" tIns="34277" rIns="68553" bIns="34277" rtlCol="0">
            <a:spAutoFit/>
          </a:bodyPr>
          <a:lstStyle/>
          <a:p>
            <a:pPr fontAlgn="base">
              <a:spcBef>
                <a:spcPct val="0"/>
              </a:spcBef>
              <a:spcAft>
                <a:spcPct val="0"/>
              </a:spcAft>
              <a:buFont typeface="Arial" panose="020B0604020202020204" pitchFamily="34" charset="0"/>
              <a:buNone/>
            </a:pPr>
            <a:r>
              <a:rPr lang="en-US" altLang="zh-CN" sz="2400" b="1" dirty="0">
                <a:solidFill>
                  <a:srgbClr val="F8F8F8"/>
                </a:solidFill>
                <a:latin typeface="微软雅黑" panose="020B0503020204020204" pitchFamily="34" charset="-122"/>
              </a:rPr>
              <a:t>01</a:t>
            </a:r>
            <a:endParaRPr lang="zh-CN" altLang="en-US" sz="2400" b="1" dirty="0">
              <a:solidFill>
                <a:srgbClr val="F8F8F8"/>
              </a:solidFill>
              <a:latin typeface="微软雅黑" panose="020B0503020204020204" pitchFamily="34" charset="-122"/>
            </a:endParaRPr>
          </a:p>
        </p:txBody>
      </p:sp>
      <p:sp>
        <p:nvSpPr>
          <p:cNvPr id="36" name="TextBox 145"/>
          <p:cNvSpPr txBox="1"/>
          <p:nvPr/>
        </p:nvSpPr>
        <p:spPr>
          <a:xfrm>
            <a:off x="4932040" y="1371399"/>
            <a:ext cx="1164367" cy="377000"/>
          </a:xfrm>
          <a:prstGeom prst="rect">
            <a:avLst/>
          </a:prstGeom>
          <a:noFill/>
        </p:spPr>
        <p:txBody>
          <a:bodyPr wrap="none" lIns="68553" tIns="34277" rIns="68553" bIns="34277" rtlCol="0">
            <a:spAutoFit/>
          </a:bodyPr>
          <a:lstStyle/>
          <a:p>
            <a:pPr lvl="0" defTabSz="914492">
              <a:defRPr/>
            </a:pPr>
            <a:r>
              <a:rPr lang="zh-CN" altLang="en-US" sz="2000" b="1" dirty="0">
                <a:solidFill>
                  <a:schemeClr val="accent1"/>
                </a:solidFill>
                <a:latin typeface="微软雅黑" pitchFamily="34" charset="-122"/>
                <a:ea typeface="微软雅黑" pitchFamily="34" charset="-122"/>
              </a:rPr>
              <a:t>项目介绍</a:t>
            </a:r>
            <a:endParaRPr lang="zh-CN" altLang="en-US" sz="2000" kern="0" dirty="0">
              <a:solidFill>
                <a:schemeClr val="accent1"/>
              </a:solidFill>
              <a:latin typeface="微软雅黑" pitchFamily="34" charset="-122"/>
              <a:ea typeface="微软雅黑" pitchFamily="34" charset="-122"/>
            </a:endParaRPr>
          </a:p>
        </p:txBody>
      </p:sp>
      <p:sp>
        <p:nvSpPr>
          <p:cNvPr id="43" name="Rectangle 5"/>
          <p:cNvSpPr>
            <a:spLocks noChangeArrowheads="1"/>
          </p:cNvSpPr>
          <p:nvPr/>
        </p:nvSpPr>
        <p:spPr bwMode="auto">
          <a:xfrm>
            <a:off x="4382558" y="1916172"/>
            <a:ext cx="3371410" cy="518055"/>
          </a:xfrm>
          <a:prstGeom prst="rect">
            <a:avLst/>
          </a:prstGeom>
          <a:noFill/>
          <a:ln w="6350" cap="flat">
            <a:solidFill>
              <a:schemeClr val="accent1"/>
            </a:solidFill>
            <a:prstDash val="solid"/>
            <a:miter lim="800000"/>
          </a:ln>
          <a:effectLst>
            <a:outerShdw blurRad="203200" sx="102000" sy="102000" algn="ctr" rotWithShape="0">
              <a:prstClr val="black">
                <a:alpha val="40000"/>
              </a:prstClr>
            </a:outerShdw>
          </a:effectLst>
        </p:spPr>
        <p:txBody>
          <a:bodyPr vert="horz" wrap="square" lIns="68553" tIns="34277" rIns="68553" bIns="34277" numCol="1" anchor="t" anchorCtr="0" compatLnSpc="1"/>
          <a:lstStyle/>
          <a:p>
            <a:pPr fontAlgn="base">
              <a:spcBef>
                <a:spcPct val="0"/>
              </a:spcBef>
              <a:spcAft>
                <a:spcPct val="0"/>
              </a:spcAft>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44" name="Freeform 6"/>
          <p:cNvSpPr/>
          <p:nvPr/>
        </p:nvSpPr>
        <p:spPr bwMode="auto">
          <a:xfrm>
            <a:off x="3779912" y="1916172"/>
            <a:ext cx="653155" cy="518055"/>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chemeClr val="accent2"/>
          </a:solidFill>
          <a:ln w="19050">
            <a:solidFill>
              <a:srgbClr val="F8F8F8"/>
            </a:solidFill>
            <a:round/>
          </a:ln>
        </p:spPr>
        <p:txBody>
          <a:bodyPr vert="horz" wrap="square" lIns="68553" tIns="34277" rIns="68553" bIns="34277" numCol="1" anchor="t" anchorCtr="0" compatLnSpc="1"/>
          <a:lstStyle/>
          <a:p>
            <a:pPr fontAlgn="base">
              <a:spcBef>
                <a:spcPct val="0"/>
              </a:spcBef>
              <a:spcAft>
                <a:spcPct val="0"/>
              </a:spcAft>
            </a:pPr>
            <a:endParaRPr lang="zh-CN" altLang="en-US" kern="0">
              <a:solidFill>
                <a:srgbClr val="C4261D"/>
              </a:solidFill>
              <a:ea typeface="宋体" panose="02010600030101010101" pitchFamily="2" charset="-122"/>
            </a:endParaRPr>
          </a:p>
        </p:txBody>
      </p:sp>
      <p:sp>
        <p:nvSpPr>
          <p:cNvPr id="45" name="TextBox 148"/>
          <p:cNvSpPr txBox="1"/>
          <p:nvPr/>
        </p:nvSpPr>
        <p:spPr>
          <a:xfrm>
            <a:off x="3847386" y="1955839"/>
            <a:ext cx="518357" cy="438691"/>
          </a:xfrm>
          <a:prstGeom prst="rect">
            <a:avLst/>
          </a:prstGeom>
          <a:noFill/>
        </p:spPr>
        <p:txBody>
          <a:bodyPr wrap="none" lIns="68553" tIns="34277" rIns="68553" bIns="34277" rtlCol="0">
            <a:spAutoFit/>
          </a:bodyPr>
          <a:lstStyle/>
          <a:p>
            <a:pPr fontAlgn="base">
              <a:spcBef>
                <a:spcPct val="0"/>
              </a:spcBef>
              <a:spcAft>
                <a:spcPct val="0"/>
              </a:spcAft>
              <a:buFont typeface="Arial" panose="020B0604020202020204" pitchFamily="34" charset="0"/>
              <a:buNone/>
            </a:pPr>
            <a:r>
              <a:rPr lang="en-US" altLang="zh-CN" sz="2400" b="1" dirty="0">
                <a:solidFill>
                  <a:srgbClr val="F8F8F8"/>
                </a:solidFill>
                <a:latin typeface="微软雅黑" panose="020B0503020204020204" pitchFamily="34" charset="-122"/>
              </a:rPr>
              <a:t>02</a:t>
            </a:r>
            <a:endParaRPr lang="zh-CN" altLang="en-US" sz="2400" b="1" dirty="0">
              <a:solidFill>
                <a:srgbClr val="F8F8F8"/>
              </a:solidFill>
              <a:latin typeface="微软雅黑" panose="020B0503020204020204" pitchFamily="34" charset="-122"/>
            </a:endParaRPr>
          </a:p>
        </p:txBody>
      </p:sp>
      <p:sp>
        <p:nvSpPr>
          <p:cNvPr id="50" name="TextBox 149"/>
          <p:cNvSpPr txBox="1"/>
          <p:nvPr/>
        </p:nvSpPr>
        <p:spPr>
          <a:xfrm>
            <a:off x="4932040" y="1985735"/>
            <a:ext cx="1164367" cy="377000"/>
          </a:xfrm>
          <a:prstGeom prst="rect">
            <a:avLst/>
          </a:prstGeom>
          <a:noFill/>
        </p:spPr>
        <p:txBody>
          <a:bodyPr wrap="none" lIns="68553" tIns="34277" rIns="68553" bIns="34277" rtlCol="0">
            <a:spAutoFit/>
          </a:bodyPr>
          <a:lstStyle/>
          <a:p>
            <a:pPr lvl="0" defTabSz="914492">
              <a:defRPr/>
            </a:pPr>
            <a:r>
              <a:rPr lang="zh-CN" altLang="en-US" sz="2000" b="1" dirty="0">
                <a:solidFill>
                  <a:schemeClr val="accent1"/>
                </a:solidFill>
                <a:latin typeface="微软雅黑" pitchFamily="34" charset="-122"/>
                <a:ea typeface="微软雅黑" pitchFamily="34" charset="-122"/>
              </a:rPr>
              <a:t>产品运行</a:t>
            </a:r>
            <a:endParaRPr lang="zh-CN" altLang="en-US" sz="2000" kern="0" dirty="0">
              <a:solidFill>
                <a:schemeClr val="accent1"/>
              </a:solidFill>
              <a:latin typeface="微软雅黑" pitchFamily="34" charset="-122"/>
              <a:ea typeface="微软雅黑" pitchFamily="34" charset="-122"/>
            </a:endParaRPr>
          </a:p>
        </p:txBody>
      </p:sp>
      <p:sp>
        <p:nvSpPr>
          <p:cNvPr id="51" name="Rectangle 5"/>
          <p:cNvSpPr>
            <a:spLocks noChangeArrowheads="1"/>
          </p:cNvSpPr>
          <p:nvPr/>
        </p:nvSpPr>
        <p:spPr bwMode="auto">
          <a:xfrm>
            <a:off x="4382558" y="2530510"/>
            <a:ext cx="3371410" cy="518055"/>
          </a:xfrm>
          <a:prstGeom prst="rect">
            <a:avLst/>
          </a:prstGeom>
          <a:noFill/>
          <a:ln w="6350" cap="flat">
            <a:solidFill>
              <a:schemeClr val="accent1"/>
            </a:solidFill>
            <a:prstDash val="solid"/>
            <a:miter lim="800000"/>
          </a:ln>
          <a:effectLst>
            <a:outerShdw blurRad="203200" sx="102000" sy="102000" algn="ctr" rotWithShape="0">
              <a:prstClr val="black">
                <a:alpha val="40000"/>
              </a:prstClr>
            </a:outerShdw>
          </a:effectLst>
        </p:spPr>
        <p:txBody>
          <a:bodyPr vert="horz" wrap="square" lIns="68553" tIns="34277" rIns="68553" bIns="34277" numCol="1" anchor="t" anchorCtr="0" compatLnSpc="1"/>
          <a:lstStyle/>
          <a:p>
            <a:pPr fontAlgn="base">
              <a:spcBef>
                <a:spcPct val="0"/>
              </a:spcBef>
              <a:spcAft>
                <a:spcPct val="0"/>
              </a:spcAft>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52" name="Freeform 6"/>
          <p:cNvSpPr/>
          <p:nvPr/>
        </p:nvSpPr>
        <p:spPr bwMode="auto">
          <a:xfrm>
            <a:off x="3779912" y="2530510"/>
            <a:ext cx="653155" cy="518055"/>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chemeClr val="accent2"/>
          </a:solidFill>
          <a:ln w="19050">
            <a:solidFill>
              <a:srgbClr val="F8F8F8"/>
            </a:solidFill>
            <a:round/>
          </a:ln>
        </p:spPr>
        <p:txBody>
          <a:bodyPr vert="horz" wrap="square" lIns="68553" tIns="34277" rIns="68553" bIns="34277" numCol="1" anchor="t" anchorCtr="0" compatLnSpc="1"/>
          <a:lstStyle/>
          <a:p>
            <a:pPr fontAlgn="base">
              <a:spcBef>
                <a:spcPct val="0"/>
              </a:spcBef>
              <a:spcAft>
                <a:spcPct val="0"/>
              </a:spcAft>
            </a:pPr>
            <a:endParaRPr lang="zh-CN" altLang="en-US" kern="0">
              <a:solidFill>
                <a:srgbClr val="C4261D"/>
              </a:solidFill>
              <a:ea typeface="宋体" panose="02010600030101010101" pitchFamily="2" charset="-122"/>
            </a:endParaRPr>
          </a:p>
        </p:txBody>
      </p:sp>
      <p:sp>
        <p:nvSpPr>
          <p:cNvPr id="53" name="TextBox 152"/>
          <p:cNvSpPr txBox="1"/>
          <p:nvPr/>
        </p:nvSpPr>
        <p:spPr>
          <a:xfrm>
            <a:off x="3847386" y="2570178"/>
            <a:ext cx="518357" cy="438691"/>
          </a:xfrm>
          <a:prstGeom prst="rect">
            <a:avLst/>
          </a:prstGeom>
          <a:noFill/>
        </p:spPr>
        <p:txBody>
          <a:bodyPr wrap="none" lIns="68553" tIns="34277" rIns="68553" bIns="34277" rtlCol="0">
            <a:spAutoFit/>
          </a:bodyPr>
          <a:lstStyle/>
          <a:p>
            <a:pPr fontAlgn="base">
              <a:spcBef>
                <a:spcPct val="0"/>
              </a:spcBef>
              <a:spcAft>
                <a:spcPct val="0"/>
              </a:spcAft>
              <a:buFont typeface="Arial" panose="020B0604020202020204" pitchFamily="34" charset="0"/>
              <a:buNone/>
            </a:pPr>
            <a:r>
              <a:rPr lang="en-US" altLang="zh-CN" sz="2400" b="1" dirty="0">
                <a:solidFill>
                  <a:srgbClr val="F8F8F8"/>
                </a:solidFill>
                <a:latin typeface="微软雅黑" panose="020B0503020204020204" pitchFamily="34" charset="-122"/>
              </a:rPr>
              <a:t>03</a:t>
            </a:r>
            <a:endParaRPr lang="zh-CN" altLang="en-US" sz="2400" b="1" dirty="0">
              <a:solidFill>
                <a:srgbClr val="F8F8F8"/>
              </a:solidFill>
              <a:latin typeface="微软雅黑" panose="020B0503020204020204" pitchFamily="34" charset="-122"/>
            </a:endParaRPr>
          </a:p>
        </p:txBody>
      </p:sp>
      <p:sp>
        <p:nvSpPr>
          <p:cNvPr id="54" name="TextBox 153"/>
          <p:cNvSpPr txBox="1"/>
          <p:nvPr/>
        </p:nvSpPr>
        <p:spPr>
          <a:xfrm>
            <a:off x="4932040" y="2600075"/>
            <a:ext cx="1164367" cy="377000"/>
          </a:xfrm>
          <a:prstGeom prst="rect">
            <a:avLst/>
          </a:prstGeom>
          <a:noFill/>
        </p:spPr>
        <p:txBody>
          <a:bodyPr wrap="none" lIns="68553" tIns="34277" rIns="68553" bIns="34277" rtlCol="0">
            <a:spAutoFit/>
          </a:bodyPr>
          <a:lstStyle/>
          <a:p>
            <a:pPr lvl="0" defTabSz="914492">
              <a:defRPr/>
            </a:pPr>
            <a:r>
              <a:rPr lang="zh-CN" altLang="en-US" sz="2000" b="1" dirty="0">
                <a:solidFill>
                  <a:schemeClr val="accent1"/>
                </a:solidFill>
                <a:latin typeface="微软雅黑" pitchFamily="34" charset="-122"/>
                <a:ea typeface="微软雅黑" pitchFamily="34" charset="-122"/>
              </a:rPr>
              <a:t>市场分析</a:t>
            </a:r>
            <a:endParaRPr lang="zh-CN" altLang="en-US" sz="2000" kern="0" dirty="0">
              <a:solidFill>
                <a:schemeClr val="accent1"/>
              </a:solidFill>
              <a:latin typeface="微软雅黑" pitchFamily="34" charset="-122"/>
              <a:ea typeface="微软雅黑" pitchFamily="34" charset="-122"/>
            </a:endParaRPr>
          </a:p>
        </p:txBody>
      </p:sp>
      <p:sp>
        <p:nvSpPr>
          <p:cNvPr id="55" name="Rectangle 5"/>
          <p:cNvSpPr>
            <a:spLocks noChangeArrowheads="1"/>
          </p:cNvSpPr>
          <p:nvPr/>
        </p:nvSpPr>
        <p:spPr bwMode="auto">
          <a:xfrm>
            <a:off x="4382558" y="3134609"/>
            <a:ext cx="3371410" cy="518055"/>
          </a:xfrm>
          <a:prstGeom prst="rect">
            <a:avLst/>
          </a:prstGeom>
          <a:noFill/>
          <a:ln w="6350" cap="flat">
            <a:solidFill>
              <a:schemeClr val="accent1"/>
            </a:solidFill>
            <a:prstDash val="solid"/>
            <a:miter lim="800000"/>
          </a:ln>
          <a:effectLst>
            <a:outerShdw blurRad="203200" sx="102000" sy="102000" algn="ctr" rotWithShape="0">
              <a:prstClr val="black">
                <a:alpha val="40000"/>
              </a:prstClr>
            </a:outerShdw>
          </a:effectLst>
        </p:spPr>
        <p:txBody>
          <a:bodyPr vert="horz" wrap="square" lIns="68553" tIns="34277" rIns="68553" bIns="34277" numCol="1" anchor="t" anchorCtr="0" compatLnSpc="1"/>
          <a:lstStyle/>
          <a:p>
            <a:pPr fontAlgn="base">
              <a:spcBef>
                <a:spcPct val="0"/>
              </a:spcBef>
              <a:spcAft>
                <a:spcPct val="0"/>
              </a:spcAft>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56" name="Freeform 6"/>
          <p:cNvSpPr/>
          <p:nvPr/>
        </p:nvSpPr>
        <p:spPr bwMode="auto">
          <a:xfrm>
            <a:off x="3779912" y="3134609"/>
            <a:ext cx="653155" cy="518055"/>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chemeClr val="accent2"/>
          </a:solidFill>
          <a:ln w="19050">
            <a:solidFill>
              <a:srgbClr val="F8F8F8"/>
            </a:solidFill>
            <a:round/>
          </a:ln>
        </p:spPr>
        <p:txBody>
          <a:bodyPr vert="horz" wrap="square" lIns="68553" tIns="34277" rIns="68553" bIns="34277" numCol="1" anchor="t" anchorCtr="0" compatLnSpc="1"/>
          <a:lstStyle/>
          <a:p>
            <a:pPr fontAlgn="base">
              <a:spcBef>
                <a:spcPct val="0"/>
              </a:spcBef>
              <a:spcAft>
                <a:spcPct val="0"/>
              </a:spcAft>
            </a:pPr>
            <a:endParaRPr lang="zh-CN" altLang="en-US" kern="0">
              <a:solidFill>
                <a:srgbClr val="C4261D"/>
              </a:solidFill>
              <a:ea typeface="宋体" panose="02010600030101010101" pitchFamily="2" charset="-122"/>
            </a:endParaRPr>
          </a:p>
        </p:txBody>
      </p:sp>
      <p:sp>
        <p:nvSpPr>
          <p:cNvPr id="57" name="TextBox 156"/>
          <p:cNvSpPr txBox="1"/>
          <p:nvPr/>
        </p:nvSpPr>
        <p:spPr>
          <a:xfrm>
            <a:off x="3847386" y="3174277"/>
            <a:ext cx="518357" cy="438691"/>
          </a:xfrm>
          <a:prstGeom prst="rect">
            <a:avLst/>
          </a:prstGeom>
          <a:noFill/>
        </p:spPr>
        <p:txBody>
          <a:bodyPr wrap="none" lIns="68553" tIns="34277" rIns="68553" bIns="34277" rtlCol="0">
            <a:spAutoFit/>
          </a:bodyPr>
          <a:lstStyle/>
          <a:p>
            <a:pPr fontAlgn="base">
              <a:spcBef>
                <a:spcPct val="0"/>
              </a:spcBef>
              <a:spcAft>
                <a:spcPct val="0"/>
              </a:spcAft>
              <a:buFont typeface="Arial" panose="020B0604020202020204" pitchFamily="34" charset="0"/>
              <a:buNone/>
            </a:pPr>
            <a:r>
              <a:rPr lang="en-US" altLang="zh-CN" sz="2400" b="1" dirty="0">
                <a:solidFill>
                  <a:srgbClr val="F8F8F8"/>
                </a:solidFill>
                <a:latin typeface="微软雅黑" panose="020B0503020204020204" pitchFamily="34" charset="-122"/>
              </a:rPr>
              <a:t>04</a:t>
            </a:r>
            <a:endParaRPr lang="zh-CN" altLang="en-US" sz="2400" b="1" dirty="0">
              <a:solidFill>
                <a:srgbClr val="F8F8F8"/>
              </a:solidFill>
              <a:latin typeface="微软雅黑" panose="020B0503020204020204" pitchFamily="34" charset="-122"/>
            </a:endParaRPr>
          </a:p>
        </p:txBody>
      </p:sp>
      <p:sp>
        <p:nvSpPr>
          <p:cNvPr id="58" name="TextBox 157"/>
          <p:cNvSpPr txBox="1"/>
          <p:nvPr/>
        </p:nvSpPr>
        <p:spPr>
          <a:xfrm>
            <a:off x="4932040" y="3204175"/>
            <a:ext cx="1164367" cy="377000"/>
          </a:xfrm>
          <a:prstGeom prst="rect">
            <a:avLst/>
          </a:prstGeom>
          <a:noFill/>
        </p:spPr>
        <p:txBody>
          <a:bodyPr wrap="none" lIns="68553" tIns="34277" rIns="68553" bIns="34277" rtlCol="0">
            <a:spAutoFit/>
          </a:bodyPr>
          <a:lstStyle/>
          <a:p>
            <a:pPr lvl="0" defTabSz="914492">
              <a:defRPr/>
            </a:pPr>
            <a:r>
              <a:rPr lang="zh-CN" altLang="en-US" sz="2000" b="1" dirty="0">
                <a:solidFill>
                  <a:schemeClr val="accent1"/>
                </a:solidFill>
                <a:latin typeface="微软雅黑" pitchFamily="34" charset="-122"/>
                <a:ea typeface="微软雅黑" pitchFamily="34" charset="-122"/>
              </a:rPr>
              <a:t>投资回报</a:t>
            </a:r>
            <a:endParaRPr lang="zh-CN" altLang="en-US" sz="2000" kern="0" dirty="0">
              <a:solidFill>
                <a:schemeClr val="accent1"/>
              </a:solidFill>
              <a:latin typeface="微软雅黑" pitchFamily="34" charset="-122"/>
              <a:ea typeface="微软雅黑" pitchFamily="34" charset="-122"/>
            </a:endParaRPr>
          </a:p>
        </p:txBody>
      </p:sp>
      <p:grpSp>
        <p:nvGrpSpPr>
          <p:cNvPr id="2" name="组合 54"/>
          <p:cNvGrpSpPr/>
          <p:nvPr/>
        </p:nvGrpSpPr>
        <p:grpSpPr bwMode="auto">
          <a:xfrm>
            <a:off x="938994" y="1985735"/>
            <a:ext cx="2658906" cy="841713"/>
            <a:chOff x="467558" y="27271"/>
            <a:chExt cx="2234449" cy="841022"/>
          </a:xfrm>
        </p:grpSpPr>
        <p:grpSp>
          <p:nvGrpSpPr>
            <p:cNvPr id="3" name="组合 55"/>
            <p:cNvGrpSpPr/>
            <p:nvPr/>
          </p:nvGrpSpPr>
          <p:grpSpPr bwMode="auto">
            <a:xfrm>
              <a:off x="467558" y="27271"/>
              <a:ext cx="2234449" cy="836116"/>
              <a:chOff x="467558" y="27271"/>
              <a:chExt cx="2234449" cy="836116"/>
            </a:xfrm>
          </p:grpSpPr>
          <p:sp>
            <p:nvSpPr>
              <p:cNvPr id="82" name="文本框 57"/>
              <p:cNvSpPr txBox="1">
                <a:spLocks noChangeArrowheads="1"/>
              </p:cNvSpPr>
              <p:nvPr/>
            </p:nvSpPr>
            <p:spPr bwMode="auto">
              <a:xfrm>
                <a:off x="1269446" y="27271"/>
                <a:ext cx="1432561" cy="58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200" dirty="0">
                    <a:solidFill>
                      <a:schemeClr val="accent1"/>
                    </a:solidFill>
                    <a:latin typeface="微软雅黑" panose="020B0503020204020204" pitchFamily="34" charset="-122"/>
                    <a:ea typeface="微软雅黑" panose="020B0503020204020204" pitchFamily="34" charset="-122"/>
                  </a:rPr>
                  <a:t>目 录</a:t>
                </a:r>
              </a:p>
            </p:txBody>
          </p:sp>
          <p:cxnSp>
            <p:nvCxnSpPr>
              <p:cNvPr id="83" name="直接连接符 58"/>
              <p:cNvCxnSpPr>
                <a:cxnSpLocks noChangeShapeType="1"/>
              </p:cNvCxnSpPr>
              <p:nvPr/>
            </p:nvCxnSpPr>
            <p:spPr bwMode="auto">
              <a:xfrm flipV="1">
                <a:off x="467558" y="849531"/>
                <a:ext cx="2234449" cy="13856"/>
              </a:xfrm>
              <a:prstGeom prst="line">
                <a:avLst/>
              </a:prstGeom>
              <a:noFill/>
              <a:ln w="6350">
                <a:solidFill>
                  <a:schemeClr val="accent1"/>
                </a:solidFill>
                <a:round/>
              </a:ln>
              <a:extLst>
                <a:ext uri="{909E8E84-426E-40DD-AFC4-6F175D3DCCD1}">
                  <a14:hiddenFill xmlns:a14="http://schemas.microsoft.com/office/drawing/2010/main">
                    <a:noFill/>
                  </a14:hiddenFill>
                </a:ext>
              </a:extLst>
            </p:spPr>
          </p:cxnSp>
        </p:grpSp>
        <p:sp>
          <p:nvSpPr>
            <p:cNvPr id="81" name="文本框 56"/>
            <p:cNvSpPr txBox="1">
              <a:spLocks noChangeArrowheads="1"/>
            </p:cNvSpPr>
            <p:nvPr/>
          </p:nvSpPr>
          <p:spPr bwMode="auto">
            <a:xfrm>
              <a:off x="871257" y="499264"/>
              <a:ext cx="1050505" cy="36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dist" eaLnBrk="1" hangingPunct="1"/>
              <a:r>
                <a:rPr lang="en-US" altLang="zh-CN" dirty="0">
                  <a:solidFill>
                    <a:schemeClr val="accent1"/>
                  </a:solidFill>
                  <a:latin typeface="微软雅黑" panose="020B0503020204020204" pitchFamily="34" charset="-122"/>
                  <a:ea typeface="微软雅黑" panose="020B0503020204020204" pitchFamily="34" charset="-122"/>
                </a:rPr>
                <a:t>Contents</a:t>
              </a:r>
              <a:endParaRPr lang="zh-CN" altLang="en-US" dirty="0">
                <a:solidFill>
                  <a:schemeClr val="accent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0370952"/>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0-#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1+#ppt_w/2"/>
                                          </p:val>
                                        </p:tav>
                                        <p:tav tm="100000">
                                          <p:val>
                                            <p:strVal val="#ppt_x"/>
                                          </p:val>
                                        </p:tav>
                                      </p:tavLst>
                                    </p:anim>
                                    <p:anim calcmode="lin" valueType="num">
                                      <p:cBhvr additive="base">
                                        <p:cTn id="24" dur="500" fill="hold"/>
                                        <p:tgtEl>
                                          <p:spTgt spid="4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0-#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2000"/>
                            </p:stCondLst>
                            <p:childTnLst>
                              <p:par>
                                <p:cTn id="37" presetID="2" presetClass="entr" presetSubtype="2"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1+#ppt_w/2"/>
                                          </p:val>
                                        </p:tav>
                                        <p:tav tm="100000">
                                          <p:val>
                                            <p:strVal val="#ppt_x"/>
                                          </p:val>
                                        </p:tav>
                                      </p:tavLst>
                                    </p:anim>
                                    <p:anim calcmode="lin" valueType="num">
                                      <p:cBhvr additive="base">
                                        <p:cTn id="40" dur="500" fill="hold"/>
                                        <p:tgtEl>
                                          <p:spTgt spid="5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0-#ppt_w/2"/>
                                          </p:val>
                                        </p:tav>
                                        <p:tav tm="100000">
                                          <p:val>
                                            <p:strVal val="#ppt_x"/>
                                          </p:val>
                                        </p:tav>
                                      </p:tavLst>
                                    </p:anim>
                                    <p:anim calcmode="lin" valueType="num">
                                      <p:cBhvr additive="base">
                                        <p:cTn id="44" dur="500" fill="hold"/>
                                        <p:tgtEl>
                                          <p:spTgt spid="52"/>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wipe(left)">
                                      <p:cBhvr>
                                        <p:cTn id="48" dur="500"/>
                                        <p:tgtEl>
                                          <p:spTgt spid="5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wipe(left)">
                                      <p:cBhvr>
                                        <p:cTn id="51" dur="500"/>
                                        <p:tgtEl>
                                          <p:spTgt spid="54"/>
                                        </p:tgtEl>
                                      </p:cBhvr>
                                    </p:animEffect>
                                  </p:childTnLst>
                                </p:cTn>
                              </p:par>
                            </p:childTnLst>
                          </p:cTn>
                        </p:par>
                        <p:par>
                          <p:cTn id="52" fill="hold">
                            <p:stCondLst>
                              <p:cond delay="3000"/>
                            </p:stCondLst>
                            <p:childTnLst>
                              <p:par>
                                <p:cTn id="53" presetID="2" presetClass="entr" presetSubtype="2"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1+#ppt_w/2"/>
                                          </p:val>
                                        </p:tav>
                                        <p:tav tm="100000">
                                          <p:val>
                                            <p:strVal val="#ppt_x"/>
                                          </p:val>
                                        </p:tav>
                                      </p:tavLst>
                                    </p:anim>
                                    <p:anim calcmode="lin" valueType="num">
                                      <p:cBhvr additive="base">
                                        <p:cTn id="56" dur="500" fill="hold"/>
                                        <p:tgtEl>
                                          <p:spTgt spid="5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additive="base">
                                        <p:cTn id="59" dur="500" fill="hold"/>
                                        <p:tgtEl>
                                          <p:spTgt spid="56"/>
                                        </p:tgtEl>
                                        <p:attrNameLst>
                                          <p:attrName>ppt_x</p:attrName>
                                        </p:attrNameLst>
                                      </p:cBhvr>
                                      <p:tavLst>
                                        <p:tav tm="0">
                                          <p:val>
                                            <p:strVal val="0-#ppt_w/2"/>
                                          </p:val>
                                        </p:tav>
                                        <p:tav tm="100000">
                                          <p:val>
                                            <p:strVal val="#ppt_x"/>
                                          </p:val>
                                        </p:tav>
                                      </p:tavLst>
                                    </p:anim>
                                    <p:anim calcmode="lin" valueType="num">
                                      <p:cBhvr additive="base">
                                        <p:cTn id="60" dur="500" fill="hold"/>
                                        <p:tgtEl>
                                          <p:spTgt spid="56"/>
                                        </p:tgtEl>
                                        <p:attrNameLst>
                                          <p:attrName>ppt_y</p:attrName>
                                        </p:attrNameLst>
                                      </p:cBhvr>
                                      <p:tavLst>
                                        <p:tav tm="0">
                                          <p:val>
                                            <p:strVal val="#ppt_y"/>
                                          </p:val>
                                        </p:tav>
                                        <p:tav tm="100000">
                                          <p:val>
                                            <p:strVal val="#ppt_y"/>
                                          </p:val>
                                        </p:tav>
                                      </p:tavLst>
                                    </p:anim>
                                  </p:childTnLst>
                                </p:cTn>
                              </p:par>
                            </p:childTnLst>
                          </p:cTn>
                        </p:par>
                        <p:par>
                          <p:cTn id="61" fill="hold">
                            <p:stCondLst>
                              <p:cond delay="3500"/>
                            </p:stCondLst>
                            <p:childTnLst>
                              <p:par>
                                <p:cTn id="62" presetID="22" presetClass="entr" presetSubtype="8"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left)">
                                      <p:cBhvr>
                                        <p:cTn id="64" dur="500"/>
                                        <p:tgtEl>
                                          <p:spTgt spid="5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left)">
                                      <p:cBhvr>
                                        <p:cTn id="67" dur="500"/>
                                        <p:tgtEl>
                                          <p:spTgt spid="58"/>
                                        </p:tgtEl>
                                      </p:cBhvr>
                                    </p:animEffect>
                                  </p:childTnLst>
                                </p:cTn>
                              </p:par>
                            </p:childTnLst>
                          </p:cTn>
                        </p:par>
                        <p:par>
                          <p:cTn id="68" fill="hold">
                            <p:stCondLst>
                              <p:cond delay="4000"/>
                            </p:stCondLst>
                            <p:childTnLst>
                              <p:par>
                                <p:cTn id="69" presetID="50" presetClass="entr" presetSubtype="0" decel="100000"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1000" fill="hold"/>
                                        <p:tgtEl>
                                          <p:spTgt spid="23"/>
                                        </p:tgtEl>
                                        <p:attrNameLst>
                                          <p:attrName>ppt_w</p:attrName>
                                        </p:attrNameLst>
                                      </p:cBhvr>
                                      <p:tavLst>
                                        <p:tav tm="0">
                                          <p:val>
                                            <p:strVal val="#ppt_w+.3"/>
                                          </p:val>
                                        </p:tav>
                                        <p:tav tm="100000">
                                          <p:val>
                                            <p:strVal val="#ppt_w"/>
                                          </p:val>
                                        </p:tav>
                                      </p:tavLst>
                                    </p:anim>
                                    <p:anim calcmode="lin" valueType="num">
                                      <p:cBhvr>
                                        <p:cTn id="72" dur="1000" fill="hold"/>
                                        <p:tgtEl>
                                          <p:spTgt spid="23"/>
                                        </p:tgtEl>
                                        <p:attrNameLst>
                                          <p:attrName>ppt_h</p:attrName>
                                        </p:attrNameLst>
                                      </p:cBhvr>
                                      <p:tavLst>
                                        <p:tav tm="0">
                                          <p:val>
                                            <p:strVal val="#ppt_h"/>
                                          </p:val>
                                        </p:tav>
                                        <p:tav tm="100000">
                                          <p:val>
                                            <p:strVal val="#ppt_h"/>
                                          </p:val>
                                        </p:tav>
                                      </p:tavLst>
                                    </p:anim>
                                    <p:animEffect transition="in" filter="fade">
                                      <p:cBhvr>
                                        <p:cTn id="7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p:bldP spid="36" grpId="0"/>
      <p:bldP spid="43" grpId="0" animBg="1"/>
      <p:bldP spid="44" grpId="0" animBg="1"/>
      <p:bldP spid="45" grpId="0"/>
      <p:bldP spid="50" grpId="0"/>
      <p:bldP spid="51" grpId="0" animBg="1"/>
      <p:bldP spid="52" grpId="0" animBg="1"/>
      <p:bldP spid="53" grpId="0"/>
      <p:bldP spid="54" grpId="0"/>
      <p:bldP spid="55" grpId="0" animBg="1"/>
      <p:bldP spid="56" grpId="0" animBg="1"/>
      <p:bldP spid="57" grpId="0"/>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FCF4E133-E6EC-426B-8193-1FEA4172C63C}"/>
              </a:ext>
            </a:extLst>
          </p:cNvPr>
          <p:cNvPicPr>
            <a:picLocks noChangeAspect="1"/>
          </p:cNvPicPr>
          <p:nvPr/>
        </p:nvPicPr>
        <p:blipFill>
          <a:blip r:embed="rId2"/>
          <a:stretch>
            <a:fillRect/>
          </a:stretch>
        </p:blipFill>
        <p:spPr>
          <a:xfrm flipV="1">
            <a:off x="0" y="-1"/>
            <a:ext cx="9144000" cy="5145087"/>
          </a:xfrm>
          <a:prstGeom prst="rect">
            <a:avLst/>
          </a:prstGeom>
        </p:spPr>
      </p:pic>
      <p:sp>
        <p:nvSpPr>
          <p:cNvPr id="3" name="Rectangle 5">
            <a:extLst>
              <a:ext uri="{FF2B5EF4-FFF2-40B4-BE49-F238E27FC236}">
                <a16:creationId xmlns:a16="http://schemas.microsoft.com/office/drawing/2014/main" id="{D7CC049D-FC28-4588-AD59-6CA1AE542231}"/>
              </a:ext>
            </a:extLst>
          </p:cNvPr>
          <p:cNvSpPr>
            <a:spLocks noChangeArrowheads="1"/>
          </p:cNvSpPr>
          <p:nvPr/>
        </p:nvSpPr>
        <p:spPr bwMode="auto">
          <a:xfrm>
            <a:off x="3646974" y="1332336"/>
            <a:ext cx="3210339" cy="518055"/>
          </a:xfrm>
          <a:prstGeom prst="rect">
            <a:avLst/>
          </a:prstGeom>
          <a:noFill/>
          <a:ln w="6350" cap="flat">
            <a:solidFill>
              <a:schemeClr val="accent2"/>
            </a:solidFill>
            <a:prstDash val="solid"/>
            <a:miter lim="800000"/>
          </a:ln>
          <a:effectLst>
            <a:outerShdw blurRad="203200" sx="102000" sy="102000" algn="ctr" rotWithShape="0">
              <a:prstClr val="black">
                <a:alpha val="40000"/>
              </a:prstClr>
            </a:outerShdw>
          </a:effectLst>
        </p:spPr>
        <p:txBody>
          <a:bodyPr vert="horz" wrap="square" lIns="68553" tIns="34277" rIns="68553" bIns="34277" numCol="1" anchor="t" anchorCtr="0" compatLnSpc="1"/>
          <a:lstStyle/>
          <a:p>
            <a:pPr fontAlgn="base">
              <a:spcBef>
                <a:spcPct val="0"/>
              </a:spcBef>
              <a:spcAft>
                <a:spcPct val="0"/>
              </a:spcAft>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4" name="Freeform 6">
            <a:extLst>
              <a:ext uri="{FF2B5EF4-FFF2-40B4-BE49-F238E27FC236}">
                <a16:creationId xmlns:a16="http://schemas.microsoft.com/office/drawing/2014/main" id="{012D680F-564F-4E50-A2F9-A956C810BF24}"/>
              </a:ext>
            </a:extLst>
          </p:cNvPr>
          <p:cNvSpPr/>
          <p:nvPr/>
        </p:nvSpPr>
        <p:spPr bwMode="auto">
          <a:xfrm>
            <a:off x="3044328" y="1332336"/>
            <a:ext cx="653155" cy="518055"/>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chemeClr val="accent2"/>
          </a:solidFill>
          <a:ln w="19050">
            <a:solidFill>
              <a:srgbClr val="F8F8F8"/>
            </a:solidFill>
            <a:round/>
          </a:ln>
        </p:spPr>
        <p:txBody>
          <a:bodyPr vert="horz" wrap="square" lIns="68553" tIns="34277" rIns="68553" bIns="34277" numCol="1" anchor="t" anchorCtr="0" compatLnSpc="1"/>
          <a:lstStyle/>
          <a:p>
            <a:pPr fontAlgn="base">
              <a:spcBef>
                <a:spcPct val="0"/>
              </a:spcBef>
              <a:spcAft>
                <a:spcPct val="0"/>
              </a:spcAft>
            </a:pPr>
            <a:endParaRPr lang="zh-CN" altLang="en-US" kern="0">
              <a:solidFill>
                <a:srgbClr val="C00000"/>
              </a:solidFill>
              <a:ea typeface="宋体" panose="02010600030101010101" pitchFamily="2" charset="-122"/>
            </a:endParaRPr>
          </a:p>
        </p:txBody>
      </p:sp>
      <p:sp>
        <p:nvSpPr>
          <p:cNvPr id="5" name="TextBox 144">
            <a:extLst>
              <a:ext uri="{FF2B5EF4-FFF2-40B4-BE49-F238E27FC236}">
                <a16:creationId xmlns:a16="http://schemas.microsoft.com/office/drawing/2014/main" id="{20E5831E-5A62-4324-9AB4-5E55A2BA3764}"/>
              </a:ext>
            </a:extLst>
          </p:cNvPr>
          <p:cNvSpPr txBox="1"/>
          <p:nvPr/>
        </p:nvSpPr>
        <p:spPr>
          <a:xfrm>
            <a:off x="3111802" y="1372005"/>
            <a:ext cx="518357" cy="438691"/>
          </a:xfrm>
          <a:prstGeom prst="rect">
            <a:avLst/>
          </a:prstGeom>
          <a:noFill/>
        </p:spPr>
        <p:txBody>
          <a:bodyPr wrap="none" lIns="68553" tIns="34277" rIns="68553" bIns="34277" rtlCol="0">
            <a:spAutoFit/>
          </a:bodyPr>
          <a:lstStyle/>
          <a:p>
            <a:pPr fontAlgn="base">
              <a:spcBef>
                <a:spcPct val="0"/>
              </a:spcBef>
              <a:spcAft>
                <a:spcPct val="0"/>
              </a:spcAft>
              <a:buFont typeface="Arial" panose="020B0604020202020204" pitchFamily="34" charset="0"/>
              <a:buNone/>
            </a:pPr>
            <a:r>
              <a:rPr lang="en-US" altLang="zh-CN" sz="2400" b="1" dirty="0">
                <a:solidFill>
                  <a:srgbClr val="F8F8F8"/>
                </a:solidFill>
                <a:latin typeface="微软雅黑" panose="020B0503020204020204" pitchFamily="34" charset="-122"/>
              </a:rPr>
              <a:t>01</a:t>
            </a:r>
            <a:endParaRPr lang="zh-CN" altLang="en-US" sz="2400" b="1" dirty="0">
              <a:solidFill>
                <a:srgbClr val="F8F8F8"/>
              </a:solidFill>
              <a:latin typeface="微软雅黑" panose="020B0503020204020204" pitchFamily="34" charset="-122"/>
            </a:endParaRPr>
          </a:p>
        </p:txBody>
      </p:sp>
      <p:sp>
        <p:nvSpPr>
          <p:cNvPr id="6" name="TextBox 145">
            <a:extLst>
              <a:ext uri="{FF2B5EF4-FFF2-40B4-BE49-F238E27FC236}">
                <a16:creationId xmlns:a16="http://schemas.microsoft.com/office/drawing/2014/main" id="{26AD7A99-1EA0-4893-85C6-5F997A1DE5A4}"/>
              </a:ext>
            </a:extLst>
          </p:cNvPr>
          <p:cNvSpPr txBox="1"/>
          <p:nvPr/>
        </p:nvSpPr>
        <p:spPr>
          <a:xfrm>
            <a:off x="4192989" y="1398896"/>
            <a:ext cx="1369551" cy="438555"/>
          </a:xfrm>
          <a:prstGeom prst="rect">
            <a:avLst/>
          </a:prstGeom>
          <a:noFill/>
        </p:spPr>
        <p:txBody>
          <a:bodyPr wrap="none" lIns="68553" tIns="34277" rIns="68553" bIns="34277" rtlCol="0">
            <a:spAutoFit/>
          </a:bodyPr>
          <a:lstStyle/>
          <a:p>
            <a:pPr lvl="0" defTabSz="914492">
              <a:defRPr/>
            </a:pPr>
            <a:r>
              <a:rPr lang="zh-CN" altLang="en-US" sz="2400" b="1" dirty="0">
                <a:solidFill>
                  <a:schemeClr val="accent1"/>
                </a:solidFill>
                <a:latin typeface="微软雅黑" pitchFamily="34" charset="-122"/>
                <a:ea typeface="微软雅黑" pitchFamily="34" charset="-122"/>
              </a:rPr>
              <a:t>项目介绍</a:t>
            </a:r>
            <a:endParaRPr lang="zh-CN" altLang="en-US" sz="2400" kern="0" dirty="0">
              <a:solidFill>
                <a:schemeClr val="accent1"/>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2CA833F1-8807-4FFD-BEAB-AE45DA48459A}"/>
              </a:ext>
            </a:extLst>
          </p:cNvPr>
          <p:cNvSpPr/>
          <p:nvPr/>
        </p:nvSpPr>
        <p:spPr>
          <a:xfrm>
            <a:off x="3646974" y="2124424"/>
            <a:ext cx="3600400" cy="507831"/>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39248057"/>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50" presetClass="entr" presetSubtype="0" decel="10000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3"/>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53222" y="788525"/>
            <a:ext cx="2320078" cy="1515784"/>
          </a:xfrm>
          <a:prstGeom prst="rect">
            <a:avLst/>
          </a:prstGeom>
          <a:noFill/>
          <a:ln w="9525">
            <a:noFill/>
            <a:miter lim="800000"/>
            <a:headEnd/>
            <a:tailEnd/>
          </a:ln>
        </p:spPr>
      </p:pic>
      <p:pic>
        <p:nvPicPr>
          <p:cNvPr id="14" name="Picture 2"/>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14736" y="786301"/>
            <a:ext cx="2291304" cy="1518008"/>
          </a:xfrm>
          <a:prstGeom prst="rect">
            <a:avLst/>
          </a:prstGeom>
          <a:noFill/>
          <a:ln w="9525">
            <a:noFill/>
            <a:miter lim="800000"/>
            <a:headEnd/>
            <a:tailEnd/>
          </a:ln>
        </p:spPr>
      </p:pic>
      <p:pic>
        <p:nvPicPr>
          <p:cNvPr id="16" name="Picture 7"/>
          <p:cNvPicPr>
            <a:picLocks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421978" y="2304310"/>
            <a:ext cx="2331243" cy="1535358"/>
          </a:xfrm>
          <a:prstGeom prst="rect">
            <a:avLst/>
          </a:prstGeom>
          <a:noFill/>
          <a:ln w="28575">
            <a:noFill/>
            <a:miter lim="800000"/>
            <a:headEnd/>
            <a:tailEnd/>
          </a:ln>
        </p:spPr>
      </p:pic>
      <p:grpSp>
        <p:nvGrpSpPr>
          <p:cNvPr id="2" name="组合 16"/>
          <p:cNvGrpSpPr>
            <a:grpSpLocks/>
          </p:cNvGrpSpPr>
          <p:nvPr/>
        </p:nvGrpSpPr>
        <p:grpSpPr bwMode="auto">
          <a:xfrm>
            <a:off x="5753220" y="2304777"/>
            <a:ext cx="2320079" cy="1535703"/>
            <a:chOff x="3939156" y="1827911"/>
            <a:chExt cx="1965925" cy="1283142"/>
          </a:xfrm>
        </p:grpSpPr>
        <p:sp>
          <p:nvSpPr>
            <p:cNvPr id="18" name="矩形 17"/>
            <p:cNvSpPr/>
            <p:nvPr/>
          </p:nvSpPr>
          <p:spPr>
            <a:xfrm>
              <a:off x="3939156" y="1827911"/>
              <a:ext cx="1965925"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300" dirty="0">
                <a:solidFill>
                  <a:sysClr val="window" lastClr="FFFFFF"/>
                </a:solidFill>
                <a:latin typeface="+mj-ea"/>
                <a:ea typeface="+mj-ea"/>
              </a:endParaRPr>
            </a:p>
          </p:txBody>
        </p:sp>
        <p:sp>
          <p:nvSpPr>
            <p:cNvPr id="19" name="TextBox 17"/>
            <p:cNvSpPr txBox="1">
              <a:spLocks noChangeArrowheads="1"/>
            </p:cNvSpPr>
            <p:nvPr/>
          </p:nvSpPr>
          <p:spPr bwMode="auto">
            <a:xfrm flipH="1">
              <a:off x="4286216" y="2207361"/>
              <a:ext cx="1336956" cy="532562"/>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300" kern="0" dirty="0">
                  <a:solidFill>
                    <a:sysClr val="window" lastClr="FFFFFF">
                      <a:lumMod val="95000"/>
                    </a:sysClr>
                  </a:solidFill>
                  <a:latin typeface="+mj-ea"/>
                  <a:ea typeface="+mj-ea"/>
                </a:rPr>
                <a:t>点击添加文本    </a:t>
              </a:r>
              <a:endParaRPr lang="en-US" altLang="zh-CN" sz="1300" kern="0" dirty="0">
                <a:solidFill>
                  <a:sysClr val="window" lastClr="FFFFFF">
                    <a:lumMod val="95000"/>
                  </a:sysClr>
                </a:solidFill>
                <a:latin typeface="+mj-ea"/>
                <a:ea typeface="+mj-ea"/>
              </a:endParaRPr>
            </a:p>
            <a:p>
              <a:pPr>
                <a:defRPr/>
              </a:pPr>
              <a:r>
                <a:rPr lang="zh-CN" altLang="en-US" sz="1300" kern="0" dirty="0">
                  <a:solidFill>
                    <a:sysClr val="window" lastClr="FFFFFF">
                      <a:lumMod val="95000"/>
                    </a:sysClr>
                  </a:solidFill>
                  <a:latin typeface="+mj-ea"/>
                  <a:ea typeface="+mj-ea"/>
                </a:rPr>
                <a:t>点击添加文本</a:t>
              </a:r>
              <a:endParaRPr lang="en-US" altLang="zh-CN" sz="1300" kern="0" dirty="0">
                <a:solidFill>
                  <a:sysClr val="window" lastClr="FFFFFF">
                    <a:lumMod val="95000"/>
                  </a:sysClr>
                </a:solidFill>
                <a:latin typeface="+mj-ea"/>
                <a:ea typeface="+mj-ea"/>
              </a:endParaRPr>
            </a:p>
          </p:txBody>
        </p:sp>
      </p:grpSp>
      <p:grpSp>
        <p:nvGrpSpPr>
          <p:cNvPr id="3" name="组合 19"/>
          <p:cNvGrpSpPr>
            <a:grpSpLocks/>
          </p:cNvGrpSpPr>
          <p:nvPr/>
        </p:nvGrpSpPr>
        <p:grpSpPr bwMode="auto">
          <a:xfrm>
            <a:off x="1085156" y="2304310"/>
            <a:ext cx="2336823" cy="1533133"/>
            <a:chOff x="0" y="2063318"/>
            <a:chExt cx="1979711" cy="1315686"/>
          </a:xfrm>
        </p:grpSpPr>
        <p:sp>
          <p:nvSpPr>
            <p:cNvPr id="21" name="矩形 20"/>
            <p:cNvSpPr>
              <a:spLocks noChangeArrowheads="1"/>
            </p:cNvSpPr>
            <p:nvPr/>
          </p:nvSpPr>
          <p:spPr bwMode="auto">
            <a:xfrm>
              <a:off x="0" y="2063318"/>
              <a:ext cx="1979711" cy="1315686"/>
            </a:xfrm>
            <a:prstGeom prst="rect">
              <a:avLst/>
            </a:prstGeom>
            <a:solidFill>
              <a:schemeClr val="accent1"/>
            </a:solidFill>
            <a:ln w="25400" algn="ctr">
              <a:noFill/>
              <a:miter lim="800000"/>
              <a:headEnd/>
              <a:tailEnd/>
            </a:ln>
          </p:spPr>
          <p:txBody>
            <a:bodyPr anchor="ctr"/>
            <a:lstStyle/>
            <a:p>
              <a:pPr algn="ctr" defTabSz="914195">
                <a:defRPr/>
              </a:pPr>
              <a:endParaRPr lang="zh-CN" altLang="en-US" dirty="0">
                <a:solidFill>
                  <a:schemeClr val="lt1"/>
                </a:solidFill>
                <a:latin typeface="+mj-ea"/>
                <a:ea typeface="+mj-ea"/>
              </a:endParaRPr>
            </a:p>
          </p:txBody>
        </p:sp>
        <p:sp>
          <p:nvSpPr>
            <p:cNvPr id="22" name="TextBox 18"/>
            <p:cNvSpPr txBox="1">
              <a:spLocks noChangeArrowheads="1"/>
            </p:cNvSpPr>
            <p:nvPr/>
          </p:nvSpPr>
          <p:spPr bwMode="auto">
            <a:xfrm flipH="1">
              <a:off x="324045" y="2432478"/>
              <a:ext cx="1334997" cy="531587"/>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300" kern="0" dirty="0">
                  <a:solidFill>
                    <a:sysClr val="window" lastClr="FFFFFF">
                      <a:lumMod val="95000"/>
                    </a:sysClr>
                  </a:solidFill>
                  <a:latin typeface="+mj-ea"/>
                  <a:ea typeface="+mj-ea"/>
                </a:rPr>
                <a:t>点击添加文本    </a:t>
              </a:r>
              <a:endParaRPr lang="en-US" altLang="zh-CN" sz="1300" kern="0" dirty="0">
                <a:solidFill>
                  <a:sysClr val="window" lastClr="FFFFFF">
                    <a:lumMod val="95000"/>
                  </a:sysClr>
                </a:solidFill>
                <a:latin typeface="+mj-ea"/>
                <a:ea typeface="+mj-ea"/>
              </a:endParaRPr>
            </a:p>
            <a:p>
              <a:pPr>
                <a:defRPr/>
              </a:pPr>
              <a:r>
                <a:rPr lang="zh-CN" altLang="en-US" sz="1300" kern="0" dirty="0">
                  <a:solidFill>
                    <a:sysClr val="window" lastClr="FFFFFF">
                      <a:lumMod val="95000"/>
                    </a:sysClr>
                  </a:solidFill>
                  <a:latin typeface="+mj-ea"/>
                  <a:ea typeface="+mj-ea"/>
                </a:rPr>
                <a:t>点击添加文本</a:t>
              </a:r>
              <a:endParaRPr lang="en-US" altLang="zh-CN" sz="1300" kern="0" dirty="0">
                <a:solidFill>
                  <a:sysClr val="window" lastClr="FFFFFF">
                    <a:lumMod val="95000"/>
                  </a:sysClr>
                </a:solidFill>
                <a:latin typeface="+mj-ea"/>
                <a:ea typeface="+mj-ea"/>
              </a:endParaRPr>
            </a:p>
          </p:txBody>
        </p:sp>
      </p:grpSp>
      <p:grpSp>
        <p:nvGrpSpPr>
          <p:cNvPr id="4" name="组合 22"/>
          <p:cNvGrpSpPr>
            <a:grpSpLocks/>
          </p:cNvGrpSpPr>
          <p:nvPr/>
        </p:nvGrpSpPr>
        <p:grpSpPr bwMode="auto">
          <a:xfrm>
            <a:off x="3393289" y="788525"/>
            <a:ext cx="2372683" cy="1515784"/>
            <a:chOff x="2072433" y="511758"/>
            <a:chExt cx="2009463" cy="1267904"/>
          </a:xfrm>
        </p:grpSpPr>
        <p:sp>
          <p:nvSpPr>
            <p:cNvPr id="24" name="矩形 23"/>
            <p:cNvSpPr/>
            <p:nvPr/>
          </p:nvSpPr>
          <p:spPr>
            <a:xfrm>
              <a:off x="2072433" y="511758"/>
              <a:ext cx="2009463" cy="1267904"/>
            </a:xfrm>
            <a:prstGeom prst="rect">
              <a:avLst/>
            </a:prstGeom>
            <a:solidFill>
              <a:schemeClr val="accent2"/>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300" dirty="0">
                <a:solidFill>
                  <a:sysClr val="window" lastClr="FFFFFF"/>
                </a:solidFill>
                <a:latin typeface="+mj-ea"/>
                <a:ea typeface="+mj-ea"/>
              </a:endParaRPr>
            </a:p>
          </p:txBody>
        </p:sp>
        <p:sp>
          <p:nvSpPr>
            <p:cNvPr id="25" name="TextBox 18"/>
            <p:cNvSpPr txBox="1">
              <a:spLocks noChangeArrowheads="1"/>
            </p:cNvSpPr>
            <p:nvPr/>
          </p:nvSpPr>
          <p:spPr bwMode="auto">
            <a:xfrm flipH="1">
              <a:off x="2408187" y="866638"/>
              <a:ext cx="1337956" cy="533153"/>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300" kern="0" dirty="0">
                  <a:solidFill>
                    <a:sysClr val="window" lastClr="FFFFFF">
                      <a:lumMod val="95000"/>
                    </a:sysClr>
                  </a:solidFill>
                  <a:latin typeface="+mj-ea"/>
                  <a:ea typeface="+mj-ea"/>
                </a:rPr>
                <a:t>点击添加文本    </a:t>
              </a:r>
              <a:endParaRPr lang="en-US" altLang="zh-CN" sz="1300" kern="0" dirty="0">
                <a:solidFill>
                  <a:sysClr val="window" lastClr="FFFFFF">
                    <a:lumMod val="95000"/>
                  </a:sysClr>
                </a:solidFill>
                <a:latin typeface="+mj-ea"/>
                <a:ea typeface="+mj-ea"/>
              </a:endParaRPr>
            </a:p>
            <a:p>
              <a:pPr>
                <a:defRPr/>
              </a:pPr>
              <a:r>
                <a:rPr lang="zh-CN" altLang="en-US" sz="1300" kern="0" dirty="0">
                  <a:solidFill>
                    <a:sysClr val="window" lastClr="FFFFFF">
                      <a:lumMod val="95000"/>
                    </a:sysClr>
                  </a:solidFill>
                  <a:latin typeface="+mj-ea"/>
                  <a:ea typeface="+mj-ea"/>
                </a:rPr>
                <a:t>点击添加文本</a:t>
              </a:r>
              <a:endParaRPr lang="en-US" altLang="zh-CN" sz="1300" kern="0" dirty="0">
                <a:solidFill>
                  <a:sysClr val="window" lastClr="FFFFFF">
                    <a:lumMod val="95000"/>
                  </a:sysClr>
                </a:solidFill>
                <a:latin typeface="+mj-ea"/>
                <a:ea typeface="+mj-ea"/>
              </a:endParaRPr>
            </a:p>
          </p:txBody>
        </p:sp>
      </p:grpSp>
      <p:sp>
        <p:nvSpPr>
          <p:cNvPr id="26" name="TextBox 25"/>
          <p:cNvSpPr txBox="1"/>
          <p:nvPr/>
        </p:nvSpPr>
        <p:spPr>
          <a:xfrm>
            <a:off x="1047446" y="3850437"/>
            <a:ext cx="7374659" cy="941225"/>
          </a:xfrm>
          <a:prstGeom prst="rect">
            <a:avLst/>
          </a:prstGeom>
          <a:noFill/>
        </p:spPr>
        <p:txBody>
          <a:bodyPr wrap="square" lIns="86378" tIns="43189" rIns="86378" bIns="43189">
            <a:spAutoFit/>
          </a:bodyPr>
          <a:lstStyle/>
          <a:p>
            <a:pPr defTabSz="914195">
              <a:lnSpc>
                <a:spcPct val="150000"/>
              </a:lnSpc>
              <a:defRPr/>
            </a:pPr>
            <a:r>
              <a:rPr lang="zh-CN" altLang="en-US" sz="1400" b="1" dirty="0">
                <a:solidFill>
                  <a:schemeClr val="tx1">
                    <a:lumMod val="65000"/>
                    <a:lumOff val="35000"/>
                  </a:schemeClr>
                </a:solidFill>
                <a:latin typeface="微软雅黑" pitchFamily="34" charset="-122"/>
                <a:ea typeface="微软雅黑" pitchFamily="34" charset="-122"/>
              </a:rPr>
              <a:t>解决方案</a:t>
            </a:r>
            <a:endParaRPr lang="en-US" altLang="zh-CN" sz="1400" b="1" dirty="0">
              <a:solidFill>
                <a:schemeClr val="tx1">
                  <a:lumMod val="65000"/>
                  <a:lumOff val="35000"/>
                </a:schemeClr>
              </a:solidFill>
              <a:latin typeface="微软雅黑" pitchFamily="34" charset="-122"/>
              <a:ea typeface="微软雅黑" pitchFamily="34" charset="-122"/>
            </a:endParaRPr>
          </a:p>
          <a:p>
            <a:pPr defTabSz="914195">
              <a:lnSpc>
                <a:spcPct val="150000"/>
              </a:lnSpc>
              <a:defRPr/>
            </a:pPr>
            <a:r>
              <a:rPr lang="zh-CN" altLang="en-US" sz="1300" dirty="0">
                <a:solidFill>
                  <a:schemeClr val="tx1">
                    <a:lumMod val="65000"/>
                    <a:lumOff val="35000"/>
                  </a:schemeClr>
                </a:solidFill>
                <a:latin typeface="+mn-ea"/>
              </a:rPr>
              <a:t>单</a:t>
            </a:r>
            <a:r>
              <a:rPr lang="zh-CN" altLang="en-US" sz="1000" dirty="0">
                <a:solidFill>
                  <a:schemeClr val="tx1">
                    <a:lumMod val="65000"/>
                    <a:lumOff val="35000"/>
                  </a:schemeClr>
                </a:solidFill>
                <a:latin typeface="微软雅黑" pitchFamily="34" charset="-122"/>
                <a:ea typeface="微软雅黑" pitchFamily="34" charset="-122"/>
              </a:rPr>
              <a:t>击此处添加文本单击此处添加文本 单击此处添加文本单击此处添加文本单击此处添加文本单击此处添加文本 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55807064"/>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ppt_x</p:attrName>
                                        </p:attrNameLst>
                                      </p:cBhvr>
                                      <p:tavLst>
                                        <p:tav tm="0">
                                          <p:val>
                                            <p:fltVal val="0.5"/>
                                          </p:val>
                                        </p:tav>
                                        <p:tav tm="100000">
                                          <p:val>
                                            <p:strVal val="#ppt_x"/>
                                          </p:val>
                                        </p:tav>
                                      </p:tavLst>
                                    </p:anim>
                                    <p:anim calcmode="lin" valueType="num">
                                      <p:cBhvr>
                                        <p:cTn id="10" dur="500" fill="hold"/>
                                        <p:tgtEl>
                                          <p:spTgt spid="1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 calcmode="lin" valueType="num">
                                      <p:cBhvr>
                                        <p:cTn id="21" dur="500" fill="hold"/>
                                        <p:tgtEl>
                                          <p:spTgt spid="16"/>
                                        </p:tgtEl>
                                        <p:attrNameLst>
                                          <p:attrName>ppt_x</p:attrName>
                                        </p:attrNameLst>
                                      </p:cBhvr>
                                      <p:tavLst>
                                        <p:tav tm="0">
                                          <p:val>
                                            <p:fltVal val="0.5"/>
                                          </p:val>
                                        </p:tav>
                                        <p:tav tm="100000">
                                          <p:val>
                                            <p:strVal val="#ppt_x"/>
                                          </p:val>
                                        </p:tav>
                                      </p:tavLst>
                                    </p:anim>
                                    <p:anim calcmode="lin" valueType="num">
                                      <p:cBhvr>
                                        <p:cTn id="22" dur="500" fill="hold"/>
                                        <p:tgtEl>
                                          <p:spTgt spid="16"/>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ppt_x</p:attrName>
                                        </p:attrNameLst>
                                      </p:cBhvr>
                                      <p:tavLst>
                                        <p:tav tm="0">
                                          <p:val>
                                            <p:fltVal val="0.5"/>
                                          </p:val>
                                        </p:tav>
                                        <p:tav tm="100000">
                                          <p:val>
                                            <p:strVal val="#ppt_x"/>
                                          </p:val>
                                        </p:tav>
                                      </p:tavLst>
                                    </p:anim>
                                    <p:anim calcmode="lin" valueType="num">
                                      <p:cBhvr>
                                        <p:cTn id="28" dur="500" fill="hold"/>
                                        <p:tgtEl>
                                          <p:spTgt spid="4"/>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75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00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 calcmode="lin" valueType="num">
                                      <p:cBhvr>
                                        <p:cTn id="39" dur="500" fill="hold"/>
                                        <p:tgtEl>
                                          <p:spTgt spid="2"/>
                                        </p:tgtEl>
                                        <p:attrNameLst>
                                          <p:attrName>ppt_x</p:attrName>
                                        </p:attrNameLst>
                                      </p:cBhvr>
                                      <p:tavLst>
                                        <p:tav tm="0">
                                          <p:val>
                                            <p:fltVal val="0.5"/>
                                          </p:val>
                                        </p:tav>
                                        <p:tav tm="100000">
                                          <p:val>
                                            <p:strVal val="#ppt_x"/>
                                          </p:val>
                                        </p:tav>
                                      </p:tavLst>
                                    </p:anim>
                                    <p:anim calcmode="lin" valueType="num">
                                      <p:cBhvr>
                                        <p:cTn id="40" dur="500" fill="hold"/>
                                        <p:tgtEl>
                                          <p:spTgt spid="2"/>
                                        </p:tgtEl>
                                        <p:attrNameLst>
                                          <p:attrName>ppt_y</p:attrName>
                                        </p:attrNameLst>
                                      </p:cBhvr>
                                      <p:tavLst>
                                        <p:tav tm="0">
                                          <p:val>
                                            <p:fltVal val="0.5"/>
                                          </p:val>
                                        </p:tav>
                                        <p:tav tm="100000">
                                          <p:val>
                                            <p:strVal val="#ppt_y"/>
                                          </p:val>
                                        </p:tav>
                                      </p:tavLst>
                                    </p:anim>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786385" y="1467465"/>
            <a:ext cx="1270019" cy="1307337"/>
            <a:chOff x="1037547" y="2661219"/>
            <a:chExt cx="2157599" cy="2220312"/>
          </a:xfrm>
        </p:grpSpPr>
        <p:grpSp>
          <p:nvGrpSpPr>
            <p:cNvPr id="11" name="组合 10"/>
            <p:cNvGrpSpPr/>
            <p:nvPr/>
          </p:nvGrpSpPr>
          <p:grpSpPr>
            <a:xfrm>
              <a:off x="1037547" y="2661219"/>
              <a:ext cx="2157599" cy="2220312"/>
              <a:chOff x="1283025" y="1959802"/>
              <a:chExt cx="2157599" cy="2220312"/>
            </a:xfrm>
          </p:grpSpPr>
          <p:sp>
            <p:nvSpPr>
              <p:cNvPr id="13" name="椭圆 12"/>
              <p:cNvSpPr/>
              <p:nvPr/>
            </p:nvSpPr>
            <p:spPr>
              <a:xfrm>
                <a:off x="1283025" y="2022514"/>
                <a:ext cx="2157599" cy="2157600"/>
              </a:xfrm>
              <a:prstGeom prst="ellipse">
                <a:avLst/>
              </a:prstGeom>
              <a:solidFill>
                <a:schemeClr val="accent1"/>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14" name="任意多边形 13"/>
              <p:cNvSpPr/>
              <p:nvPr/>
            </p:nvSpPr>
            <p:spPr>
              <a:xfrm>
                <a:off x="1288567" y="3211062"/>
                <a:ext cx="2027161" cy="969052"/>
              </a:xfrm>
              <a:custGeom>
                <a:avLst/>
                <a:gdLst>
                  <a:gd name="connsiteX0" fmla="*/ 0 w 4234317"/>
                  <a:gd name="connsiteY0" fmla="*/ 0 h 2024148"/>
                  <a:gd name="connsiteX1" fmla="*/ 127158 w 4234317"/>
                  <a:gd name="connsiteY1" fmla="*/ 209308 h 2024148"/>
                  <a:gd name="connsiteX2" fmla="*/ 2462040 w 4234317"/>
                  <a:gd name="connsiteY2" fmla="*/ 1450755 h 2024148"/>
                  <a:gd name="connsiteX3" fmla="*/ 4036365 w 4234317"/>
                  <a:gd name="connsiteY3" fmla="*/ 969866 h 2024148"/>
                  <a:gd name="connsiteX4" fmla="*/ 4234317 w 4234317"/>
                  <a:gd name="connsiteY4" fmla="*/ 821840 h 2024148"/>
                  <a:gd name="connsiteX5" fmla="*/ 4223229 w 4234317"/>
                  <a:gd name="connsiteY5" fmla="*/ 844859 h 2024148"/>
                  <a:gd name="connsiteX6" fmla="*/ 2241812 w 4234317"/>
                  <a:gd name="connsiteY6" fmla="*/ 2024148 h 2024148"/>
                  <a:gd name="connsiteX7" fmla="*/ 58 w 4234317"/>
                  <a:gd name="connsiteY7" fmla="*/ 1156 h 20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4317" h="2024148">
                    <a:moveTo>
                      <a:pt x="0" y="0"/>
                    </a:moveTo>
                    <a:lnTo>
                      <a:pt x="127158" y="209308"/>
                    </a:lnTo>
                    <a:cubicBezTo>
                      <a:pt x="633172" y="958308"/>
                      <a:pt x="1490098" y="1450755"/>
                      <a:pt x="2462040" y="1450755"/>
                    </a:cubicBezTo>
                    <a:cubicBezTo>
                      <a:pt x="3045206" y="1450755"/>
                      <a:pt x="3586965" y="1273474"/>
                      <a:pt x="4036365" y="969866"/>
                    </a:cubicBezTo>
                    <a:lnTo>
                      <a:pt x="4234317" y="821840"/>
                    </a:lnTo>
                    <a:lnTo>
                      <a:pt x="4223229" y="844859"/>
                    </a:lnTo>
                    <a:cubicBezTo>
                      <a:pt x="3841641" y="1547297"/>
                      <a:pt x="3097414" y="2024148"/>
                      <a:pt x="2241812" y="2024148"/>
                    </a:cubicBezTo>
                    <a:cubicBezTo>
                      <a:pt x="1075082" y="2024148"/>
                      <a:pt x="115454" y="1137441"/>
                      <a:pt x="58" y="1156"/>
                    </a:cubicBezTo>
                    <a:close/>
                  </a:path>
                </a:pathLst>
              </a:custGeom>
              <a:solidFill>
                <a:schemeClr val="accent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15" name="任意多边形 14"/>
              <p:cNvSpPr/>
              <p:nvPr/>
            </p:nvSpPr>
            <p:spPr>
              <a:xfrm rot="20552036">
                <a:off x="1874003" y="3752627"/>
                <a:ext cx="1492762" cy="389172"/>
              </a:xfrm>
              <a:custGeom>
                <a:avLst/>
                <a:gdLst>
                  <a:gd name="connsiteX0" fmla="*/ 313327 w 3118069"/>
                  <a:gd name="connsiteY0" fmla="*/ 425744 h 812898"/>
                  <a:gd name="connsiteX1" fmla="*/ 415589 w 3118069"/>
                  <a:gd name="connsiteY1" fmla="*/ 489361 h 812898"/>
                  <a:gd name="connsiteX2" fmla="*/ 412813 w 3118069"/>
                  <a:gd name="connsiteY2" fmla="*/ 487998 h 812898"/>
                  <a:gd name="connsiteX3" fmla="*/ 288439 w 3118069"/>
                  <a:gd name="connsiteY3" fmla="*/ 410169 h 812898"/>
                  <a:gd name="connsiteX4" fmla="*/ 313327 w 3118069"/>
                  <a:gd name="connsiteY4" fmla="*/ 425743 h 812898"/>
                  <a:gd name="connsiteX5" fmla="*/ 289056 w 3118069"/>
                  <a:gd name="connsiteY5" fmla="*/ 410644 h 812898"/>
                  <a:gd name="connsiteX6" fmla="*/ 1519921 w 3118069"/>
                  <a:gd name="connsiteY6" fmla="*/ 758537 h 812898"/>
                  <a:gd name="connsiteX7" fmla="*/ 1518281 w 3118069"/>
                  <a:gd name="connsiteY7" fmla="*/ 762393 h 812898"/>
                  <a:gd name="connsiteX8" fmla="*/ 1388133 w 3118069"/>
                  <a:gd name="connsiteY8" fmla="*/ 758182 h 812898"/>
                  <a:gd name="connsiteX9" fmla="*/ 1518281 w 3118069"/>
                  <a:gd name="connsiteY9" fmla="*/ 762393 h 812898"/>
                  <a:gd name="connsiteX10" fmla="*/ 1771544 w 3118069"/>
                  <a:gd name="connsiteY10" fmla="*/ 755827 h 812898"/>
                  <a:gd name="connsiteX11" fmla="*/ 1568726 w 3118069"/>
                  <a:gd name="connsiteY11" fmla="*/ 764026 h 812898"/>
                  <a:gd name="connsiteX12" fmla="*/ 1518282 w 3118069"/>
                  <a:gd name="connsiteY12" fmla="*/ 762394 h 812898"/>
                  <a:gd name="connsiteX13" fmla="*/ 1518282 w 3118069"/>
                  <a:gd name="connsiteY13" fmla="*/ 762394 h 812898"/>
                  <a:gd name="connsiteX14" fmla="*/ 1568727 w 3118069"/>
                  <a:gd name="connsiteY14" fmla="*/ 764026 h 812898"/>
                  <a:gd name="connsiteX15" fmla="*/ 1738177 w 3118069"/>
                  <a:gd name="connsiteY15" fmla="*/ 758884 h 812898"/>
                  <a:gd name="connsiteX16" fmla="*/ 1938694 w 3118069"/>
                  <a:gd name="connsiteY16" fmla="*/ 737151 h 812898"/>
                  <a:gd name="connsiteX17" fmla="*/ 1830294 w 3118069"/>
                  <a:gd name="connsiteY17" fmla="*/ 750443 h 812898"/>
                  <a:gd name="connsiteX18" fmla="*/ 1903092 w 3118069"/>
                  <a:gd name="connsiteY18" fmla="*/ 743772 h 812898"/>
                  <a:gd name="connsiteX19" fmla="*/ 1534142 w 3118069"/>
                  <a:gd name="connsiteY19" fmla="*/ 585857 h 812898"/>
                  <a:gd name="connsiteX20" fmla="*/ 1534143 w 3118069"/>
                  <a:gd name="connsiteY20" fmla="*/ 585860 h 812898"/>
                  <a:gd name="connsiteX21" fmla="*/ 1536545 w 3118069"/>
                  <a:gd name="connsiteY21" fmla="*/ 593346 h 812898"/>
                  <a:gd name="connsiteX22" fmla="*/ 1543670 w 3118069"/>
                  <a:gd name="connsiteY22" fmla="*/ 638578 h 812898"/>
                  <a:gd name="connsiteX23" fmla="*/ 1543471 w 3118069"/>
                  <a:gd name="connsiteY23" fmla="*/ 649538 h 812898"/>
                  <a:gd name="connsiteX24" fmla="*/ 1543471 w 3118069"/>
                  <a:gd name="connsiteY24" fmla="*/ 649539 h 812898"/>
                  <a:gd name="connsiteX25" fmla="*/ 1543670 w 3118069"/>
                  <a:gd name="connsiteY25" fmla="*/ 638578 h 812898"/>
                  <a:gd name="connsiteX26" fmla="*/ 1536545 w 3118069"/>
                  <a:gd name="connsiteY26" fmla="*/ 593346 h 812898"/>
                  <a:gd name="connsiteX27" fmla="*/ 1533566 w 3118069"/>
                  <a:gd name="connsiteY27" fmla="*/ 581929 h 812898"/>
                  <a:gd name="connsiteX28" fmla="*/ 1534140 w 3118069"/>
                  <a:gd name="connsiteY28" fmla="*/ 585849 h 812898"/>
                  <a:gd name="connsiteX29" fmla="*/ 1534141 w 3118069"/>
                  <a:gd name="connsiteY29" fmla="*/ 585853 h 812898"/>
                  <a:gd name="connsiteX30" fmla="*/ 1521828 w 3118069"/>
                  <a:gd name="connsiteY30" fmla="*/ 547500 h 812898"/>
                  <a:gd name="connsiteX31" fmla="*/ 1530376 w 3118069"/>
                  <a:gd name="connsiteY31" fmla="*/ 574129 h 812898"/>
                  <a:gd name="connsiteX32" fmla="*/ 1530377 w 3118069"/>
                  <a:gd name="connsiteY32" fmla="*/ 574131 h 812898"/>
                  <a:gd name="connsiteX33" fmla="*/ 1511531 w 3118069"/>
                  <a:gd name="connsiteY33" fmla="*/ 528841 h 812898"/>
                  <a:gd name="connsiteX34" fmla="*/ 1512781 w 3118069"/>
                  <a:gd name="connsiteY34" fmla="*/ 531106 h 812898"/>
                  <a:gd name="connsiteX35" fmla="*/ 1512781 w 3118069"/>
                  <a:gd name="connsiteY35" fmla="*/ 531105 h 812898"/>
                  <a:gd name="connsiteX36" fmla="*/ 2216402 w 3118069"/>
                  <a:gd name="connsiteY36" fmla="*/ 685505 h 812898"/>
                  <a:gd name="connsiteX37" fmla="*/ 2216385 w 3118069"/>
                  <a:gd name="connsiteY37" fmla="*/ 685510 h 812898"/>
                  <a:gd name="connsiteX38" fmla="*/ 2216371 w 3118069"/>
                  <a:gd name="connsiteY38" fmla="*/ 685513 h 812898"/>
                  <a:gd name="connsiteX39" fmla="*/ 2216386 w 3118069"/>
                  <a:gd name="connsiteY39" fmla="*/ 685510 h 812898"/>
                  <a:gd name="connsiteX40" fmla="*/ 1462578 w 3118069"/>
                  <a:gd name="connsiteY40" fmla="*/ 445477 h 812898"/>
                  <a:gd name="connsiteX41" fmla="*/ 1462579 w 3118069"/>
                  <a:gd name="connsiteY41" fmla="*/ 445480 h 812898"/>
                  <a:gd name="connsiteX42" fmla="*/ 1470936 w 3118069"/>
                  <a:gd name="connsiteY42" fmla="*/ 455289 h 812898"/>
                  <a:gd name="connsiteX43" fmla="*/ 1481248 w 3118069"/>
                  <a:gd name="connsiteY43" fmla="*/ 473972 h 812898"/>
                  <a:gd name="connsiteX44" fmla="*/ 1481251 w 3118069"/>
                  <a:gd name="connsiteY44" fmla="*/ 473977 h 812898"/>
                  <a:gd name="connsiteX45" fmla="*/ 1470936 w 3118069"/>
                  <a:gd name="connsiteY45" fmla="*/ 455288 h 812898"/>
                  <a:gd name="connsiteX46" fmla="*/ 1405239 w 3118069"/>
                  <a:gd name="connsiteY46" fmla="*/ 378180 h 812898"/>
                  <a:gd name="connsiteX47" fmla="*/ 1405245 w 3118069"/>
                  <a:gd name="connsiteY47" fmla="*/ 378186 h 812898"/>
                  <a:gd name="connsiteX48" fmla="*/ 1453987 w 3118069"/>
                  <a:gd name="connsiteY48" fmla="*/ 432367 h 812898"/>
                  <a:gd name="connsiteX49" fmla="*/ 1462568 w 3118069"/>
                  <a:gd name="connsiteY49" fmla="*/ 445464 h 812898"/>
                  <a:gd name="connsiteX50" fmla="*/ 1462569 w 3118069"/>
                  <a:gd name="connsiteY50" fmla="*/ 445466 h 812898"/>
                  <a:gd name="connsiteX51" fmla="*/ 1453986 w 3118069"/>
                  <a:gd name="connsiteY51" fmla="*/ 432366 h 812898"/>
                  <a:gd name="connsiteX52" fmla="*/ 1390833 w 3118069"/>
                  <a:gd name="connsiteY52" fmla="*/ 362165 h 812898"/>
                  <a:gd name="connsiteX53" fmla="*/ 1390833 w 3118069"/>
                  <a:gd name="connsiteY53" fmla="*/ 362165 h 812898"/>
                  <a:gd name="connsiteX54" fmla="*/ 1393650 w 3118069"/>
                  <a:gd name="connsiteY54" fmla="*/ 364579 h 812898"/>
                  <a:gd name="connsiteX55" fmla="*/ 1298257 w 3118069"/>
                  <a:gd name="connsiteY55" fmla="*/ 282840 h 812898"/>
                  <a:gd name="connsiteX56" fmla="*/ 1298257 w 3118069"/>
                  <a:gd name="connsiteY56" fmla="*/ 282841 h 812898"/>
                  <a:gd name="connsiteX57" fmla="*/ 1301957 w 3118069"/>
                  <a:gd name="connsiteY57" fmla="*/ 285401 h 812898"/>
                  <a:gd name="connsiteX58" fmla="*/ 1268849 w 3118069"/>
                  <a:gd name="connsiteY58" fmla="*/ 262480 h 812898"/>
                  <a:gd name="connsiteX59" fmla="*/ 1288806 w 3118069"/>
                  <a:gd name="connsiteY59" fmla="*/ 276297 h 812898"/>
                  <a:gd name="connsiteX60" fmla="*/ 1268859 w 3118069"/>
                  <a:gd name="connsiteY60" fmla="*/ 262486 h 812898"/>
                  <a:gd name="connsiteX61" fmla="*/ 1186866 w 3118069"/>
                  <a:gd name="connsiteY61" fmla="*/ 208917 h 812898"/>
                  <a:gd name="connsiteX62" fmla="*/ 1268841 w 3118069"/>
                  <a:gd name="connsiteY62" fmla="*/ 262474 h 812898"/>
                  <a:gd name="connsiteX63" fmla="*/ 1268826 w 3118069"/>
                  <a:gd name="connsiteY63" fmla="*/ 262464 h 812898"/>
                  <a:gd name="connsiteX64" fmla="*/ 1186872 w 3118069"/>
                  <a:gd name="connsiteY64" fmla="*/ 208920 h 812898"/>
                  <a:gd name="connsiteX65" fmla="*/ 1143883 w 3118069"/>
                  <a:gd name="connsiteY65" fmla="*/ 184901 h 812898"/>
                  <a:gd name="connsiteX66" fmla="*/ 1143884 w 3118069"/>
                  <a:gd name="connsiteY66" fmla="*/ 184901 h 812898"/>
                  <a:gd name="connsiteX67" fmla="*/ 1170510 w 3118069"/>
                  <a:gd name="connsiteY67" fmla="*/ 198231 h 812898"/>
                  <a:gd name="connsiteX68" fmla="*/ 1184432 w 3118069"/>
                  <a:gd name="connsiteY68" fmla="*/ 207327 h 812898"/>
                  <a:gd name="connsiteX69" fmla="*/ 1170511 w 3118069"/>
                  <a:gd name="connsiteY69" fmla="*/ 198231 h 812898"/>
                  <a:gd name="connsiteX70" fmla="*/ 2531210 w 3118069"/>
                  <a:gd name="connsiteY70" fmla="*/ 579188 h 812898"/>
                  <a:gd name="connsiteX71" fmla="*/ 2471233 w 3118069"/>
                  <a:gd name="connsiteY71" fmla="*/ 603176 h 812898"/>
                  <a:gd name="connsiteX72" fmla="*/ 2502756 w 3118069"/>
                  <a:gd name="connsiteY72" fmla="*/ 592992 h 812898"/>
                  <a:gd name="connsiteX73" fmla="*/ 3118069 w 3118069"/>
                  <a:gd name="connsiteY73" fmla="*/ 175614 h 812898"/>
                  <a:gd name="connsiteX74" fmla="*/ 3033371 w 3118069"/>
                  <a:gd name="connsiteY74" fmla="*/ 264960 h 812898"/>
                  <a:gd name="connsiteX75" fmla="*/ 2756348 w 3118069"/>
                  <a:gd name="connsiteY75" fmla="*/ 469966 h 812898"/>
                  <a:gd name="connsiteX76" fmla="*/ 2756341 w 3118069"/>
                  <a:gd name="connsiteY76" fmla="*/ 469970 h 812898"/>
                  <a:gd name="connsiteX77" fmla="*/ 2756349 w 3118069"/>
                  <a:gd name="connsiteY77" fmla="*/ 469966 h 812898"/>
                  <a:gd name="connsiteX78" fmla="*/ 2891797 w 3118069"/>
                  <a:gd name="connsiteY78" fmla="*/ 381067 h 812898"/>
                  <a:gd name="connsiteX79" fmla="*/ 2893841 w 3118069"/>
                  <a:gd name="connsiteY79" fmla="*/ 382421 h 812898"/>
                  <a:gd name="connsiteX80" fmla="*/ 2802623 w 3118069"/>
                  <a:gd name="connsiteY80" fmla="*/ 448078 h 812898"/>
                  <a:gd name="connsiteX81" fmla="*/ 897845 w 3118069"/>
                  <a:gd name="connsiteY81" fmla="*/ 708403 h 812898"/>
                  <a:gd name="connsiteX82" fmla="*/ 478388 w 3118069"/>
                  <a:gd name="connsiteY82" fmla="*/ 528427 h 812898"/>
                  <a:gd name="connsiteX83" fmla="*/ 415590 w 3118069"/>
                  <a:gd name="connsiteY83" fmla="*/ 489360 h 812898"/>
                  <a:gd name="connsiteX84" fmla="*/ 581172 w 3118069"/>
                  <a:gd name="connsiteY84" fmla="*/ 570707 h 812898"/>
                  <a:gd name="connsiteX85" fmla="*/ 961414 w 3118069"/>
                  <a:gd name="connsiteY85" fmla="*/ 695339 h 812898"/>
                  <a:gd name="connsiteX86" fmla="*/ 581172 w 3118069"/>
                  <a:gd name="connsiteY86" fmla="*/ 570707 h 812898"/>
                  <a:gd name="connsiteX87" fmla="*/ 415590 w 3118069"/>
                  <a:gd name="connsiteY87" fmla="*/ 489360 h 812898"/>
                  <a:gd name="connsiteX88" fmla="*/ 313328 w 3118069"/>
                  <a:gd name="connsiteY88" fmla="*/ 425743 h 812898"/>
                  <a:gd name="connsiteX89" fmla="*/ 288440 w 3118069"/>
                  <a:gd name="connsiteY89" fmla="*/ 410169 h 812898"/>
                  <a:gd name="connsiteX90" fmla="*/ 288439 w 3118069"/>
                  <a:gd name="connsiteY90" fmla="*/ 410167 h 812898"/>
                  <a:gd name="connsiteX91" fmla="*/ 261278 w 3118069"/>
                  <a:gd name="connsiteY91" fmla="*/ 393172 h 812898"/>
                  <a:gd name="connsiteX92" fmla="*/ 128300 w 3118069"/>
                  <a:gd name="connsiteY92" fmla="*/ 287346 h 812898"/>
                  <a:gd name="connsiteX93" fmla="*/ 126885 w 3118069"/>
                  <a:gd name="connsiteY93" fmla="*/ 285896 h 812898"/>
                  <a:gd name="connsiteX94" fmla="*/ 246066 w 3118069"/>
                  <a:gd name="connsiteY94" fmla="*/ 377573 h 812898"/>
                  <a:gd name="connsiteX95" fmla="*/ 126886 w 3118069"/>
                  <a:gd name="connsiteY95" fmla="*/ 285896 h 812898"/>
                  <a:gd name="connsiteX96" fmla="*/ 15610 w 3118069"/>
                  <a:gd name="connsiteY96" fmla="*/ 171630 h 812898"/>
                  <a:gd name="connsiteX97" fmla="*/ 0 w 3118069"/>
                  <a:gd name="connsiteY97" fmla="*/ 150865 h 812898"/>
                  <a:gd name="connsiteX98" fmla="*/ 30263 w 3118069"/>
                  <a:gd name="connsiteY98" fmla="*/ 119397 h 812898"/>
                  <a:gd name="connsiteX99" fmla="*/ 873647 w 3118069"/>
                  <a:gd name="connsiteY99" fmla="*/ 69571 h 812898"/>
                  <a:gd name="connsiteX100" fmla="*/ 1029967 w 3118069"/>
                  <a:gd name="connsiteY100" fmla="*/ 127871 h 812898"/>
                  <a:gd name="connsiteX101" fmla="*/ 1143880 w 3118069"/>
                  <a:gd name="connsiteY101" fmla="*/ 184899 h 812898"/>
                  <a:gd name="connsiteX102" fmla="*/ 1102375 w 3118069"/>
                  <a:gd name="connsiteY102" fmla="*/ 161709 h 812898"/>
                  <a:gd name="connsiteX103" fmla="*/ 1074632 w 3118069"/>
                  <a:gd name="connsiteY103" fmla="*/ 148744 h 812898"/>
                  <a:gd name="connsiteX104" fmla="*/ 1075133 w 3118069"/>
                  <a:gd name="connsiteY104" fmla="*/ 148446 h 812898"/>
                  <a:gd name="connsiteX105" fmla="*/ 1077697 w 3118069"/>
                  <a:gd name="connsiteY105" fmla="*/ 146546 h 812898"/>
                  <a:gd name="connsiteX106" fmla="*/ 1140657 w 3118069"/>
                  <a:gd name="connsiteY106" fmla="*/ 176718 h 812898"/>
                  <a:gd name="connsiteX107" fmla="*/ 2128212 w 3118069"/>
                  <a:gd name="connsiteY107" fmla="*/ 370036 h 812898"/>
                  <a:gd name="connsiteX108" fmla="*/ 3115767 w 3118069"/>
                  <a:gd name="connsiteY108" fmla="*/ 176717 h 8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118069" h="812898">
                    <a:moveTo>
                      <a:pt x="313327" y="425744"/>
                    </a:moveTo>
                    <a:lnTo>
                      <a:pt x="415589" y="489361"/>
                    </a:lnTo>
                    <a:lnTo>
                      <a:pt x="412813" y="487998"/>
                    </a:lnTo>
                    <a:close/>
                    <a:moveTo>
                      <a:pt x="288439" y="410169"/>
                    </a:moveTo>
                    <a:lnTo>
                      <a:pt x="313327" y="425743"/>
                    </a:lnTo>
                    <a:lnTo>
                      <a:pt x="289056" y="410644"/>
                    </a:lnTo>
                    <a:close/>
                    <a:moveTo>
                      <a:pt x="1519921" y="758537"/>
                    </a:moveTo>
                    <a:lnTo>
                      <a:pt x="1518281" y="762393"/>
                    </a:lnTo>
                    <a:lnTo>
                      <a:pt x="1388133" y="758182"/>
                    </a:lnTo>
                    <a:lnTo>
                      <a:pt x="1518281" y="762393"/>
                    </a:lnTo>
                    <a:close/>
                    <a:moveTo>
                      <a:pt x="1771544" y="755827"/>
                    </a:moveTo>
                    <a:lnTo>
                      <a:pt x="1568726" y="764026"/>
                    </a:lnTo>
                    <a:lnTo>
                      <a:pt x="1518282" y="762394"/>
                    </a:lnTo>
                    <a:lnTo>
                      <a:pt x="1518282" y="762394"/>
                    </a:lnTo>
                    <a:lnTo>
                      <a:pt x="1568727" y="764026"/>
                    </a:lnTo>
                    <a:cubicBezTo>
                      <a:pt x="1625885" y="764026"/>
                      <a:pt x="1682409" y="762286"/>
                      <a:pt x="1738177" y="758884"/>
                    </a:cubicBezTo>
                    <a:close/>
                    <a:moveTo>
                      <a:pt x="1938694" y="737151"/>
                    </a:moveTo>
                    <a:lnTo>
                      <a:pt x="1830294" y="750443"/>
                    </a:lnTo>
                    <a:lnTo>
                      <a:pt x="1903092" y="743772"/>
                    </a:lnTo>
                    <a:close/>
                    <a:moveTo>
                      <a:pt x="1534142" y="585857"/>
                    </a:moveTo>
                    <a:lnTo>
                      <a:pt x="1534143" y="585860"/>
                    </a:lnTo>
                    <a:lnTo>
                      <a:pt x="1536545" y="593346"/>
                    </a:lnTo>
                    <a:cubicBezTo>
                      <a:pt x="1540205" y="608544"/>
                      <a:pt x="1542598" y="623640"/>
                      <a:pt x="1543670" y="638578"/>
                    </a:cubicBezTo>
                    <a:lnTo>
                      <a:pt x="1543471" y="649538"/>
                    </a:lnTo>
                    <a:lnTo>
                      <a:pt x="1543471" y="649539"/>
                    </a:lnTo>
                    <a:lnTo>
                      <a:pt x="1543670" y="638578"/>
                    </a:lnTo>
                    <a:cubicBezTo>
                      <a:pt x="1542598" y="623640"/>
                      <a:pt x="1540205" y="608544"/>
                      <a:pt x="1536545" y="593346"/>
                    </a:cubicBezTo>
                    <a:close/>
                    <a:moveTo>
                      <a:pt x="1533566" y="581929"/>
                    </a:moveTo>
                    <a:lnTo>
                      <a:pt x="1534140" y="585849"/>
                    </a:lnTo>
                    <a:lnTo>
                      <a:pt x="1534141" y="585853"/>
                    </a:lnTo>
                    <a:close/>
                    <a:moveTo>
                      <a:pt x="1521828" y="547500"/>
                    </a:moveTo>
                    <a:lnTo>
                      <a:pt x="1530376" y="574129"/>
                    </a:lnTo>
                    <a:lnTo>
                      <a:pt x="1530377" y="574131"/>
                    </a:lnTo>
                    <a:close/>
                    <a:moveTo>
                      <a:pt x="1511531" y="528841"/>
                    </a:moveTo>
                    <a:lnTo>
                      <a:pt x="1512781" y="531106"/>
                    </a:lnTo>
                    <a:lnTo>
                      <a:pt x="1512781" y="531105"/>
                    </a:lnTo>
                    <a:close/>
                    <a:moveTo>
                      <a:pt x="2216402" y="685505"/>
                    </a:moveTo>
                    <a:lnTo>
                      <a:pt x="2216385" y="685510"/>
                    </a:lnTo>
                    <a:lnTo>
                      <a:pt x="2216371" y="685513"/>
                    </a:lnTo>
                    <a:lnTo>
                      <a:pt x="2216386" y="685510"/>
                    </a:lnTo>
                    <a:close/>
                    <a:moveTo>
                      <a:pt x="1462578" y="445477"/>
                    </a:moveTo>
                    <a:lnTo>
                      <a:pt x="1462579" y="445480"/>
                    </a:lnTo>
                    <a:lnTo>
                      <a:pt x="1470936" y="455289"/>
                    </a:lnTo>
                    <a:lnTo>
                      <a:pt x="1481248" y="473972"/>
                    </a:lnTo>
                    <a:lnTo>
                      <a:pt x="1481251" y="473977"/>
                    </a:lnTo>
                    <a:lnTo>
                      <a:pt x="1470936" y="455288"/>
                    </a:lnTo>
                    <a:close/>
                    <a:moveTo>
                      <a:pt x="1405239" y="378180"/>
                    </a:moveTo>
                    <a:lnTo>
                      <a:pt x="1405245" y="378186"/>
                    </a:lnTo>
                    <a:lnTo>
                      <a:pt x="1453987" y="432367"/>
                    </a:lnTo>
                    <a:lnTo>
                      <a:pt x="1462568" y="445464"/>
                    </a:lnTo>
                    <a:lnTo>
                      <a:pt x="1462569" y="445466"/>
                    </a:lnTo>
                    <a:lnTo>
                      <a:pt x="1453986" y="432366"/>
                    </a:lnTo>
                    <a:close/>
                    <a:moveTo>
                      <a:pt x="1390833" y="362165"/>
                    </a:moveTo>
                    <a:lnTo>
                      <a:pt x="1390833" y="362165"/>
                    </a:lnTo>
                    <a:lnTo>
                      <a:pt x="1393650" y="364579"/>
                    </a:lnTo>
                    <a:close/>
                    <a:moveTo>
                      <a:pt x="1298257" y="282840"/>
                    </a:moveTo>
                    <a:lnTo>
                      <a:pt x="1298257" y="282841"/>
                    </a:lnTo>
                    <a:lnTo>
                      <a:pt x="1301957" y="285401"/>
                    </a:lnTo>
                    <a:close/>
                    <a:moveTo>
                      <a:pt x="1268849" y="262480"/>
                    </a:moveTo>
                    <a:lnTo>
                      <a:pt x="1288806" y="276297"/>
                    </a:lnTo>
                    <a:lnTo>
                      <a:pt x="1268859" y="262486"/>
                    </a:lnTo>
                    <a:close/>
                    <a:moveTo>
                      <a:pt x="1186866" y="208917"/>
                    </a:moveTo>
                    <a:lnTo>
                      <a:pt x="1268841" y="262474"/>
                    </a:lnTo>
                    <a:lnTo>
                      <a:pt x="1268826" y="262464"/>
                    </a:lnTo>
                    <a:lnTo>
                      <a:pt x="1186872" y="208920"/>
                    </a:lnTo>
                    <a:close/>
                    <a:moveTo>
                      <a:pt x="1143883" y="184901"/>
                    </a:moveTo>
                    <a:lnTo>
                      <a:pt x="1143884" y="184901"/>
                    </a:lnTo>
                    <a:lnTo>
                      <a:pt x="1170510" y="198231"/>
                    </a:lnTo>
                    <a:lnTo>
                      <a:pt x="1184432" y="207327"/>
                    </a:lnTo>
                    <a:lnTo>
                      <a:pt x="1170511" y="198231"/>
                    </a:lnTo>
                    <a:close/>
                    <a:moveTo>
                      <a:pt x="2531210" y="579188"/>
                    </a:moveTo>
                    <a:lnTo>
                      <a:pt x="2471233" y="603176"/>
                    </a:lnTo>
                    <a:lnTo>
                      <a:pt x="2502756" y="592992"/>
                    </a:lnTo>
                    <a:close/>
                    <a:moveTo>
                      <a:pt x="3118069" y="175614"/>
                    </a:moveTo>
                    <a:lnTo>
                      <a:pt x="3033371" y="264960"/>
                    </a:lnTo>
                    <a:cubicBezTo>
                      <a:pt x="2954017" y="340235"/>
                      <a:pt x="2860906" y="409065"/>
                      <a:pt x="2756348" y="469966"/>
                    </a:cubicBezTo>
                    <a:lnTo>
                      <a:pt x="2756341" y="469970"/>
                    </a:lnTo>
                    <a:lnTo>
                      <a:pt x="2756349" y="469966"/>
                    </a:lnTo>
                    <a:lnTo>
                      <a:pt x="2891797" y="381067"/>
                    </a:lnTo>
                    <a:lnTo>
                      <a:pt x="2893841" y="382421"/>
                    </a:lnTo>
                    <a:lnTo>
                      <a:pt x="2802623" y="448078"/>
                    </a:lnTo>
                    <a:cubicBezTo>
                      <a:pt x="2258060" y="801747"/>
                      <a:pt x="1565608" y="918512"/>
                      <a:pt x="897845" y="708403"/>
                    </a:cubicBezTo>
                    <a:cubicBezTo>
                      <a:pt x="749453" y="661711"/>
                      <a:pt x="609305" y="601088"/>
                      <a:pt x="478388" y="528427"/>
                    </a:cubicBezTo>
                    <a:lnTo>
                      <a:pt x="415590" y="489360"/>
                    </a:lnTo>
                    <a:lnTo>
                      <a:pt x="581172" y="570707"/>
                    </a:lnTo>
                    <a:cubicBezTo>
                      <a:pt x="698631" y="621562"/>
                      <a:pt x="826149" y="663599"/>
                      <a:pt x="961414" y="695339"/>
                    </a:cubicBezTo>
                    <a:cubicBezTo>
                      <a:pt x="826150" y="663599"/>
                      <a:pt x="698632" y="621561"/>
                      <a:pt x="581172" y="570707"/>
                    </a:cubicBezTo>
                    <a:lnTo>
                      <a:pt x="415590" y="489360"/>
                    </a:lnTo>
                    <a:lnTo>
                      <a:pt x="313328" y="425743"/>
                    </a:lnTo>
                    <a:lnTo>
                      <a:pt x="288440" y="410169"/>
                    </a:lnTo>
                    <a:lnTo>
                      <a:pt x="288439" y="410167"/>
                    </a:lnTo>
                    <a:lnTo>
                      <a:pt x="261278" y="393172"/>
                    </a:lnTo>
                    <a:cubicBezTo>
                      <a:pt x="213763" y="359670"/>
                      <a:pt x="169340" y="324332"/>
                      <a:pt x="128300" y="287346"/>
                    </a:cubicBezTo>
                    <a:lnTo>
                      <a:pt x="126885" y="285896"/>
                    </a:lnTo>
                    <a:lnTo>
                      <a:pt x="246066" y="377573"/>
                    </a:lnTo>
                    <a:lnTo>
                      <a:pt x="126886" y="285896"/>
                    </a:lnTo>
                    <a:lnTo>
                      <a:pt x="15610" y="171630"/>
                    </a:lnTo>
                    <a:lnTo>
                      <a:pt x="0" y="150865"/>
                    </a:lnTo>
                    <a:lnTo>
                      <a:pt x="30263" y="119397"/>
                    </a:lnTo>
                    <a:cubicBezTo>
                      <a:pt x="182391" y="-15344"/>
                      <a:pt x="519779" y="-41773"/>
                      <a:pt x="873647" y="69571"/>
                    </a:cubicBezTo>
                    <a:cubicBezTo>
                      <a:pt x="928088" y="86701"/>
                      <a:pt x="980342" y="106280"/>
                      <a:pt x="1029967" y="127871"/>
                    </a:cubicBezTo>
                    <a:lnTo>
                      <a:pt x="1143880" y="184899"/>
                    </a:lnTo>
                    <a:lnTo>
                      <a:pt x="1102375" y="161709"/>
                    </a:lnTo>
                    <a:lnTo>
                      <a:pt x="1074632" y="148744"/>
                    </a:lnTo>
                    <a:lnTo>
                      <a:pt x="1075133" y="148446"/>
                    </a:lnTo>
                    <a:lnTo>
                      <a:pt x="1077697" y="146546"/>
                    </a:lnTo>
                    <a:lnTo>
                      <a:pt x="1140657" y="176718"/>
                    </a:lnTo>
                    <a:cubicBezTo>
                      <a:pt x="1422560" y="298770"/>
                      <a:pt x="1762399" y="370037"/>
                      <a:pt x="2128212" y="370036"/>
                    </a:cubicBezTo>
                    <a:cubicBezTo>
                      <a:pt x="2494023" y="370037"/>
                      <a:pt x="2833864" y="298769"/>
                      <a:pt x="3115767" y="176717"/>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16" name="Freeform 5"/>
              <p:cNvSpPr>
                <a:spLocks/>
              </p:cNvSpPr>
              <p:nvPr/>
            </p:nvSpPr>
            <p:spPr bwMode="auto">
              <a:xfrm>
                <a:off x="1302037" y="1959802"/>
                <a:ext cx="955371" cy="2126934"/>
              </a:xfrm>
              <a:custGeom>
                <a:avLst/>
                <a:gdLst>
                  <a:gd name="T0" fmla="*/ 358 w 506"/>
                  <a:gd name="T1" fmla="*/ 75 h 1130"/>
                  <a:gd name="T2" fmla="*/ 358 w 506"/>
                  <a:gd name="T3" fmla="*/ 75 h 1130"/>
                  <a:gd name="T4" fmla="*/ 338 w 506"/>
                  <a:gd name="T5" fmla="*/ 52 h 1130"/>
                  <a:gd name="T6" fmla="*/ 358 w 506"/>
                  <a:gd name="T7" fmla="*/ 22 h 1130"/>
                  <a:gd name="T8" fmla="*/ 454 w 506"/>
                  <a:gd name="T9" fmla="*/ 45 h 1130"/>
                  <a:gd name="T10" fmla="*/ 470 w 506"/>
                  <a:gd name="T11" fmla="*/ 43 h 1130"/>
                  <a:gd name="T12" fmla="*/ 370 w 506"/>
                  <a:gd name="T13" fmla="*/ 5 h 1130"/>
                  <a:gd name="T14" fmla="*/ 311 w 506"/>
                  <a:gd name="T15" fmla="*/ 34 h 1130"/>
                  <a:gd name="T16" fmla="*/ 266 w 506"/>
                  <a:gd name="T17" fmla="*/ 52 h 1130"/>
                  <a:gd name="T18" fmla="*/ 266 w 506"/>
                  <a:gd name="T19" fmla="*/ 53 h 1130"/>
                  <a:gd name="T20" fmla="*/ 253 w 506"/>
                  <a:gd name="T21" fmla="*/ 52 h 1130"/>
                  <a:gd name="T22" fmla="*/ 0 w 506"/>
                  <a:gd name="T23" fmla="*/ 305 h 1130"/>
                  <a:gd name="T24" fmla="*/ 71 w 506"/>
                  <a:gd name="T25" fmla="*/ 481 h 1130"/>
                  <a:gd name="T26" fmla="*/ 71 w 506"/>
                  <a:gd name="T27" fmla="*/ 481 h 1130"/>
                  <a:gd name="T28" fmla="*/ 105 w 506"/>
                  <a:gd name="T29" fmla="*/ 561 h 1130"/>
                  <a:gd name="T30" fmla="*/ 105 w 506"/>
                  <a:gd name="T31" fmla="*/ 561 h 1130"/>
                  <a:gd name="T32" fmla="*/ 249 w 506"/>
                  <a:gd name="T33" fmla="*/ 1082 h 1130"/>
                  <a:gd name="T34" fmla="*/ 243 w 506"/>
                  <a:gd name="T35" fmla="*/ 1078 h 1130"/>
                  <a:gd name="T36" fmla="*/ 140 w 506"/>
                  <a:gd name="T37" fmla="*/ 601 h 1130"/>
                  <a:gd name="T38" fmla="*/ 204 w 506"/>
                  <a:gd name="T39" fmla="*/ 553 h 1130"/>
                  <a:gd name="T40" fmla="*/ 207 w 506"/>
                  <a:gd name="T41" fmla="*/ 554 h 1130"/>
                  <a:gd name="T42" fmla="*/ 211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8" y="52"/>
                    </a:cubicBezTo>
                    <a:cubicBezTo>
                      <a:pt x="337" y="41"/>
                      <a:pt x="347" y="26"/>
                      <a:pt x="358" y="22"/>
                    </a:cubicBezTo>
                    <a:cubicBezTo>
                      <a:pt x="417" y="1"/>
                      <a:pt x="454" y="45"/>
                      <a:pt x="454" y="45"/>
                    </a:cubicBezTo>
                    <a:cubicBezTo>
                      <a:pt x="470" y="43"/>
                      <a:pt x="470" y="43"/>
                      <a:pt x="470" y="43"/>
                    </a:cubicBezTo>
                    <a:cubicBezTo>
                      <a:pt x="439" y="6"/>
                      <a:pt x="401" y="0"/>
                      <a:pt x="370" y="5"/>
                    </a:cubicBezTo>
                    <a:cubicBezTo>
                      <a:pt x="348" y="8"/>
                      <a:pt x="328" y="19"/>
                      <a:pt x="311" y="34"/>
                    </a:cubicBezTo>
                    <a:cubicBezTo>
                      <a:pt x="286" y="56"/>
                      <a:pt x="266" y="52"/>
                      <a:pt x="266" y="52"/>
                    </a:cubicBezTo>
                    <a:cubicBezTo>
                      <a:pt x="266" y="53"/>
                      <a:pt x="266" y="53"/>
                      <a:pt x="266" y="53"/>
                    </a:cubicBezTo>
                    <a:cubicBezTo>
                      <a:pt x="261" y="52"/>
                      <a:pt x="257" y="52"/>
                      <a:pt x="253" y="52"/>
                    </a:cubicBezTo>
                    <a:cubicBezTo>
                      <a:pt x="113" y="52"/>
                      <a:pt x="0" y="165"/>
                      <a:pt x="0" y="305"/>
                    </a:cubicBezTo>
                    <a:cubicBezTo>
                      <a:pt x="0" y="374"/>
                      <a:pt x="27" y="436"/>
                      <a:pt x="71" y="481"/>
                    </a:cubicBezTo>
                    <a:cubicBezTo>
                      <a:pt x="71" y="481"/>
                      <a:pt x="71" y="481"/>
                      <a:pt x="71" y="481"/>
                    </a:cubicBezTo>
                    <a:cubicBezTo>
                      <a:pt x="111" y="521"/>
                      <a:pt x="105" y="561"/>
                      <a:pt x="105" y="561"/>
                    </a:cubicBezTo>
                    <a:cubicBezTo>
                      <a:pt x="105" y="561"/>
                      <a:pt x="105" y="561"/>
                      <a:pt x="105" y="561"/>
                    </a:cubicBezTo>
                    <a:cubicBezTo>
                      <a:pt x="76" y="769"/>
                      <a:pt x="52" y="1130"/>
                      <a:pt x="249" y="1082"/>
                    </a:cubicBezTo>
                    <a:cubicBezTo>
                      <a:pt x="243" y="1078"/>
                      <a:pt x="243" y="1078"/>
                      <a:pt x="243" y="1078"/>
                    </a:cubicBezTo>
                    <a:cubicBezTo>
                      <a:pt x="243" y="1078"/>
                      <a:pt x="65" y="1108"/>
                      <a:pt x="140" y="601"/>
                    </a:cubicBezTo>
                    <a:cubicBezTo>
                      <a:pt x="143" y="586"/>
                      <a:pt x="155" y="546"/>
                      <a:pt x="204" y="553"/>
                    </a:cubicBezTo>
                    <a:cubicBezTo>
                      <a:pt x="205" y="554"/>
                      <a:pt x="206" y="554"/>
                      <a:pt x="207" y="554"/>
                    </a:cubicBezTo>
                    <a:cubicBezTo>
                      <a:pt x="209" y="554"/>
                      <a:pt x="210" y="554"/>
                      <a:pt x="211" y="555"/>
                    </a:cubicBezTo>
                    <a:cubicBezTo>
                      <a:pt x="215" y="556"/>
                      <a:pt x="219" y="556"/>
                      <a:pt x="222" y="556"/>
                    </a:cubicBezTo>
                    <a:cubicBezTo>
                      <a:pt x="232" y="557"/>
                      <a:pt x="242" y="558"/>
                      <a:pt x="253" y="558"/>
                    </a:cubicBezTo>
                    <a:cubicBezTo>
                      <a:pt x="392" y="558"/>
                      <a:pt x="506" y="445"/>
                      <a:pt x="506" y="305"/>
                    </a:cubicBezTo>
                    <a:cubicBezTo>
                      <a:pt x="506" y="203"/>
                      <a:pt x="445" y="115"/>
                      <a:pt x="358" y="75"/>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sz="1200" b="1"/>
              </a:p>
            </p:txBody>
          </p:sp>
          <p:sp>
            <p:nvSpPr>
              <p:cNvPr id="17" name="文本框 16"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SpPr txBox="1"/>
              <p:nvPr/>
            </p:nvSpPr>
            <p:spPr>
              <a:xfrm>
                <a:off x="2039816" y="2337249"/>
                <a:ext cx="896510" cy="1097694"/>
              </a:xfrm>
              <a:prstGeom prst="rect">
                <a:avLst/>
              </a:prstGeom>
              <a:noFill/>
            </p:spPr>
            <p:txBody>
              <a:bodyPr wrap="none" rtlCol="0">
                <a:spAutoFit/>
              </a:bodyPr>
              <a:lstStyle/>
              <a:p>
                <a:pPr defTabSz="914103">
                  <a:defRPr/>
                </a:pPr>
                <a:r>
                  <a:rPr lang="zh-CN" altLang="en-US" sz="16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1600" b="1" kern="0" dirty="0">
                  <a:solidFill>
                    <a:schemeClr val="tx1">
                      <a:lumMod val="85000"/>
                      <a:lumOff val="15000"/>
                    </a:schemeClr>
                  </a:solidFill>
                  <a:latin typeface="幼圆" panose="02010509060101010101" pitchFamily="49" charset="-122"/>
                  <a:ea typeface="幼圆" panose="02010509060101010101" pitchFamily="49" charset="-122"/>
                </a:endParaRPr>
              </a:p>
              <a:p>
                <a:r>
                  <a:rPr lang="en-US" altLang="zh-CN" sz="2000" b="1" dirty="0">
                    <a:solidFill>
                      <a:srgbClr val="FFFFFF"/>
                    </a:solidFill>
                    <a:latin typeface="Arial Black" panose="020B0A04020102020204" pitchFamily="34" charset="0"/>
                    <a:ea typeface="幼圆" panose="02010509060101010101" pitchFamily="49" charset="-122"/>
                    <a:cs typeface="Kartika" panose="02020503030404060203" pitchFamily="18" charset="0"/>
                  </a:rPr>
                  <a:t>01</a:t>
                </a:r>
              </a:p>
            </p:txBody>
          </p:sp>
        </p:grpSp>
        <p:sp>
          <p:nvSpPr>
            <p:cNvPr id="12" name="Freeform 48"/>
            <p:cNvSpPr>
              <a:spLocks noEditPoints="1"/>
            </p:cNvSpPr>
            <p:nvPr/>
          </p:nvSpPr>
          <p:spPr bwMode="auto">
            <a:xfrm>
              <a:off x="1335609" y="3009638"/>
              <a:ext cx="424540" cy="40636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sz="1200" b="1">
                <a:solidFill>
                  <a:schemeClr val="accent2"/>
                </a:solidFill>
              </a:endParaRPr>
            </a:p>
          </p:txBody>
        </p:sp>
      </p:grpSp>
      <p:grpSp>
        <p:nvGrpSpPr>
          <p:cNvPr id="18" name="组合 1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70479" y="1420416"/>
            <a:ext cx="1270019" cy="1307337"/>
            <a:chOff x="5005939" y="2598507"/>
            <a:chExt cx="2157599" cy="2220312"/>
          </a:xfrm>
        </p:grpSpPr>
        <p:grpSp>
          <p:nvGrpSpPr>
            <p:cNvPr id="19" name="组合 18"/>
            <p:cNvGrpSpPr/>
            <p:nvPr/>
          </p:nvGrpSpPr>
          <p:grpSpPr>
            <a:xfrm>
              <a:off x="5005939" y="2598507"/>
              <a:ext cx="2157599" cy="2220312"/>
              <a:chOff x="1283025" y="1959802"/>
              <a:chExt cx="2157599" cy="2220312"/>
            </a:xfrm>
          </p:grpSpPr>
          <p:sp>
            <p:nvSpPr>
              <p:cNvPr id="21" name="椭圆 20"/>
              <p:cNvSpPr/>
              <p:nvPr/>
            </p:nvSpPr>
            <p:spPr>
              <a:xfrm>
                <a:off x="1283025" y="2022514"/>
                <a:ext cx="2157599" cy="2157600"/>
              </a:xfrm>
              <a:prstGeom prst="ellipse">
                <a:avLst/>
              </a:prstGeom>
              <a:solidFill>
                <a:schemeClr val="accent2"/>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22" name="任意多边形 21"/>
              <p:cNvSpPr/>
              <p:nvPr/>
            </p:nvSpPr>
            <p:spPr>
              <a:xfrm>
                <a:off x="1288567" y="3211062"/>
                <a:ext cx="2027161" cy="969052"/>
              </a:xfrm>
              <a:custGeom>
                <a:avLst/>
                <a:gdLst>
                  <a:gd name="connsiteX0" fmla="*/ 0 w 4234317"/>
                  <a:gd name="connsiteY0" fmla="*/ 0 h 2024148"/>
                  <a:gd name="connsiteX1" fmla="*/ 127158 w 4234317"/>
                  <a:gd name="connsiteY1" fmla="*/ 209308 h 2024148"/>
                  <a:gd name="connsiteX2" fmla="*/ 2462040 w 4234317"/>
                  <a:gd name="connsiteY2" fmla="*/ 1450755 h 2024148"/>
                  <a:gd name="connsiteX3" fmla="*/ 4036365 w 4234317"/>
                  <a:gd name="connsiteY3" fmla="*/ 969866 h 2024148"/>
                  <a:gd name="connsiteX4" fmla="*/ 4234317 w 4234317"/>
                  <a:gd name="connsiteY4" fmla="*/ 821840 h 2024148"/>
                  <a:gd name="connsiteX5" fmla="*/ 4223229 w 4234317"/>
                  <a:gd name="connsiteY5" fmla="*/ 844859 h 2024148"/>
                  <a:gd name="connsiteX6" fmla="*/ 2241812 w 4234317"/>
                  <a:gd name="connsiteY6" fmla="*/ 2024148 h 2024148"/>
                  <a:gd name="connsiteX7" fmla="*/ 58 w 4234317"/>
                  <a:gd name="connsiteY7" fmla="*/ 1156 h 20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4317" h="2024148">
                    <a:moveTo>
                      <a:pt x="0" y="0"/>
                    </a:moveTo>
                    <a:lnTo>
                      <a:pt x="127158" y="209308"/>
                    </a:lnTo>
                    <a:cubicBezTo>
                      <a:pt x="633172" y="958308"/>
                      <a:pt x="1490098" y="1450755"/>
                      <a:pt x="2462040" y="1450755"/>
                    </a:cubicBezTo>
                    <a:cubicBezTo>
                      <a:pt x="3045206" y="1450755"/>
                      <a:pt x="3586965" y="1273474"/>
                      <a:pt x="4036365" y="969866"/>
                    </a:cubicBezTo>
                    <a:lnTo>
                      <a:pt x="4234317" y="821840"/>
                    </a:lnTo>
                    <a:lnTo>
                      <a:pt x="4223229" y="844859"/>
                    </a:lnTo>
                    <a:cubicBezTo>
                      <a:pt x="3841641" y="1547297"/>
                      <a:pt x="3097414" y="2024148"/>
                      <a:pt x="2241812" y="2024148"/>
                    </a:cubicBezTo>
                    <a:cubicBezTo>
                      <a:pt x="1075082" y="2024148"/>
                      <a:pt x="115454" y="1137441"/>
                      <a:pt x="58" y="1156"/>
                    </a:cubicBezTo>
                    <a:close/>
                  </a:path>
                </a:pathLst>
              </a:cu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23" name="任意多边形 22"/>
              <p:cNvSpPr/>
              <p:nvPr/>
            </p:nvSpPr>
            <p:spPr>
              <a:xfrm rot="20552036">
                <a:off x="1874003" y="3752627"/>
                <a:ext cx="1492762" cy="389172"/>
              </a:xfrm>
              <a:custGeom>
                <a:avLst/>
                <a:gdLst>
                  <a:gd name="connsiteX0" fmla="*/ 313327 w 3118069"/>
                  <a:gd name="connsiteY0" fmla="*/ 425744 h 812898"/>
                  <a:gd name="connsiteX1" fmla="*/ 415589 w 3118069"/>
                  <a:gd name="connsiteY1" fmla="*/ 489361 h 812898"/>
                  <a:gd name="connsiteX2" fmla="*/ 412813 w 3118069"/>
                  <a:gd name="connsiteY2" fmla="*/ 487998 h 812898"/>
                  <a:gd name="connsiteX3" fmla="*/ 288439 w 3118069"/>
                  <a:gd name="connsiteY3" fmla="*/ 410169 h 812898"/>
                  <a:gd name="connsiteX4" fmla="*/ 313327 w 3118069"/>
                  <a:gd name="connsiteY4" fmla="*/ 425743 h 812898"/>
                  <a:gd name="connsiteX5" fmla="*/ 289056 w 3118069"/>
                  <a:gd name="connsiteY5" fmla="*/ 410644 h 812898"/>
                  <a:gd name="connsiteX6" fmla="*/ 1519921 w 3118069"/>
                  <a:gd name="connsiteY6" fmla="*/ 758537 h 812898"/>
                  <a:gd name="connsiteX7" fmla="*/ 1518281 w 3118069"/>
                  <a:gd name="connsiteY7" fmla="*/ 762393 h 812898"/>
                  <a:gd name="connsiteX8" fmla="*/ 1388133 w 3118069"/>
                  <a:gd name="connsiteY8" fmla="*/ 758182 h 812898"/>
                  <a:gd name="connsiteX9" fmla="*/ 1518281 w 3118069"/>
                  <a:gd name="connsiteY9" fmla="*/ 762393 h 812898"/>
                  <a:gd name="connsiteX10" fmla="*/ 1771544 w 3118069"/>
                  <a:gd name="connsiteY10" fmla="*/ 755827 h 812898"/>
                  <a:gd name="connsiteX11" fmla="*/ 1568726 w 3118069"/>
                  <a:gd name="connsiteY11" fmla="*/ 764026 h 812898"/>
                  <a:gd name="connsiteX12" fmla="*/ 1518282 w 3118069"/>
                  <a:gd name="connsiteY12" fmla="*/ 762394 h 812898"/>
                  <a:gd name="connsiteX13" fmla="*/ 1518282 w 3118069"/>
                  <a:gd name="connsiteY13" fmla="*/ 762394 h 812898"/>
                  <a:gd name="connsiteX14" fmla="*/ 1568727 w 3118069"/>
                  <a:gd name="connsiteY14" fmla="*/ 764026 h 812898"/>
                  <a:gd name="connsiteX15" fmla="*/ 1738177 w 3118069"/>
                  <a:gd name="connsiteY15" fmla="*/ 758884 h 812898"/>
                  <a:gd name="connsiteX16" fmla="*/ 1938694 w 3118069"/>
                  <a:gd name="connsiteY16" fmla="*/ 737151 h 812898"/>
                  <a:gd name="connsiteX17" fmla="*/ 1830294 w 3118069"/>
                  <a:gd name="connsiteY17" fmla="*/ 750443 h 812898"/>
                  <a:gd name="connsiteX18" fmla="*/ 1903092 w 3118069"/>
                  <a:gd name="connsiteY18" fmla="*/ 743772 h 812898"/>
                  <a:gd name="connsiteX19" fmla="*/ 1534142 w 3118069"/>
                  <a:gd name="connsiteY19" fmla="*/ 585857 h 812898"/>
                  <a:gd name="connsiteX20" fmla="*/ 1534143 w 3118069"/>
                  <a:gd name="connsiteY20" fmla="*/ 585860 h 812898"/>
                  <a:gd name="connsiteX21" fmla="*/ 1536545 w 3118069"/>
                  <a:gd name="connsiteY21" fmla="*/ 593346 h 812898"/>
                  <a:gd name="connsiteX22" fmla="*/ 1543670 w 3118069"/>
                  <a:gd name="connsiteY22" fmla="*/ 638578 h 812898"/>
                  <a:gd name="connsiteX23" fmla="*/ 1543471 w 3118069"/>
                  <a:gd name="connsiteY23" fmla="*/ 649538 h 812898"/>
                  <a:gd name="connsiteX24" fmla="*/ 1543471 w 3118069"/>
                  <a:gd name="connsiteY24" fmla="*/ 649539 h 812898"/>
                  <a:gd name="connsiteX25" fmla="*/ 1543670 w 3118069"/>
                  <a:gd name="connsiteY25" fmla="*/ 638578 h 812898"/>
                  <a:gd name="connsiteX26" fmla="*/ 1536545 w 3118069"/>
                  <a:gd name="connsiteY26" fmla="*/ 593346 h 812898"/>
                  <a:gd name="connsiteX27" fmla="*/ 1533566 w 3118069"/>
                  <a:gd name="connsiteY27" fmla="*/ 581929 h 812898"/>
                  <a:gd name="connsiteX28" fmla="*/ 1534140 w 3118069"/>
                  <a:gd name="connsiteY28" fmla="*/ 585849 h 812898"/>
                  <a:gd name="connsiteX29" fmla="*/ 1534141 w 3118069"/>
                  <a:gd name="connsiteY29" fmla="*/ 585853 h 812898"/>
                  <a:gd name="connsiteX30" fmla="*/ 1521828 w 3118069"/>
                  <a:gd name="connsiteY30" fmla="*/ 547500 h 812898"/>
                  <a:gd name="connsiteX31" fmla="*/ 1530376 w 3118069"/>
                  <a:gd name="connsiteY31" fmla="*/ 574129 h 812898"/>
                  <a:gd name="connsiteX32" fmla="*/ 1530377 w 3118069"/>
                  <a:gd name="connsiteY32" fmla="*/ 574131 h 812898"/>
                  <a:gd name="connsiteX33" fmla="*/ 1511531 w 3118069"/>
                  <a:gd name="connsiteY33" fmla="*/ 528841 h 812898"/>
                  <a:gd name="connsiteX34" fmla="*/ 1512781 w 3118069"/>
                  <a:gd name="connsiteY34" fmla="*/ 531106 h 812898"/>
                  <a:gd name="connsiteX35" fmla="*/ 1512781 w 3118069"/>
                  <a:gd name="connsiteY35" fmla="*/ 531105 h 812898"/>
                  <a:gd name="connsiteX36" fmla="*/ 2216402 w 3118069"/>
                  <a:gd name="connsiteY36" fmla="*/ 685505 h 812898"/>
                  <a:gd name="connsiteX37" fmla="*/ 2216385 w 3118069"/>
                  <a:gd name="connsiteY37" fmla="*/ 685510 h 812898"/>
                  <a:gd name="connsiteX38" fmla="*/ 2216371 w 3118069"/>
                  <a:gd name="connsiteY38" fmla="*/ 685513 h 812898"/>
                  <a:gd name="connsiteX39" fmla="*/ 2216386 w 3118069"/>
                  <a:gd name="connsiteY39" fmla="*/ 685510 h 812898"/>
                  <a:gd name="connsiteX40" fmla="*/ 1462578 w 3118069"/>
                  <a:gd name="connsiteY40" fmla="*/ 445477 h 812898"/>
                  <a:gd name="connsiteX41" fmla="*/ 1462579 w 3118069"/>
                  <a:gd name="connsiteY41" fmla="*/ 445480 h 812898"/>
                  <a:gd name="connsiteX42" fmla="*/ 1470936 w 3118069"/>
                  <a:gd name="connsiteY42" fmla="*/ 455289 h 812898"/>
                  <a:gd name="connsiteX43" fmla="*/ 1481248 w 3118069"/>
                  <a:gd name="connsiteY43" fmla="*/ 473972 h 812898"/>
                  <a:gd name="connsiteX44" fmla="*/ 1481251 w 3118069"/>
                  <a:gd name="connsiteY44" fmla="*/ 473977 h 812898"/>
                  <a:gd name="connsiteX45" fmla="*/ 1470936 w 3118069"/>
                  <a:gd name="connsiteY45" fmla="*/ 455288 h 812898"/>
                  <a:gd name="connsiteX46" fmla="*/ 1405239 w 3118069"/>
                  <a:gd name="connsiteY46" fmla="*/ 378180 h 812898"/>
                  <a:gd name="connsiteX47" fmla="*/ 1405245 w 3118069"/>
                  <a:gd name="connsiteY47" fmla="*/ 378186 h 812898"/>
                  <a:gd name="connsiteX48" fmla="*/ 1453987 w 3118069"/>
                  <a:gd name="connsiteY48" fmla="*/ 432367 h 812898"/>
                  <a:gd name="connsiteX49" fmla="*/ 1462568 w 3118069"/>
                  <a:gd name="connsiteY49" fmla="*/ 445464 h 812898"/>
                  <a:gd name="connsiteX50" fmla="*/ 1462569 w 3118069"/>
                  <a:gd name="connsiteY50" fmla="*/ 445466 h 812898"/>
                  <a:gd name="connsiteX51" fmla="*/ 1453986 w 3118069"/>
                  <a:gd name="connsiteY51" fmla="*/ 432366 h 812898"/>
                  <a:gd name="connsiteX52" fmla="*/ 1390833 w 3118069"/>
                  <a:gd name="connsiteY52" fmla="*/ 362165 h 812898"/>
                  <a:gd name="connsiteX53" fmla="*/ 1390833 w 3118069"/>
                  <a:gd name="connsiteY53" fmla="*/ 362165 h 812898"/>
                  <a:gd name="connsiteX54" fmla="*/ 1393650 w 3118069"/>
                  <a:gd name="connsiteY54" fmla="*/ 364579 h 812898"/>
                  <a:gd name="connsiteX55" fmla="*/ 1298257 w 3118069"/>
                  <a:gd name="connsiteY55" fmla="*/ 282840 h 812898"/>
                  <a:gd name="connsiteX56" fmla="*/ 1298257 w 3118069"/>
                  <a:gd name="connsiteY56" fmla="*/ 282841 h 812898"/>
                  <a:gd name="connsiteX57" fmla="*/ 1301957 w 3118069"/>
                  <a:gd name="connsiteY57" fmla="*/ 285401 h 812898"/>
                  <a:gd name="connsiteX58" fmla="*/ 1268849 w 3118069"/>
                  <a:gd name="connsiteY58" fmla="*/ 262480 h 812898"/>
                  <a:gd name="connsiteX59" fmla="*/ 1288806 w 3118069"/>
                  <a:gd name="connsiteY59" fmla="*/ 276297 h 812898"/>
                  <a:gd name="connsiteX60" fmla="*/ 1268859 w 3118069"/>
                  <a:gd name="connsiteY60" fmla="*/ 262486 h 812898"/>
                  <a:gd name="connsiteX61" fmla="*/ 1186866 w 3118069"/>
                  <a:gd name="connsiteY61" fmla="*/ 208917 h 812898"/>
                  <a:gd name="connsiteX62" fmla="*/ 1268841 w 3118069"/>
                  <a:gd name="connsiteY62" fmla="*/ 262474 h 812898"/>
                  <a:gd name="connsiteX63" fmla="*/ 1268826 w 3118069"/>
                  <a:gd name="connsiteY63" fmla="*/ 262464 h 812898"/>
                  <a:gd name="connsiteX64" fmla="*/ 1186872 w 3118069"/>
                  <a:gd name="connsiteY64" fmla="*/ 208920 h 812898"/>
                  <a:gd name="connsiteX65" fmla="*/ 1143883 w 3118069"/>
                  <a:gd name="connsiteY65" fmla="*/ 184901 h 812898"/>
                  <a:gd name="connsiteX66" fmla="*/ 1143884 w 3118069"/>
                  <a:gd name="connsiteY66" fmla="*/ 184901 h 812898"/>
                  <a:gd name="connsiteX67" fmla="*/ 1170510 w 3118069"/>
                  <a:gd name="connsiteY67" fmla="*/ 198231 h 812898"/>
                  <a:gd name="connsiteX68" fmla="*/ 1184432 w 3118069"/>
                  <a:gd name="connsiteY68" fmla="*/ 207327 h 812898"/>
                  <a:gd name="connsiteX69" fmla="*/ 1170511 w 3118069"/>
                  <a:gd name="connsiteY69" fmla="*/ 198231 h 812898"/>
                  <a:gd name="connsiteX70" fmla="*/ 2531210 w 3118069"/>
                  <a:gd name="connsiteY70" fmla="*/ 579188 h 812898"/>
                  <a:gd name="connsiteX71" fmla="*/ 2471233 w 3118069"/>
                  <a:gd name="connsiteY71" fmla="*/ 603176 h 812898"/>
                  <a:gd name="connsiteX72" fmla="*/ 2502756 w 3118069"/>
                  <a:gd name="connsiteY72" fmla="*/ 592992 h 812898"/>
                  <a:gd name="connsiteX73" fmla="*/ 3118069 w 3118069"/>
                  <a:gd name="connsiteY73" fmla="*/ 175614 h 812898"/>
                  <a:gd name="connsiteX74" fmla="*/ 3033371 w 3118069"/>
                  <a:gd name="connsiteY74" fmla="*/ 264960 h 812898"/>
                  <a:gd name="connsiteX75" fmla="*/ 2756348 w 3118069"/>
                  <a:gd name="connsiteY75" fmla="*/ 469966 h 812898"/>
                  <a:gd name="connsiteX76" fmla="*/ 2756341 w 3118069"/>
                  <a:gd name="connsiteY76" fmla="*/ 469970 h 812898"/>
                  <a:gd name="connsiteX77" fmla="*/ 2756349 w 3118069"/>
                  <a:gd name="connsiteY77" fmla="*/ 469966 h 812898"/>
                  <a:gd name="connsiteX78" fmla="*/ 2891797 w 3118069"/>
                  <a:gd name="connsiteY78" fmla="*/ 381067 h 812898"/>
                  <a:gd name="connsiteX79" fmla="*/ 2893841 w 3118069"/>
                  <a:gd name="connsiteY79" fmla="*/ 382421 h 812898"/>
                  <a:gd name="connsiteX80" fmla="*/ 2802623 w 3118069"/>
                  <a:gd name="connsiteY80" fmla="*/ 448078 h 812898"/>
                  <a:gd name="connsiteX81" fmla="*/ 897845 w 3118069"/>
                  <a:gd name="connsiteY81" fmla="*/ 708403 h 812898"/>
                  <a:gd name="connsiteX82" fmla="*/ 478388 w 3118069"/>
                  <a:gd name="connsiteY82" fmla="*/ 528427 h 812898"/>
                  <a:gd name="connsiteX83" fmla="*/ 415590 w 3118069"/>
                  <a:gd name="connsiteY83" fmla="*/ 489360 h 812898"/>
                  <a:gd name="connsiteX84" fmla="*/ 581172 w 3118069"/>
                  <a:gd name="connsiteY84" fmla="*/ 570707 h 812898"/>
                  <a:gd name="connsiteX85" fmla="*/ 961414 w 3118069"/>
                  <a:gd name="connsiteY85" fmla="*/ 695339 h 812898"/>
                  <a:gd name="connsiteX86" fmla="*/ 581172 w 3118069"/>
                  <a:gd name="connsiteY86" fmla="*/ 570707 h 812898"/>
                  <a:gd name="connsiteX87" fmla="*/ 415590 w 3118069"/>
                  <a:gd name="connsiteY87" fmla="*/ 489360 h 812898"/>
                  <a:gd name="connsiteX88" fmla="*/ 313328 w 3118069"/>
                  <a:gd name="connsiteY88" fmla="*/ 425743 h 812898"/>
                  <a:gd name="connsiteX89" fmla="*/ 288440 w 3118069"/>
                  <a:gd name="connsiteY89" fmla="*/ 410169 h 812898"/>
                  <a:gd name="connsiteX90" fmla="*/ 288439 w 3118069"/>
                  <a:gd name="connsiteY90" fmla="*/ 410167 h 812898"/>
                  <a:gd name="connsiteX91" fmla="*/ 261278 w 3118069"/>
                  <a:gd name="connsiteY91" fmla="*/ 393172 h 812898"/>
                  <a:gd name="connsiteX92" fmla="*/ 128300 w 3118069"/>
                  <a:gd name="connsiteY92" fmla="*/ 287346 h 812898"/>
                  <a:gd name="connsiteX93" fmla="*/ 126885 w 3118069"/>
                  <a:gd name="connsiteY93" fmla="*/ 285896 h 812898"/>
                  <a:gd name="connsiteX94" fmla="*/ 246066 w 3118069"/>
                  <a:gd name="connsiteY94" fmla="*/ 377573 h 812898"/>
                  <a:gd name="connsiteX95" fmla="*/ 126886 w 3118069"/>
                  <a:gd name="connsiteY95" fmla="*/ 285896 h 812898"/>
                  <a:gd name="connsiteX96" fmla="*/ 15610 w 3118069"/>
                  <a:gd name="connsiteY96" fmla="*/ 171630 h 812898"/>
                  <a:gd name="connsiteX97" fmla="*/ 0 w 3118069"/>
                  <a:gd name="connsiteY97" fmla="*/ 150865 h 812898"/>
                  <a:gd name="connsiteX98" fmla="*/ 30263 w 3118069"/>
                  <a:gd name="connsiteY98" fmla="*/ 119397 h 812898"/>
                  <a:gd name="connsiteX99" fmla="*/ 873647 w 3118069"/>
                  <a:gd name="connsiteY99" fmla="*/ 69571 h 812898"/>
                  <a:gd name="connsiteX100" fmla="*/ 1029967 w 3118069"/>
                  <a:gd name="connsiteY100" fmla="*/ 127871 h 812898"/>
                  <a:gd name="connsiteX101" fmla="*/ 1143880 w 3118069"/>
                  <a:gd name="connsiteY101" fmla="*/ 184899 h 812898"/>
                  <a:gd name="connsiteX102" fmla="*/ 1102375 w 3118069"/>
                  <a:gd name="connsiteY102" fmla="*/ 161709 h 812898"/>
                  <a:gd name="connsiteX103" fmla="*/ 1074632 w 3118069"/>
                  <a:gd name="connsiteY103" fmla="*/ 148744 h 812898"/>
                  <a:gd name="connsiteX104" fmla="*/ 1075133 w 3118069"/>
                  <a:gd name="connsiteY104" fmla="*/ 148446 h 812898"/>
                  <a:gd name="connsiteX105" fmla="*/ 1077697 w 3118069"/>
                  <a:gd name="connsiteY105" fmla="*/ 146546 h 812898"/>
                  <a:gd name="connsiteX106" fmla="*/ 1140657 w 3118069"/>
                  <a:gd name="connsiteY106" fmla="*/ 176718 h 812898"/>
                  <a:gd name="connsiteX107" fmla="*/ 2128212 w 3118069"/>
                  <a:gd name="connsiteY107" fmla="*/ 370036 h 812898"/>
                  <a:gd name="connsiteX108" fmla="*/ 3115767 w 3118069"/>
                  <a:gd name="connsiteY108" fmla="*/ 176717 h 8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118069" h="812898">
                    <a:moveTo>
                      <a:pt x="313327" y="425744"/>
                    </a:moveTo>
                    <a:lnTo>
                      <a:pt x="415589" y="489361"/>
                    </a:lnTo>
                    <a:lnTo>
                      <a:pt x="412813" y="487998"/>
                    </a:lnTo>
                    <a:close/>
                    <a:moveTo>
                      <a:pt x="288439" y="410169"/>
                    </a:moveTo>
                    <a:lnTo>
                      <a:pt x="313327" y="425743"/>
                    </a:lnTo>
                    <a:lnTo>
                      <a:pt x="289056" y="410644"/>
                    </a:lnTo>
                    <a:close/>
                    <a:moveTo>
                      <a:pt x="1519921" y="758537"/>
                    </a:moveTo>
                    <a:lnTo>
                      <a:pt x="1518281" y="762393"/>
                    </a:lnTo>
                    <a:lnTo>
                      <a:pt x="1388133" y="758182"/>
                    </a:lnTo>
                    <a:lnTo>
                      <a:pt x="1518281" y="762393"/>
                    </a:lnTo>
                    <a:close/>
                    <a:moveTo>
                      <a:pt x="1771544" y="755827"/>
                    </a:moveTo>
                    <a:lnTo>
                      <a:pt x="1568726" y="764026"/>
                    </a:lnTo>
                    <a:lnTo>
                      <a:pt x="1518282" y="762394"/>
                    </a:lnTo>
                    <a:lnTo>
                      <a:pt x="1518282" y="762394"/>
                    </a:lnTo>
                    <a:lnTo>
                      <a:pt x="1568727" y="764026"/>
                    </a:lnTo>
                    <a:cubicBezTo>
                      <a:pt x="1625885" y="764026"/>
                      <a:pt x="1682409" y="762286"/>
                      <a:pt x="1738177" y="758884"/>
                    </a:cubicBezTo>
                    <a:close/>
                    <a:moveTo>
                      <a:pt x="1938694" y="737151"/>
                    </a:moveTo>
                    <a:lnTo>
                      <a:pt x="1830294" y="750443"/>
                    </a:lnTo>
                    <a:lnTo>
                      <a:pt x="1903092" y="743772"/>
                    </a:lnTo>
                    <a:close/>
                    <a:moveTo>
                      <a:pt x="1534142" y="585857"/>
                    </a:moveTo>
                    <a:lnTo>
                      <a:pt x="1534143" y="585860"/>
                    </a:lnTo>
                    <a:lnTo>
                      <a:pt x="1536545" y="593346"/>
                    </a:lnTo>
                    <a:cubicBezTo>
                      <a:pt x="1540205" y="608544"/>
                      <a:pt x="1542598" y="623640"/>
                      <a:pt x="1543670" y="638578"/>
                    </a:cubicBezTo>
                    <a:lnTo>
                      <a:pt x="1543471" y="649538"/>
                    </a:lnTo>
                    <a:lnTo>
                      <a:pt x="1543471" y="649539"/>
                    </a:lnTo>
                    <a:lnTo>
                      <a:pt x="1543670" y="638578"/>
                    </a:lnTo>
                    <a:cubicBezTo>
                      <a:pt x="1542598" y="623640"/>
                      <a:pt x="1540205" y="608544"/>
                      <a:pt x="1536545" y="593346"/>
                    </a:cubicBezTo>
                    <a:close/>
                    <a:moveTo>
                      <a:pt x="1533566" y="581929"/>
                    </a:moveTo>
                    <a:lnTo>
                      <a:pt x="1534140" y="585849"/>
                    </a:lnTo>
                    <a:lnTo>
                      <a:pt x="1534141" y="585853"/>
                    </a:lnTo>
                    <a:close/>
                    <a:moveTo>
                      <a:pt x="1521828" y="547500"/>
                    </a:moveTo>
                    <a:lnTo>
                      <a:pt x="1530376" y="574129"/>
                    </a:lnTo>
                    <a:lnTo>
                      <a:pt x="1530377" y="574131"/>
                    </a:lnTo>
                    <a:close/>
                    <a:moveTo>
                      <a:pt x="1511531" y="528841"/>
                    </a:moveTo>
                    <a:lnTo>
                      <a:pt x="1512781" y="531106"/>
                    </a:lnTo>
                    <a:lnTo>
                      <a:pt x="1512781" y="531105"/>
                    </a:lnTo>
                    <a:close/>
                    <a:moveTo>
                      <a:pt x="2216402" y="685505"/>
                    </a:moveTo>
                    <a:lnTo>
                      <a:pt x="2216385" y="685510"/>
                    </a:lnTo>
                    <a:lnTo>
                      <a:pt x="2216371" y="685513"/>
                    </a:lnTo>
                    <a:lnTo>
                      <a:pt x="2216386" y="685510"/>
                    </a:lnTo>
                    <a:close/>
                    <a:moveTo>
                      <a:pt x="1462578" y="445477"/>
                    </a:moveTo>
                    <a:lnTo>
                      <a:pt x="1462579" y="445480"/>
                    </a:lnTo>
                    <a:lnTo>
                      <a:pt x="1470936" y="455289"/>
                    </a:lnTo>
                    <a:lnTo>
                      <a:pt x="1481248" y="473972"/>
                    </a:lnTo>
                    <a:lnTo>
                      <a:pt x="1481251" y="473977"/>
                    </a:lnTo>
                    <a:lnTo>
                      <a:pt x="1470936" y="455288"/>
                    </a:lnTo>
                    <a:close/>
                    <a:moveTo>
                      <a:pt x="1405239" y="378180"/>
                    </a:moveTo>
                    <a:lnTo>
                      <a:pt x="1405245" y="378186"/>
                    </a:lnTo>
                    <a:lnTo>
                      <a:pt x="1453987" y="432367"/>
                    </a:lnTo>
                    <a:lnTo>
                      <a:pt x="1462568" y="445464"/>
                    </a:lnTo>
                    <a:lnTo>
                      <a:pt x="1462569" y="445466"/>
                    </a:lnTo>
                    <a:lnTo>
                      <a:pt x="1453986" y="432366"/>
                    </a:lnTo>
                    <a:close/>
                    <a:moveTo>
                      <a:pt x="1390833" y="362165"/>
                    </a:moveTo>
                    <a:lnTo>
                      <a:pt x="1390833" y="362165"/>
                    </a:lnTo>
                    <a:lnTo>
                      <a:pt x="1393650" y="364579"/>
                    </a:lnTo>
                    <a:close/>
                    <a:moveTo>
                      <a:pt x="1298257" y="282840"/>
                    </a:moveTo>
                    <a:lnTo>
                      <a:pt x="1298257" y="282841"/>
                    </a:lnTo>
                    <a:lnTo>
                      <a:pt x="1301957" y="285401"/>
                    </a:lnTo>
                    <a:close/>
                    <a:moveTo>
                      <a:pt x="1268849" y="262480"/>
                    </a:moveTo>
                    <a:lnTo>
                      <a:pt x="1288806" y="276297"/>
                    </a:lnTo>
                    <a:lnTo>
                      <a:pt x="1268859" y="262486"/>
                    </a:lnTo>
                    <a:close/>
                    <a:moveTo>
                      <a:pt x="1186866" y="208917"/>
                    </a:moveTo>
                    <a:lnTo>
                      <a:pt x="1268841" y="262474"/>
                    </a:lnTo>
                    <a:lnTo>
                      <a:pt x="1268826" y="262464"/>
                    </a:lnTo>
                    <a:lnTo>
                      <a:pt x="1186872" y="208920"/>
                    </a:lnTo>
                    <a:close/>
                    <a:moveTo>
                      <a:pt x="1143883" y="184901"/>
                    </a:moveTo>
                    <a:lnTo>
                      <a:pt x="1143884" y="184901"/>
                    </a:lnTo>
                    <a:lnTo>
                      <a:pt x="1170510" y="198231"/>
                    </a:lnTo>
                    <a:lnTo>
                      <a:pt x="1184432" y="207327"/>
                    </a:lnTo>
                    <a:lnTo>
                      <a:pt x="1170511" y="198231"/>
                    </a:lnTo>
                    <a:close/>
                    <a:moveTo>
                      <a:pt x="2531210" y="579188"/>
                    </a:moveTo>
                    <a:lnTo>
                      <a:pt x="2471233" y="603176"/>
                    </a:lnTo>
                    <a:lnTo>
                      <a:pt x="2502756" y="592992"/>
                    </a:lnTo>
                    <a:close/>
                    <a:moveTo>
                      <a:pt x="3118069" y="175614"/>
                    </a:moveTo>
                    <a:lnTo>
                      <a:pt x="3033371" y="264960"/>
                    </a:lnTo>
                    <a:cubicBezTo>
                      <a:pt x="2954017" y="340235"/>
                      <a:pt x="2860906" y="409065"/>
                      <a:pt x="2756348" y="469966"/>
                    </a:cubicBezTo>
                    <a:lnTo>
                      <a:pt x="2756341" y="469970"/>
                    </a:lnTo>
                    <a:lnTo>
                      <a:pt x="2756349" y="469966"/>
                    </a:lnTo>
                    <a:lnTo>
                      <a:pt x="2891797" y="381067"/>
                    </a:lnTo>
                    <a:lnTo>
                      <a:pt x="2893841" y="382421"/>
                    </a:lnTo>
                    <a:lnTo>
                      <a:pt x="2802623" y="448078"/>
                    </a:lnTo>
                    <a:cubicBezTo>
                      <a:pt x="2258060" y="801747"/>
                      <a:pt x="1565608" y="918512"/>
                      <a:pt x="897845" y="708403"/>
                    </a:cubicBezTo>
                    <a:cubicBezTo>
                      <a:pt x="749453" y="661711"/>
                      <a:pt x="609305" y="601088"/>
                      <a:pt x="478388" y="528427"/>
                    </a:cubicBezTo>
                    <a:lnTo>
                      <a:pt x="415590" y="489360"/>
                    </a:lnTo>
                    <a:lnTo>
                      <a:pt x="581172" y="570707"/>
                    </a:lnTo>
                    <a:cubicBezTo>
                      <a:pt x="698631" y="621562"/>
                      <a:pt x="826149" y="663599"/>
                      <a:pt x="961414" y="695339"/>
                    </a:cubicBezTo>
                    <a:cubicBezTo>
                      <a:pt x="826150" y="663599"/>
                      <a:pt x="698632" y="621561"/>
                      <a:pt x="581172" y="570707"/>
                    </a:cubicBezTo>
                    <a:lnTo>
                      <a:pt x="415590" y="489360"/>
                    </a:lnTo>
                    <a:lnTo>
                      <a:pt x="313328" y="425743"/>
                    </a:lnTo>
                    <a:lnTo>
                      <a:pt x="288440" y="410169"/>
                    </a:lnTo>
                    <a:lnTo>
                      <a:pt x="288439" y="410167"/>
                    </a:lnTo>
                    <a:lnTo>
                      <a:pt x="261278" y="393172"/>
                    </a:lnTo>
                    <a:cubicBezTo>
                      <a:pt x="213763" y="359670"/>
                      <a:pt x="169340" y="324332"/>
                      <a:pt x="128300" y="287346"/>
                    </a:cubicBezTo>
                    <a:lnTo>
                      <a:pt x="126885" y="285896"/>
                    </a:lnTo>
                    <a:lnTo>
                      <a:pt x="246066" y="377573"/>
                    </a:lnTo>
                    <a:lnTo>
                      <a:pt x="126886" y="285896"/>
                    </a:lnTo>
                    <a:lnTo>
                      <a:pt x="15610" y="171630"/>
                    </a:lnTo>
                    <a:lnTo>
                      <a:pt x="0" y="150865"/>
                    </a:lnTo>
                    <a:lnTo>
                      <a:pt x="30263" y="119397"/>
                    </a:lnTo>
                    <a:cubicBezTo>
                      <a:pt x="182391" y="-15344"/>
                      <a:pt x="519779" y="-41773"/>
                      <a:pt x="873647" y="69571"/>
                    </a:cubicBezTo>
                    <a:cubicBezTo>
                      <a:pt x="928088" y="86701"/>
                      <a:pt x="980342" y="106280"/>
                      <a:pt x="1029967" y="127871"/>
                    </a:cubicBezTo>
                    <a:lnTo>
                      <a:pt x="1143880" y="184899"/>
                    </a:lnTo>
                    <a:lnTo>
                      <a:pt x="1102375" y="161709"/>
                    </a:lnTo>
                    <a:lnTo>
                      <a:pt x="1074632" y="148744"/>
                    </a:lnTo>
                    <a:lnTo>
                      <a:pt x="1075133" y="148446"/>
                    </a:lnTo>
                    <a:lnTo>
                      <a:pt x="1077697" y="146546"/>
                    </a:lnTo>
                    <a:lnTo>
                      <a:pt x="1140657" y="176718"/>
                    </a:lnTo>
                    <a:cubicBezTo>
                      <a:pt x="1422560" y="298770"/>
                      <a:pt x="1762399" y="370037"/>
                      <a:pt x="2128212" y="370036"/>
                    </a:cubicBezTo>
                    <a:cubicBezTo>
                      <a:pt x="2494023" y="370037"/>
                      <a:pt x="2833864" y="298769"/>
                      <a:pt x="3115767" y="176717"/>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24" name="Freeform 5"/>
              <p:cNvSpPr>
                <a:spLocks/>
              </p:cNvSpPr>
              <p:nvPr/>
            </p:nvSpPr>
            <p:spPr bwMode="auto">
              <a:xfrm>
                <a:off x="1302037" y="1959802"/>
                <a:ext cx="955371" cy="2126934"/>
              </a:xfrm>
              <a:custGeom>
                <a:avLst/>
                <a:gdLst>
                  <a:gd name="T0" fmla="*/ 358 w 506"/>
                  <a:gd name="T1" fmla="*/ 75 h 1130"/>
                  <a:gd name="T2" fmla="*/ 358 w 506"/>
                  <a:gd name="T3" fmla="*/ 75 h 1130"/>
                  <a:gd name="T4" fmla="*/ 338 w 506"/>
                  <a:gd name="T5" fmla="*/ 52 h 1130"/>
                  <a:gd name="T6" fmla="*/ 358 w 506"/>
                  <a:gd name="T7" fmla="*/ 22 h 1130"/>
                  <a:gd name="T8" fmla="*/ 454 w 506"/>
                  <a:gd name="T9" fmla="*/ 45 h 1130"/>
                  <a:gd name="T10" fmla="*/ 470 w 506"/>
                  <a:gd name="T11" fmla="*/ 43 h 1130"/>
                  <a:gd name="T12" fmla="*/ 370 w 506"/>
                  <a:gd name="T13" fmla="*/ 5 h 1130"/>
                  <a:gd name="T14" fmla="*/ 311 w 506"/>
                  <a:gd name="T15" fmla="*/ 34 h 1130"/>
                  <a:gd name="T16" fmla="*/ 266 w 506"/>
                  <a:gd name="T17" fmla="*/ 52 h 1130"/>
                  <a:gd name="T18" fmla="*/ 266 w 506"/>
                  <a:gd name="T19" fmla="*/ 53 h 1130"/>
                  <a:gd name="T20" fmla="*/ 253 w 506"/>
                  <a:gd name="T21" fmla="*/ 52 h 1130"/>
                  <a:gd name="T22" fmla="*/ 0 w 506"/>
                  <a:gd name="T23" fmla="*/ 305 h 1130"/>
                  <a:gd name="T24" fmla="*/ 71 w 506"/>
                  <a:gd name="T25" fmla="*/ 481 h 1130"/>
                  <a:gd name="T26" fmla="*/ 71 w 506"/>
                  <a:gd name="T27" fmla="*/ 481 h 1130"/>
                  <a:gd name="T28" fmla="*/ 105 w 506"/>
                  <a:gd name="T29" fmla="*/ 561 h 1130"/>
                  <a:gd name="T30" fmla="*/ 105 w 506"/>
                  <a:gd name="T31" fmla="*/ 561 h 1130"/>
                  <a:gd name="T32" fmla="*/ 249 w 506"/>
                  <a:gd name="T33" fmla="*/ 1082 h 1130"/>
                  <a:gd name="T34" fmla="*/ 243 w 506"/>
                  <a:gd name="T35" fmla="*/ 1078 h 1130"/>
                  <a:gd name="T36" fmla="*/ 140 w 506"/>
                  <a:gd name="T37" fmla="*/ 601 h 1130"/>
                  <a:gd name="T38" fmla="*/ 204 w 506"/>
                  <a:gd name="T39" fmla="*/ 553 h 1130"/>
                  <a:gd name="T40" fmla="*/ 207 w 506"/>
                  <a:gd name="T41" fmla="*/ 554 h 1130"/>
                  <a:gd name="T42" fmla="*/ 211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8" y="52"/>
                    </a:cubicBezTo>
                    <a:cubicBezTo>
                      <a:pt x="337" y="41"/>
                      <a:pt x="347" y="26"/>
                      <a:pt x="358" y="22"/>
                    </a:cubicBezTo>
                    <a:cubicBezTo>
                      <a:pt x="417" y="1"/>
                      <a:pt x="454" y="45"/>
                      <a:pt x="454" y="45"/>
                    </a:cubicBezTo>
                    <a:cubicBezTo>
                      <a:pt x="470" y="43"/>
                      <a:pt x="470" y="43"/>
                      <a:pt x="470" y="43"/>
                    </a:cubicBezTo>
                    <a:cubicBezTo>
                      <a:pt x="439" y="6"/>
                      <a:pt x="401" y="0"/>
                      <a:pt x="370" y="5"/>
                    </a:cubicBezTo>
                    <a:cubicBezTo>
                      <a:pt x="348" y="8"/>
                      <a:pt x="328" y="19"/>
                      <a:pt x="311" y="34"/>
                    </a:cubicBezTo>
                    <a:cubicBezTo>
                      <a:pt x="286" y="56"/>
                      <a:pt x="266" y="52"/>
                      <a:pt x="266" y="52"/>
                    </a:cubicBezTo>
                    <a:cubicBezTo>
                      <a:pt x="266" y="53"/>
                      <a:pt x="266" y="53"/>
                      <a:pt x="266" y="53"/>
                    </a:cubicBezTo>
                    <a:cubicBezTo>
                      <a:pt x="261" y="52"/>
                      <a:pt x="257" y="52"/>
                      <a:pt x="253" y="52"/>
                    </a:cubicBezTo>
                    <a:cubicBezTo>
                      <a:pt x="113" y="52"/>
                      <a:pt x="0" y="165"/>
                      <a:pt x="0" y="305"/>
                    </a:cubicBezTo>
                    <a:cubicBezTo>
                      <a:pt x="0" y="374"/>
                      <a:pt x="27" y="436"/>
                      <a:pt x="71" y="481"/>
                    </a:cubicBezTo>
                    <a:cubicBezTo>
                      <a:pt x="71" y="481"/>
                      <a:pt x="71" y="481"/>
                      <a:pt x="71" y="481"/>
                    </a:cubicBezTo>
                    <a:cubicBezTo>
                      <a:pt x="111" y="521"/>
                      <a:pt x="105" y="561"/>
                      <a:pt x="105" y="561"/>
                    </a:cubicBezTo>
                    <a:cubicBezTo>
                      <a:pt x="105" y="561"/>
                      <a:pt x="105" y="561"/>
                      <a:pt x="105" y="561"/>
                    </a:cubicBezTo>
                    <a:cubicBezTo>
                      <a:pt x="76" y="769"/>
                      <a:pt x="52" y="1130"/>
                      <a:pt x="249" y="1082"/>
                    </a:cubicBezTo>
                    <a:cubicBezTo>
                      <a:pt x="243" y="1078"/>
                      <a:pt x="243" y="1078"/>
                      <a:pt x="243" y="1078"/>
                    </a:cubicBezTo>
                    <a:cubicBezTo>
                      <a:pt x="243" y="1078"/>
                      <a:pt x="65" y="1108"/>
                      <a:pt x="140" y="601"/>
                    </a:cubicBezTo>
                    <a:cubicBezTo>
                      <a:pt x="143" y="586"/>
                      <a:pt x="155" y="546"/>
                      <a:pt x="204" y="553"/>
                    </a:cubicBezTo>
                    <a:cubicBezTo>
                      <a:pt x="205" y="554"/>
                      <a:pt x="206" y="554"/>
                      <a:pt x="207" y="554"/>
                    </a:cubicBezTo>
                    <a:cubicBezTo>
                      <a:pt x="209" y="554"/>
                      <a:pt x="210" y="554"/>
                      <a:pt x="211" y="555"/>
                    </a:cubicBezTo>
                    <a:cubicBezTo>
                      <a:pt x="215" y="556"/>
                      <a:pt x="219" y="556"/>
                      <a:pt x="222" y="556"/>
                    </a:cubicBezTo>
                    <a:cubicBezTo>
                      <a:pt x="232" y="557"/>
                      <a:pt x="242" y="558"/>
                      <a:pt x="253" y="558"/>
                    </a:cubicBezTo>
                    <a:cubicBezTo>
                      <a:pt x="392" y="558"/>
                      <a:pt x="506" y="445"/>
                      <a:pt x="506" y="305"/>
                    </a:cubicBezTo>
                    <a:cubicBezTo>
                      <a:pt x="506" y="203"/>
                      <a:pt x="445" y="115"/>
                      <a:pt x="358" y="7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sz="1200" b="1"/>
              </a:p>
            </p:txBody>
          </p:sp>
          <p:sp>
            <p:nvSpPr>
              <p:cNvPr id="25" name="文本框 24"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SpPr txBox="1"/>
              <p:nvPr/>
            </p:nvSpPr>
            <p:spPr>
              <a:xfrm>
                <a:off x="2121433" y="2337249"/>
                <a:ext cx="896510" cy="1097694"/>
              </a:xfrm>
              <a:prstGeom prst="rect">
                <a:avLst/>
              </a:prstGeom>
              <a:noFill/>
            </p:spPr>
            <p:txBody>
              <a:bodyPr wrap="none" rtlCol="0">
                <a:spAutoFit/>
              </a:bodyPr>
              <a:lstStyle/>
              <a:p>
                <a:pPr defTabSz="914103">
                  <a:defRPr/>
                </a:pPr>
                <a:r>
                  <a:rPr lang="zh-CN" altLang="en-US" sz="16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1600" b="1" kern="0" dirty="0">
                  <a:solidFill>
                    <a:schemeClr val="tx1">
                      <a:lumMod val="85000"/>
                      <a:lumOff val="15000"/>
                    </a:schemeClr>
                  </a:solidFill>
                  <a:latin typeface="幼圆" panose="02010509060101010101" pitchFamily="49" charset="-122"/>
                  <a:ea typeface="幼圆" panose="02010509060101010101" pitchFamily="49" charset="-122"/>
                </a:endParaRPr>
              </a:p>
              <a:p>
                <a:r>
                  <a:rPr lang="en-US" altLang="zh-CN" sz="2000" b="1" dirty="0">
                    <a:solidFill>
                      <a:srgbClr val="FBFBFB"/>
                    </a:solidFill>
                    <a:latin typeface="Arial Black" panose="020B0A04020102020204" pitchFamily="34" charset="0"/>
                    <a:ea typeface="幼圆" panose="02010509060101010101" pitchFamily="49" charset="-122"/>
                    <a:cs typeface="Kartika" panose="02020503030404060203" pitchFamily="18" charset="0"/>
                  </a:rPr>
                  <a:t>02</a:t>
                </a:r>
              </a:p>
            </p:txBody>
          </p:sp>
        </p:grpSp>
        <p:sp>
          <p:nvSpPr>
            <p:cNvPr id="20" name="Freeform 26"/>
            <p:cNvSpPr>
              <a:spLocks noEditPoints="1"/>
            </p:cNvSpPr>
            <p:nvPr/>
          </p:nvSpPr>
          <p:spPr bwMode="auto">
            <a:xfrm>
              <a:off x="5319706" y="2985663"/>
              <a:ext cx="355998" cy="374024"/>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BFBFB"/>
            </a:solidFill>
            <a:ln>
              <a:noFill/>
            </a:ln>
          </p:spPr>
          <p:txBody>
            <a:bodyPr vert="horz" wrap="square" lIns="91440" tIns="45720" rIns="91440" bIns="45720" numCol="1" anchor="t" anchorCtr="0" compatLnSpc="1">
              <a:prstTxWarp prst="textNoShape">
                <a:avLst/>
              </a:prstTxWarp>
            </a:bodyPr>
            <a:lstStyle/>
            <a:p>
              <a:endParaRPr lang="zh-CN" altLang="en-US" sz="1200" b="1">
                <a:solidFill>
                  <a:schemeClr val="accent2"/>
                </a:solidFill>
              </a:endParaRPr>
            </a:p>
          </p:txBody>
        </p:sp>
      </p:grpSp>
      <p:grpSp>
        <p:nvGrpSpPr>
          <p:cNvPr id="26" name="组合 2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6200258" y="1467465"/>
            <a:ext cx="1270019" cy="1307337"/>
            <a:chOff x="8993343" y="2661219"/>
            <a:chExt cx="2157599" cy="2220312"/>
          </a:xfrm>
        </p:grpSpPr>
        <p:grpSp>
          <p:nvGrpSpPr>
            <p:cNvPr id="27" name="组合 26"/>
            <p:cNvGrpSpPr/>
            <p:nvPr/>
          </p:nvGrpSpPr>
          <p:grpSpPr>
            <a:xfrm>
              <a:off x="8993343" y="2661219"/>
              <a:ext cx="2157599" cy="2220312"/>
              <a:chOff x="1283025" y="1959802"/>
              <a:chExt cx="2157599" cy="2220312"/>
            </a:xfrm>
          </p:grpSpPr>
          <p:sp>
            <p:nvSpPr>
              <p:cNvPr id="29" name="椭圆 28"/>
              <p:cNvSpPr/>
              <p:nvPr/>
            </p:nvSpPr>
            <p:spPr>
              <a:xfrm>
                <a:off x="1283025" y="2022514"/>
                <a:ext cx="2157599" cy="2157600"/>
              </a:xfrm>
              <a:prstGeom prst="ellipse">
                <a:avLst/>
              </a:prstGeom>
              <a:solidFill>
                <a:schemeClr val="accent3"/>
              </a:solidFill>
              <a:ln>
                <a:noFill/>
              </a:ln>
              <a:effectLst>
                <a:outerShdw blurRad="1905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30" name="任意多边形 29"/>
              <p:cNvSpPr/>
              <p:nvPr/>
            </p:nvSpPr>
            <p:spPr>
              <a:xfrm>
                <a:off x="1288567" y="3211062"/>
                <a:ext cx="2027161" cy="969052"/>
              </a:xfrm>
              <a:custGeom>
                <a:avLst/>
                <a:gdLst>
                  <a:gd name="connsiteX0" fmla="*/ 0 w 4234317"/>
                  <a:gd name="connsiteY0" fmla="*/ 0 h 2024148"/>
                  <a:gd name="connsiteX1" fmla="*/ 127158 w 4234317"/>
                  <a:gd name="connsiteY1" fmla="*/ 209308 h 2024148"/>
                  <a:gd name="connsiteX2" fmla="*/ 2462040 w 4234317"/>
                  <a:gd name="connsiteY2" fmla="*/ 1450755 h 2024148"/>
                  <a:gd name="connsiteX3" fmla="*/ 4036365 w 4234317"/>
                  <a:gd name="connsiteY3" fmla="*/ 969866 h 2024148"/>
                  <a:gd name="connsiteX4" fmla="*/ 4234317 w 4234317"/>
                  <a:gd name="connsiteY4" fmla="*/ 821840 h 2024148"/>
                  <a:gd name="connsiteX5" fmla="*/ 4223229 w 4234317"/>
                  <a:gd name="connsiteY5" fmla="*/ 844859 h 2024148"/>
                  <a:gd name="connsiteX6" fmla="*/ 2241812 w 4234317"/>
                  <a:gd name="connsiteY6" fmla="*/ 2024148 h 2024148"/>
                  <a:gd name="connsiteX7" fmla="*/ 58 w 4234317"/>
                  <a:gd name="connsiteY7" fmla="*/ 1156 h 20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4317" h="2024148">
                    <a:moveTo>
                      <a:pt x="0" y="0"/>
                    </a:moveTo>
                    <a:lnTo>
                      <a:pt x="127158" y="209308"/>
                    </a:lnTo>
                    <a:cubicBezTo>
                      <a:pt x="633172" y="958308"/>
                      <a:pt x="1490098" y="1450755"/>
                      <a:pt x="2462040" y="1450755"/>
                    </a:cubicBezTo>
                    <a:cubicBezTo>
                      <a:pt x="3045206" y="1450755"/>
                      <a:pt x="3586965" y="1273474"/>
                      <a:pt x="4036365" y="969866"/>
                    </a:cubicBezTo>
                    <a:lnTo>
                      <a:pt x="4234317" y="821840"/>
                    </a:lnTo>
                    <a:lnTo>
                      <a:pt x="4223229" y="844859"/>
                    </a:lnTo>
                    <a:cubicBezTo>
                      <a:pt x="3841641" y="1547297"/>
                      <a:pt x="3097414" y="2024148"/>
                      <a:pt x="2241812" y="2024148"/>
                    </a:cubicBezTo>
                    <a:cubicBezTo>
                      <a:pt x="1075082" y="2024148"/>
                      <a:pt x="115454" y="1137441"/>
                      <a:pt x="58" y="1156"/>
                    </a:cubicBezTo>
                    <a:close/>
                  </a:path>
                </a:pathLst>
              </a:custGeom>
              <a:solidFill>
                <a:schemeClr val="accent3">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31" name="任意多边形 30"/>
              <p:cNvSpPr/>
              <p:nvPr/>
            </p:nvSpPr>
            <p:spPr>
              <a:xfrm rot="20552036">
                <a:off x="1874003" y="3752627"/>
                <a:ext cx="1492762" cy="389172"/>
              </a:xfrm>
              <a:custGeom>
                <a:avLst/>
                <a:gdLst>
                  <a:gd name="connsiteX0" fmla="*/ 313327 w 3118069"/>
                  <a:gd name="connsiteY0" fmla="*/ 425744 h 812898"/>
                  <a:gd name="connsiteX1" fmla="*/ 415589 w 3118069"/>
                  <a:gd name="connsiteY1" fmla="*/ 489361 h 812898"/>
                  <a:gd name="connsiteX2" fmla="*/ 412813 w 3118069"/>
                  <a:gd name="connsiteY2" fmla="*/ 487998 h 812898"/>
                  <a:gd name="connsiteX3" fmla="*/ 288439 w 3118069"/>
                  <a:gd name="connsiteY3" fmla="*/ 410169 h 812898"/>
                  <a:gd name="connsiteX4" fmla="*/ 313327 w 3118069"/>
                  <a:gd name="connsiteY4" fmla="*/ 425743 h 812898"/>
                  <a:gd name="connsiteX5" fmla="*/ 289056 w 3118069"/>
                  <a:gd name="connsiteY5" fmla="*/ 410644 h 812898"/>
                  <a:gd name="connsiteX6" fmla="*/ 1519921 w 3118069"/>
                  <a:gd name="connsiteY6" fmla="*/ 758537 h 812898"/>
                  <a:gd name="connsiteX7" fmla="*/ 1518281 w 3118069"/>
                  <a:gd name="connsiteY7" fmla="*/ 762393 h 812898"/>
                  <a:gd name="connsiteX8" fmla="*/ 1388133 w 3118069"/>
                  <a:gd name="connsiteY8" fmla="*/ 758182 h 812898"/>
                  <a:gd name="connsiteX9" fmla="*/ 1518281 w 3118069"/>
                  <a:gd name="connsiteY9" fmla="*/ 762393 h 812898"/>
                  <a:gd name="connsiteX10" fmla="*/ 1771544 w 3118069"/>
                  <a:gd name="connsiteY10" fmla="*/ 755827 h 812898"/>
                  <a:gd name="connsiteX11" fmla="*/ 1568726 w 3118069"/>
                  <a:gd name="connsiteY11" fmla="*/ 764026 h 812898"/>
                  <a:gd name="connsiteX12" fmla="*/ 1518282 w 3118069"/>
                  <a:gd name="connsiteY12" fmla="*/ 762394 h 812898"/>
                  <a:gd name="connsiteX13" fmla="*/ 1518282 w 3118069"/>
                  <a:gd name="connsiteY13" fmla="*/ 762394 h 812898"/>
                  <a:gd name="connsiteX14" fmla="*/ 1568727 w 3118069"/>
                  <a:gd name="connsiteY14" fmla="*/ 764026 h 812898"/>
                  <a:gd name="connsiteX15" fmla="*/ 1738177 w 3118069"/>
                  <a:gd name="connsiteY15" fmla="*/ 758884 h 812898"/>
                  <a:gd name="connsiteX16" fmla="*/ 1938694 w 3118069"/>
                  <a:gd name="connsiteY16" fmla="*/ 737151 h 812898"/>
                  <a:gd name="connsiteX17" fmla="*/ 1830294 w 3118069"/>
                  <a:gd name="connsiteY17" fmla="*/ 750443 h 812898"/>
                  <a:gd name="connsiteX18" fmla="*/ 1903092 w 3118069"/>
                  <a:gd name="connsiteY18" fmla="*/ 743772 h 812898"/>
                  <a:gd name="connsiteX19" fmla="*/ 1534142 w 3118069"/>
                  <a:gd name="connsiteY19" fmla="*/ 585857 h 812898"/>
                  <a:gd name="connsiteX20" fmla="*/ 1534143 w 3118069"/>
                  <a:gd name="connsiteY20" fmla="*/ 585860 h 812898"/>
                  <a:gd name="connsiteX21" fmla="*/ 1536545 w 3118069"/>
                  <a:gd name="connsiteY21" fmla="*/ 593346 h 812898"/>
                  <a:gd name="connsiteX22" fmla="*/ 1543670 w 3118069"/>
                  <a:gd name="connsiteY22" fmla="*/ 638578 h 812898"/>
                  <a:gd name="connsiteX23" fmla="*/ 1543471 w 3118069"/>
                  <a:gd name="connsiteY23" fmla="*/ 649538 h 812898"/>
                  <a:gd name="connsiteX24" fmla="*/ 1543471 w 3118069"/>
                  <a:gd name="connsiteY24" fmla="*/ 649539 h 812898"/>
                  <a:gd name="connsiteX25" fmla="*/ 1543670 w 3118069"/>
                  <a:gd name="connsiteY25" fmla="*/ 638578 h 812898"/>
                  <a:gd name="connsiteX26" fmla="*/ 1536545 w 3118069"/>
                  <a:gd name="connsiteY26" fmla="*/ 593346 h 812898"/>
                  <a:gd name="connsiteX27" fmla="*/ 1533566 w 3118069"/>
                  <a:gd name="connsiteY27" fmla="*/ 581929 h 812898"/>
                  <a:gd name="connsiteX28" fmla="*/ 1534140 w 3118069"/>
                  <a:gd name="connsiteY28" fmla="*/ 585849 h 812898"/>
                  <a:gd name="connsiteX29" fmla="*/ 1534141 w 3118069"/>
                  <a:gd name="connsiteY29" fmla="*/ 585853 h 812898"/>
                  <a:gd name="connsiteX30" fmla="*/ 1521828 w 3118069"/>
                  <a:gd name="connsiteY30" fmla="*/ 547500 h 812898"/>
                  <a:gd name="connsiteX31" fmla="*/ 1530376 w 3118069"/>
                  <a:gd name="connsiteY31" fmla="*/ 574129 h 812898"/>
                  <a:gd name="connsiteX32" fmla="*/ 1530377 w 3118069"/>
                  <a:gd name="connsiteY32" fmla="*/ 574131 h 812898"/>
                  <a:gd name="connsiteX33" fmla="*/ 1511531 w 3118069"/>
                  <a:gd name="connsiteY33" fmla="*/ 528841 h 812898"/>
                  <a:gd name="connsiteX34" fmla="*/ 1512781 w 3118069"/>
                  <a:gd name="connsiteY34" fmla="*/ 531106 h 812898"/>
                  <a:gd name="connsiteX35" fmla="*/ 1512781 w 3118069"/>
                  <a:gd name="connsiteY35" fmla="*/ 531105 h 812898"/>
                  <a:gd name="connsiteX36" fmla="*/ 2216402 w 3118069"/>
                  <a:gd name="connsiteY36" fmla="*/ 685505 h 812898"/>
                  <a:gd name="connsiteX37" fmla="*/ 2216385 w 3118069"/>
                  <a:gd name="connsiteY37" fmla="*/ 685510 h 812898"/>
                  <a:gd name="connsiteX38" fmla="*/ 2216371 w 3118069"/>
                  <a:gd name="connsiteY38" fmla="*/ 685513 h 812898"/>
                  <a:gd name="connsiteX39" fmla="*/ 2216386 w 3118069"/>
                  <a:gd name="connsiteY39" fmla="*/ 685510 h 812898"/>
                  <a:gd name="connsiteX40" fmla="*/ 1462578 w 3118069"/>
                  <a:gd name="connsiteY40" fmla="*/ 445477 h 812898"/>
                  <a:gd name="connsiteX41" fmla="*/ 1462579 w 3118069"/>
                  <a:gd name="connsiteY41" fmla="*/ 445480 h 812898"/>
                  <a:gd name="connsiteX42" fmla="*/ 1470936 w 3118069"/>
                  <a:gd name="connsiteY42" fmla="*/ 455289 h 812898"/>
                  <a:gd name="connsiteX43" fmla="*/ 1481248 w 3118069"/>
                  <a:gd name="connsiteY43" fmla="*/ 473972 h 812898"/>
                  <a:gd name="connsiteX44" fmla="*/ 1481251 w 3118069"/>
                  <a:gd name="connsiteY44" fmla="*/ 473977 h 812898"/>
                  <a:gd name="connsiteX45" fmla="*/ 1470936 w 3118069"/>
                  <a:gd name="connsiteY45" fmla="*/ 455288 h 812898"/>
                  <a:gd name="connsiteX46" fmla="*/ 1405239 w 3118069"/>
                  <a:gd name="connsiteY46" fmla="*/ 378180 h 812898"/>
                  <a:gd name="connsiteX47" fmla="*/ 1405245 w 3118069"/>
                  <a:gd name="connsiteY47" fmla="*/ 378186 h 812898"/>
                  <a:gd name="connsiteX48" fmla="*/ 1453987 w 3118069"/>
                  <a:gd name="connsiteY48" fmla="*/ 432367 h 812898"/>
                  <a:gd name="connsiteX49" fmla="*/ 1462568 w 3118069"/>
                  <a:gd name="connsiteY49" fmla="*/ 445464 h 812898"/>
                  <a:gd name="connsiteX50" fmla="*/ 1462569 w 3118069"/>
                  <a:gd name="connsiteY50" fmla="*/ 445466 h 812898"/>
                  <a:gd name="connsiteX51" fmla="*/ 1453986 w 3118069"/>
                  <a:gd name="connsiteY51" fmla="*/ 432366 h 812898"/>
                  <a:gd name="connsiteX52" fmla="*/ 1390833 w 3118069"/>
                  <a:gd name="connsiteY52" fmla="*/ 362165 h 812898"/>
                  <a:gd name="connsiteX53" fmla="*/ 1390833 w 3118069"/>
                  <a:gd name="connsiteY53" fmla="*/ 362165 h 812898"/>
                  <a:gd name="connsiteX54" fmla="*/ 1393650 w 3118069"/>
                  <a:gd name="connsiteY54" fmla="*/ 364579 h 812898"/>
                  <a:gd name="connsiteX55" fmla="*/ 1298257 w 3118069"/>
                  <a:gd name="connsiteY55" fmla="*/ 282840 h 812898"/>
                  <a:gd name="connsiteX56" fmla="*/ 1298257 w 3118069"/>
                  <a:gd name="connsiteY56" fmla="*/ 282841 h 812898"/>
                  <a:gd name="connsiteX57" fmla="*/ 1301957 w 3118069"/>
                  <a:gd name="connsiteY57" fmla="*/ 285401 h 812898"/>
                  <a:gd name="connsiteX58" fmla="*/ 1268849 w 3118069"/>
                  <a:gd name="connsiteY58" fmla="*/ 262480 h 812898"/>
                  <a:gd name="connsiteX59" fmla="*/ 1288806 w 3118069"/>
                  <a:gd name="connsiteY59" fmla="*/ 276297 h 812898"/>
                  <a:gd name="connsiteX60" fmla="*/ 1268859 w 3118069"/>
                  <a:gd name="connsiteY60" fmla="*/ 262486 h 812898"/>
                  <a:gd name="connsiteX61" fmla="*/ 1186866 w 3118069"/>
                  <a:gd name="connsiteY61" fmla="*/ 208917 h 812898"/>
                  <a:gd name="connsiteX62" fmla="*/ 1268841 w 3118069"/>
                  <a:gd name="connsiteY62" fmla="*/ 262474 h 812898"/>
                  <a:gd name="connsiteX63" fmla="*/ 1268826 w 3118069"/>
                  <a:gd name="connsiteY63" fmla="*/ 262464 h 812898"/>
                  <a:gd name="connsiteX64" fmla="*/ 1186872 w 3118069"/>
                  <a:gd name="connsiteY64" fmla="*/ 208920 h 812898"/>
                  <a:gd name="connsiteX65" fmla="*/ 1143883 w 3118069"/>
                  <a:gd name="connsiteY65" fmla="*/ 184901 h 812898"/>
                  <a:gd name="connsiteX66" fmla="*/ 1143884 w 3118069"/>
                  <a:gd name="connsiteY66" fmla="*/ 184901 h 812898"/>
                  <a:gd name="connsiteX67" fmla="*/ 1170510 w 3118069"/>
                  <a:gd name="connsiteY67" fmla="*/ 198231 h 812898"/>
                  <a:gd name="connsiteX68" fmla="*/ 1184432 w 3118069"/>
                  <a:gd name="connsiteY68" fmla="*/ 207327 h 812898"/>
                  <a:gd name="connsiteX69" fmla="*/ 1170511 w 3118069"/>
                  <a:gd name="connsiteY69" fmla="*/ 198231 h 812898"/>
                  <a:gd name="connsiteX70" fmla="*/ 2531210 w 3118069"/>
                  <a:gd name="connsiteY70" fmla="*/ 579188 h 812898"/>
                  <a:gd name="connsiteX71" fmla="*/ 2471233 w 3118069"/>
                  <a:gd name="connsiteY71" fmla="*/ 603176 h 812898"/>
                  <a:gd name="connsiteX72" fmla="*/ 2502756 w 3118069"/>
                  <a:gd name="connsiteY72" fmla="*/ 592992 h 812898"/>
                  <a:gd name="connsiteX73" fmla="*/ 3118069 w 3118069"/>
                  <a:gd name="connsiteY73" fmla="*/ 175614 h 812898"/>
                  <a:gd name="connsiteX74" fmla="*/ 3033371 w 3118069"/>
                  <a:gd name="connsiteY74" fmla="*/ 264960 h 812898"/>
                  <a:gd name="connsiteX75" fmla="*/ 2756348 w 3118069"/>
                  <a:gd name="connsiteY75" fmla="*/ 469966 h 812898"/>
                  <a:gd name="connsiteX76" fmla="*/ 2756341 w 3118069"/>
                  <a:gd name="connsiteY76" fmla="*/ 469970 h 812898"/>
                  <a:gd name="connsiteX77" fmla="*/ 2756349 w 3118069"/>
                  <a:gd name="connsiteY77" fmla="*/ 469966 h 812898"/>
                  <a:gd name="connsiteX78" fmla="*/ 2891797 w 3118069"/>
                  <a:gd name="connsiteY78" fmla="*/ 381067 h 812898"/>
                  <a:gd name="connsiteX79" fmla="*/ 2893841 w 3118069"/>
                  <a:gd name="connsiteY79" fmla="*/ 382421 h 812898"/>
                  <a:gd name="connsiteX80" fmla="*/ 2802623 w 3118069"/>
                  <a:gd name="connsiteY80" fmla="*/ 448078 h 812898"/>
                  <a:gd name="connsiteX81" fmla="*/ 897845 w 3118069"/>
                  <a:gd name="connsiteY81" fmla="*/ 708403 h 812898"/>
                  <a:gd name="connsiteX82" fmla="*/ 478388 w 3118069"/>
                  <a:gd name="connsiteY82" fmla="*/ 528427 h 812898"/>
                  <a:gd name="connsiteX83" fmla="*/ 415590 w 3118069"/>
                  <a:gd name="connsiteY83" fmla="*/ 489360 h 812898"/>
                  <a:gd name="connsiteX84" fmla="*/ 581172 w 3118069"/>
                  <a:gd name="connsiteY84" fmla="*/ 570707 h 812898"/>
                  <a:gd name="connsiteX85" fmla="*/ 961414 w 3118069"/>
                  <a:gd name="connsiteY85" fmla="*/ 695339 h 812898"/>
                  <a:gd name="connsiteX86" fmla="*/ 581172 w 3118069"/>
                  <a:gd name="connsiteY86" fmla="*/ 570707 h 812898"/>
                  <a:gd name="connsiteX87" fmla="*/ 415590 w 3118069"/>
                  <a:gd name="connsiteY87" fmla="*/ 489360 h 812898"/>
                  <a:gd name="connsiteX88" fmla="*/ 313328 w 3118069"/>
                  <a:gd name="connsiteY88" fmla="*/ 425743 h 812898"/>
                  <a:gd name="connsiteX89" fmla="*/ 288440 w 3118069"/>
                  <a:gd name="connsiteY89" fmla="*/ 410169 h 812898"/>
                  <a:gd name="connsiteX90" fmla="*/ 288439 w 3118069"/>
                  <a:gd name="connsiteY90" fmla="*/ 410167 h 812898"/>
                  <a:gd name="connsiteX91" fmla="*/ 261278 w 3118069"/>
                  <a:gd name="connsiteY91" fmla="*/ 393172 h 812898"/>
                  <a:gd name="connsiteX92" fmla="*/ 128300 w 3118069"/>
                  <a:gd name="connsiteY92" fmla="*/ 287346 h 812898"/>
                  <a:gd name="connsiteX93" fmla="*/ 126885 w 3118069"/>
                  <a:gd name="connsiteY93" fmla="*/ 285896 h 812898"/>
                  <a:gd name="connsiteX94" fmla="*/ 246066 w 3118069"/>
                  <a:gd name="connsiteY94" fmla="*/ 377573 h 812898"/>
                  <a:gd name="connsiteX95" fmla="*/ 126886 w 3118069"/>
                  <a:gd name="connsiteY95" fmla="*/ 285896 h 812898"/>
                  <a:gd name="connsiteX96" fmla="*/ 15610 w 3118069"/>
                  <a:gd name="connsiteY96" fmla="*/ 171630 h 812898"/>
                  <a:gd name="connsiteX97" fmla="*/ 0 w 3118069"/>
                  <a:gd name="connsiteY97" fmla="*/ 150865 h 812898"/>
                  <a:gd name="connsiteX98" fmla="*/ 30263 w 3118069"/>
                  <a:gd name="connsiteY98" fmla="*/ 119397 h 812898"/>
                  <a:gd name="connsiteX99" fmla="*/ 873647 w 3118069"/>
                  <a:gd name="connsiteY99" fmla="*/ 69571 h 812898"/>
                  <a:gd name="connsiteX100" fmla="*/ 1029967 w 3118069"/>
                  <a:gd name="connsiteY100" fmla="*/ 127871 h 812898"/>
                  <a:gd name="connsiteX101" fmla="*/ 1143880 w 3118069"/>
                  <a:gd name="connsiteY101" fmla="*/ 184899 h 812898"/>
                  <a:gd name="connsiteX102" fmla="*/ 1102375 w 3118069"/>
                  <a:gd name="connsiteY102" fmla="*/ 161709 h 812898"/>
                  <a:gd name="connsiteX103" fmla="*/ 1074632 w 3118069"/>
                  <a:gd name="connsiteY103" fmla="*/ 148744 h 812898"/>
                  <a:gd name="connsiteX104" fmla="*/ 1075133 w 3118069"/>
                  <a:gd name="connsiteY104" fmla="*/ 148446 h 812898"/>
                  <a:gd name="connsiteX105" fmla="*/ 1077697 w 3118069"/>
                  <a:gd name="connsiteY105" fmla="*/ 146546 h 812898"/>
                  <a:gd name="connsiteX106" fmla="*/ 1140657 w 3118069"/>
                  <a:gd name="connsiteY106" fmla="*/ 176718 h 812898"/>
                  <a:gd name="connsiteX107" fmla="*/ 2128212 w 3118069"/>
                  <a:gd name="connsiteY107" fmla="*/ 370036 h 812898"/>
                  <a:gd name="connsiteX108" fmla="*/ 3115767 w 3118069"/>
                  <a:gd name="connsiteY108" fmla="*/ 176717 h 812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118069" h="812898">
                    <a:moveTo>
                      <a:pt x="313327" y="425744"/>
                    </a:moveTo>
                    <a:lnTo>
                      <a:pt x="415589" y="489361"/>
                    </a:lnTo>
                    <a:lnTo>
                      <a:pt x="412813" y="487998"/>
                    </a:lnTo>
                    <a:close/>
                    <a:moveTo>
                      <a:pt x="288439" y="410169"/>
                    </a:moveTo>
                    <a:lnTo>
                      <a:pt x="313327" y="425743"/>
                    </a:lnTo>
                    <a:lnTo>
                      <a:pt x="289056" y="410644"/>
                    </a:lnTo>
                    <a:close/>
                    <a:moveTo>
                      <a:pt x="1519921" y="758537"/>
                    </a:moveTo>
                    <a:lnTo>
                      <a:pt x="1518281" y="762393"/>
                    </a:lnTo>
                    <a:lnTo>
                      <a:pt x="1388133" y="758182"/>
                    </a:lnTo>
                    <a:lnTo>
                      <a:pt x="1518281" y="762393"/>
                    </a:lnTo>
                    <a:close/>
                    <a:moveTo>
                      <a:pt x="1771544" y="755827"/>
                    </a:moveTo>
                    <a:lnTo>
                      <a:pt x="1568726" y="764026"/>
                    </a:lnTo>
                    <a:lnTo>
                      <a:pt x="1518282" y="762394"/>
                    </a:lnTo>
                    <a:lnTo>
                      <a:pt x="1518282" y="762394"/>
                    </a:lnTo>
                    <a:lnTo>
                      <a:pt x="1568727" y="764026"/>
                    </a:lnTo>
                    <a:cubicBezTo>
                      <a:pt x="1625885" y="764026"/>
                      <a:pt x="1682409" y="762286"/>
                      <a:pt x="1738177" y="758884"/>
                    </a:cubicBezTo>
                    <a:close/>
                    <a:moveTo>
                      <a:pt x="1938694" y="737151"/>
                    </a:moveTo>
                    <a:lnTo>
                      <a:pt x="1830294" y="750443"/>
                    </a:lnTo>
                    <a:lnTo>
                      <a:pt x="1903092" y="743772"/>
                    </a:lnTo>
                    <a:close/>
                    <a:moveTo>
                      <a:pt x="1534142" y="585857"/>
                    </a:moveTo>
                    <a:lnTo>
                      <a:pt x="1534143" y="585860"/>
                    </a:lnTo>
                    <a:lnTo>
                      <a:pt x="1536545" y="593346"/>
                    </a:lnTo>
                    <a:cubicBezTo>
                      <a:pt x="1540205" y="608544"/>
                      <a:pt x="1542598" y="623640"/>
                      <a:pt x="1543670" y="638578"/>
                    </a:cubicBezTo>
                    <a:lnTo>
                      <a:pt x="1543471" y="649538"/>
                    </a:lnTo>
                    <a:lnTo>
                      <a:pt x="1543471" y="649539"/>
                    </a:lnTo>
                    <a:lnTo>
                      <a:pt x="1543670" y="638578"/>
                    </a:lnTo>
                    <a:cubicBezTo>
                      <a:pt x="1542598" y="623640"/>
                      <a:pt x="1540205" y="608544"/>
                      <a:pt x="1536545" y="593346"/>
                    </a:cubicBezTo>
                    <a:close/>
                    <a:moveTo>
                      <a:pt x="1533566" y="581929"/>
                    </a:moveTo>
                    <a:lnTo>
                      <a:pt x="1534140" y="585849"/>
                    </a:lnTo>
                    <a:lnTo>
                      <a:pt x="1534141" y="585853"/>
                    </a:lnTo>
                    <a:close/>
                    <a:moveTo>
                      <a:pt x="1521828" y="547500"/>
                    </a:moveTo>
                    <a:lnTo>
                      <a:pt x="1530376" y="574129"/>
                    </a:lnTo>
                    <a:lnTo>
                      <a:pt x="1530377" y="574131"/>
                    </a:lnTo>
                    <a:close/>
                    <a:moveTo>
                      <a:pt x="1511531" y="528841"/>
                    </a:moveTo>
                    <a:lnTo>
                      <a:pt x="1512781" y="531106"/>
                    </a:lnTo>
                    <a:lnTo>
                      <a:pt x="1512781" y="531105"/>
                    </a:lnTo>
                    <a:close/>
                    <a:moveTo>
                      <a:pt x="2216402" y="685505"/>
                    </a:moveTo>
                    <a:lnTo>
                      <a:pt x="2216385" y="685510"/>
                    </a:lnTo>
                    <a:lnTo>
                      <a:pt x="2216371" y="685513"/>
                    </a:lnTo>
                    <a:lnTo>
                      <a:pt x="2216386" y="685510"/>
                    </a:lnTo>
                    <a:close/>
                    <a:moveTo>
                      <a:pt x="1462578" y="445477"/>
                    </a:moveTo>
                    <a:lnTo>
                      <a:pt x="1462579" y="445480"/>
                    </a:lnTo>
                    <a:lnTo>
                      <a:pt x="1470936" y="455289"/>
                    </a:lnTo>
                    <a:lnTo>
                      <a:pt x="1481248" y="473972"/>
                    </a:lnTo>
                    <a:lnTo>
                      <a:pt x="1481251" y="473977"/>
                    </a:lnTo>
                    <a:lnTo>
                      <a:pt x="1470936" y="455288"/>
                    </a:lnTo>
                    <a:close/>
                    <a:moveTo>
                      <a:pt x="1405239" y="378180"/>
                    </a:moveTo>
                    <a:lnTo>
                      <a:pt x="1405245" y="378186"/>
                    </a:lnTo>
                    <a:lnTo>
                      <a:pt x="1453987" y="432367"/>
                    </a:lnTo>
                    <a:lnTo>
                      <a:pt x="1462568" y="445464"/>
                    </a:lnTo>
                    <a:lnTo>
                      <a:pt x="1462569" y="445466"/>
                    </a:lnTo>
                    <a:lnTo>
                      <a:pt x="1453986" y="432366"/>
                    </a:lnTo>
                    <a:close/>
                    <a:moveTo>
                      <a:pt x="1390833" y="362165"/>
                    </a:moveTo>
                    <a:lnTo>
                      <a:pt x="1390833" y="362165"/>
                    </a:lnTo>
                    <a:lnTo>
                      <a:pt x="1393650" y="364579"/>
                    </a:lnTo>
                    <a:close/>
                    <a:moveTo>
                      <a:pt x="1298257" y="282840"/>
                    </a:moveTo>
                    <a:lnTo>
                      <a:pt x="1298257" y="282841"/>
                    </a:lnTo>
                    <a:lnTo>
                      <a:pt x="1301957" y="285401"/>
                    </a:lnTo>
                    <a:close/>
                    <a:moveTo>
                      <a:pt x="1268849" y="262480"/>
                    </a:moveTo>
                    <a:lnTo>
                      <a:pt x="1288806" y="276297"/>
                    </a:lnTo>
                    <a:lnTo>
                      <a:pt x="1268859" y="262486"/>
                    </a:lnTo>
                    <a:close/>
                    <a:moveTo>
                      <a:pt x="1186866" y="208917"/>
                    </a:moveTo>
                    <a:lnTo>
                      <a:pt x="1268841" y="262474"/>
                    </a:lnTo>
                    <a:lnTo>
                      <a:pt x="1268826" y="262464"/>
                    </a:lnTo>
                    <a:lnTo>
                      <a:pt x="1186872" y="208920"/>
                    </a:lnTo>
                    <a:close/>
                    <a:moveTo>
                      <a:pt x="1143883" y="184901"/>
                    </a:moveTo>
                    <a:lnTo>
                      <a:pt x="1143884" y="184901"/>
                    </a:lnTo>
                    <a:lnTo>
                      <a:pt x="1170510" y="198231"/>
                    </a:lnTo>
                    <a:lnTo>
                      <a:pt x="1184432" y="207327"/>
                    </a:lnTo>
                    <a:lnTo>
                      <a:pt x="1170511" y="198231"/>
                    </a:lnTo>
                    <a:close/>
                    <a:moveTo>
                      <a:pt x="2531210" y="579188"/>
                    </a:moveTo>
                    <a:lnTo>
                      <a:pt x="2471233" y="603176"/>
                    </a:lnTo>
                    <a:lnTo>
                      <a:pt x="2502756" y="592992"/>
                    </a:lnTo>
                    <a:close/>
                    <a:moveTo>
                      <a:pt x="3118069" y="175614"/>
                    </a:moveTo>
                    <a:lnTo>
                      <a:pt x="3033371" y="264960"/>
                    </a:lnTo>
                    <a:cubicBezTo>
                      <a:pt x="2954017" y="340235"/>
                      <a:pt x="2860906" y="409065"/>
                      <a:pt x="2756348" y="469966"/>
                    </a:cubicBezTo>
                    <a:lnTo>
                      <a:pt x="2756341" y="469970"/>
                    </a:lnTo>
                    <a:lnTo>
                      <a:pt x="2756349" y="469966"/>
                    </a:lnTo>
                    <a:lnTo>
                      <a:pt x="2891797" y="381067"/>
                    </a:lnTo>
                    <a:lnTo>
                      <a:pt x="2893841" y="382421"/>
                    </a:lnTo>
                    <a:lnTo>
                      <a:pt x="2802623" y="448078"/>
                    </a:lnTo>
                    <a:cubicBezTo>
                      <a:pt x="2258060" y="801747"/>
                      <a:pt x="1565608" y="918512"/>
                      <a:pt x="897845" y="708403"/>
                    </a:cubicBezTo>
                    <a:cubicBezTo>
                      <a:pt x="749453" y="661711"/>
                      <a:pt x="609305" y="601088"/>
                      <a:pt x="478388" y="528427"/>
                    </a:cubicBezTo>
                    <a:lnTo>
                      <a:pt x="415590" y="489360"/>
                    </a:lnTo>
                    <a:lnTo>
                      <a:pt x="581172" y="570707"/>
                    </a:lnTo>
                    <a:cubicBezTo>
                      <a:pt x="698631" y="621562"/>
                      <a:pt x="826149" y="663599"/>
                      <a:pt x="961414" y="695339"/>
                    </a:cubicBezTo>
                    <a:cubicBezTo>
                      <a:pt x="826150" y="663599"/>
                      <a:pt x="698632" y="621561"/>
                      <a:pt x="581172" y="570707"/>
                    </a:cubicBezTo>
                    <a:lnTo>
                      <a:pt x="415590" y="489360"/>
                    </a:lnTo>
                    <a:lnTo>
                      <a:pt x="313328" y="425743"/>
                    </a:lnTo>
                    <a:lnTo>
                      <a:pt x="288440" y="410169"/>
                    </a:lnTo>
                    <a:lnTo>
                      <a:pt x="288439" y="410167"/>
                    </a:lnTo>
                    <a:lnTo>
                      <a:pt x="261278" y="393172"/>
                    </a:lnTo>
                    <a:cubicBezTo>
                      <a:pt x="213763" y="359670"/>
                      <a:pt x="169340" y="324332"/>
                      <a:pt x="128300" y="287346"/>
                    </a:cubicBezTo>
                    <a:lnTo>
                      <a:pt x="126885" y="285896"/>
                    </a:lnTo>
                    <a:lnTo>
                      <a:pt x="246066" y="377573"/>
                    </a:lnTo>
                    <a:lnTo>
                      <a:pt x="126886" y="285896"/>
                    </a:lnTo>
                    <a:lnTo>
                      <a:pt x="15610" y="171630"/>
                    </a:lnTo>
                    <a:lnTo>
                      <a:pt x="0" y="150865"/>
                    </a:lnTo>
                    <a:lnTo>
                      <a:pt x="30263" y="119397"/>
                    </a:lnTo>
                    <a:cubicBezTo>
                      <a:pt x="182391" y="-15344"/>
                      <a:pt x="519779" y="-41773"/>
                      <a:pt x="873647" y="69571"/>
                    </a:cubicBezTo>
                    <a:cubicBezTo>
                      <a:pt x="928088" y="86701"/>
                      <a:pt x="980342" y="106280"/>
                      <a:pt x="1029967" y="127871"/>
                    </a:cubicBezTo>
                    <a:lnTo>
                      <a:pt x="1143880" y="184899"/>
                    </a:lnTo>
                    <a:lnTo>
                      <a:pt x="1102375" y="161709"/>
                    </a:lnTo>
                    <a:lnTo>
                      <a:pt x="1074632" y="148744"/>
                    </a:lnTo>
                    <a:lnTo>
                      <a:pt x="1075133" y="148446"/>
                    </a:lnTo>
                    <a:lnTo>
                      <a:pt x="1077697" y="146546"/>
                    </a:lnTo>
                    <a:lnTo>
                      <a:pt x="1140657" y="176718"/>
                    </a:lnTo>
                    <a:cubicBezTo>
                      <a:pt x="1422560" y="298770"/>
                      <a:pt x="1762399" y="370037"/>
                      <a:pt x="2128212" y="370036"/>
                    </a:cubicBezTo>
                    <a:cubicBezTo>
                      <a:pt x="2494023" y="370037"/>
                      <a:pt x="2833864" y="298769"/>
                      <a:pt x="3115767" y="176717"/>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sp>
            <p:nvSpPr>
              <p:cNvPr id="32" name="Freeform 5"/>
              <p:cNvSpPr>
                <a:spLocks/>
              </p:cNvSpPr>
              <p:nvPr/>
            </p:nvSpPr>
            <p:spPr bwMode="auto">
              <a:xfrm>
                <a:off x="1302037" y="1959802"/>
                <a:ext cx="955371" cy="2126934"/>
              </a:xfrm>
              <a:custGeom>
                <a:avLst/>
                <a:gdLst>
                  <a:gd name="T0" fmla="*/ 358 w 506"/>
                  <a:gd name="T1" fmla="*/ 75 h 1130"/>
                  <a:gd name="T2" fmla="*/ 358 w 506"/>
                  <a:gd name="T3" fmla="*/ 75 h 1130"/>
                  <a:gd name="T4" fmla="*/ 338 w 506"/>
                  <a:gd name="T5" fmla="*/ 52 h 1130"/>
                  <a:gd name="T6" fmla="*/ 358 w 506"/>
                  <a:gd name="T7" fmla="*/ 22 h 1130"/>
                  <a:gd name="T8" fmla="*/ 454 w 506"/>
                  <a:gd name="T9" fmla="*/ 45 h 1130"/>
                  <a:gd name="T10" fmla="*/ 470 w 506"/>
                  <a:gd name="T11" fmla="*/ 43 h 1130"/>
                  <a:gd name="T12" fmla="*/ 370 w 506"/>
                  <a:gd name="T13" fmla="*/ 5 h 1130"/>
                  <a:gd name="T14" fmla="*/ 311 w 506"/>
                  <a:gd name="T15" fmla="*/ 34 h 1130"/>
                  <a:gd name="T16" fmla="*/ 266 w 506"/>
                  <a:gd name="T17" fmla="*/ 52 h 1130"/>
                  <a:gd name="T18" fmla="*/ 266 w 506"/>
                  <a:gd name="T19" fmla="*/ 53 h 1130"/>
                  <a:gd name="T20" fmla="*/ 253 w 506"/>
                  <a:gd name="T21" fmla="*/ 52 h 1130"/>
                  <a:gd name="T22" fmla="*/ 0 w 506"/>
                  <a:gd name="T23" fmla="*/ 305 h 1130"/>
                  <a:gd name="T24" fmla="*/ 71 w 506"/>
                  <a:gd name="T25" fmla="*/ 481 h 1130"/>
                  <a:gd name="T26" fmla="*/ 71 w 506"/>
                  <a:gd name="T27" fmla="*/ 481 h 1130"/>
                  <a:gd name="T28" fmla="*/ 105 w 506"/>
                  <a:gd name="T29" fmla="*/ 561 h 1130"/>
                  <a:gd name="T30" fmla="*/ 105 w 506"/>
                  <a:gd name="T31" fmla="*/ 561 h 1130"/>
                  <a:gd name="T32" fmla="*/ 249 w 506"/>
                  <a:gd name="T33" fmla="*/ 1082 h 1130"/>
                  <a:gd name="T34" fmla="*/ 243 w 506"/>
                  <a:gd name="T35" fmla="*/ 1078 h 1130"/>
                  <a:gd name="T36" fmla="*/ 140 w 506"/>
                  <a:gd name="T37" fmla="*/ 601 h 1130"/>
                  <a:gd name="T38" fmla="*/ 204 w 506"/>
                  <a:gd name="T39" fmla="*/ 553 h 1130"/>
                  <a:gd name="T40" fmla="*/ 207 w 506"/>
                  <a:gd name="T41" fmla="*/ 554 h 1130"/>
                  <a:gd name="T42" fmla="*/ 211 w 506"/>
                  <a:gd name="T43" fmla="*/ 555 h 1130"/>
                  <a:gd name="T44" fmla="*/ 222 w 506"/>
                  <a:gd name="T45" fmla="*/ 556 h 1130"/>
                  <a:gd name="T46" fmla="*/ 253 w 506"/>
                  <a:gd name="T47" fmla="*/ 558 h 1130"/>
                  <a:gd name="T48" fmla="*/ 506 w 506"/>
                  <a:gd name="T49" fmla="*/ 305 h 1130"/>
                  <a:gd name="T50" fmla="*/ 358 w 506"/>
                  <a:gd name="T51" fmla="*/ 75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1130">
                    <a:moveTo>
                      <a:pt x="358" y="75"/>
                    </a:moveTo>
                    <a:cubicBezTo>
                      <a:pt x="358" y="75"/>
                      <a:pt x="358" y="75"/>
                      <a:pt x="358" y="75"/>
                    </a:cubicBezTo>
                    <a:cubicBezTo>
                      <a:pt x="344" y="69"/>
                      <a:pt x="339" y="60"/>
                      <a:pt x="338" y="52"/>
                    </a:cubicBezTo>
                    <a:cubicBezTo>
                      <a:pt x="337" y="41"/>
                      <a:pt x="347" y="26"/>
                      <a:pt x="358" y="22"/>
                    </a:cubicBezTo>
                    <a:cubicBezTo>
                      <a:pt x="417" y="1"/>
                      <a:pt x="454" y="45"/>
                      <a:pt x="454" y="45"/>
                    </a:cubicBezTo>
                    <a:cubicBezTo>
                      <a:pt x="470" y="43"/>
                      <a:pt x="470" y="43"/>
                      <a:pt x="470" y="43"/>
                    </a:cubicBezTo>
                    <a:cubicBezTo>
                      <a:pt x="439" y="6"/>
                      <a:pt x="401" y="0"/>
                      <a:pt x="370" y="5"/>
                    </a:cubicBezTo>
                    <a:cubicBezTo>
                      <a:pt x="348" y="8"/>
                      <a:pt x="328" y="19"/>
                      <a:pt x="311" y="34"/>
                    </a:cubicBezTo>
                    <a:cubicBezTo>
                      <a:pt x="286" y="56"/>
                      <a:pt x="266" y="52"/>
                      <a:pt x="266" y="52"/>
                    </a:cubicBezTo>
                    <a:cubicBezTo>
                      <a:pt x="266" y="53"/>
                      <a:pt x="266" y="53"/>
                      <a:pt x="266" y="53"/>
                    </a:cubicBezTo>
                    <a:cubicBezTo>
                      <a:pt x="261" y="52"/>
                      <a:pt x="257" y="52"/>
                      <a:pt x="253" y="52"/>
                    </a:cubicBezTo>
                    <a:cubicBezTo>
                      <a:pt x="113" y="52"/>
                      <a:pt x="0" y="165"/>
                      <a:pt x="0" y="305"/>
                    </a:cubicBezTo>
                    <a:cubicBezTo>
                      <a:pt x="0" y="374"/>
                      <a:pt x="27" y="436"/>
                      <a:pt x="71" y="481"/>
                    </a:cubicBezTo>
                    <a:cubicBezTo>
                      <a:pt x="71" y="481"/>
                      <a:pt x="71" y="481"/>
                      <a:pt x="71" y="481"/>
                    </a:cubicBezTo>
                    <a:cubicBezTo>
                      <a:pt x="111" y="521"/>
                      <a:pt x="105" y="561"/>
                      <a:pt x="105" y="561"/>
                    </a:cubicBezTo>
                    <a:cubicBezTo>
                      <a:pt x="105" y="561"/>
                      <a:pt x="105" y="561"/>
                      <a:pt x="105" y="561"/>
                    </a:cubicBezTo>
                    <a:cubicBezTo>
                      <a:pt x="76" y="769"/>
                      <a:pt x="52" y="1130"/>
                      <a:pt x="249" y="1082"/>
                    </a:cubicBezTo>
                    <a:cubicBezTo>
                      <a:pt x="243" y="1078"/>
                      <a:pt x="243" y="1078"/>
                      <a:pt x="243" y="1078"/>
                    </a:cubicBezTo>
                    <a:cubicBezTo>
                      <a:pt x="243" y="1078"/>
                      <a:pt x="65" y="1108"/>
                      <a:pt x="140" y="601"/>
                    </a:cubicBezTo>
                    <a:cubicBezTo>
                      <a:pt x="143" y="586"/>
                      <a:pt x="155" y="546"/>
                      <a:pt x="204" y="553"/>
                    </a:cubicBezTo>
                    <a:cubicBezTo>
                      <a:pt x="205" y="554"/>
                      <a:pt x="206" y="554"/>
                      <a:pt x="207" y="554"/>
                    </a:cubicBezTo>
                    <a:cubicBezTo>
                      <a:pt x="209" y="554"/>
                      <a:pt x="210" y="554"/>
                      <a:pt x="211" y="555"/>
                    </a:cubicBezTo>
                    <a:cubicBezTo>
                      <a:pt x="215" y="556"/>
                      <a:pt x="219" y="556"/>
                      <a:pt x="222" y="556"/>
                    </a:cubicBezTo>
                    <a:cubicBezTo>
                      <a:pt x="232" y="557"/>
                      <a:pt x="242" y="558"/>
                      <a:pt x="253" y="558"/>
                    </a:cubicBezTo>
                    <a:cubicBezTo>
                      <a:pt x="392" y="558"/>
                      <a:pt x="506" y="445"/>
                      <a:pt x="506" y="305"/>
                    </a:cubicBezTo>
                    <a:cubicBezTo>
                      <a:pt x="506" y="203"/>
                      <a:pt x="445" y="115"/>
                      <a:pt x="358" y="75"/>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zh-CN" altLang="en-US" sz="1200" b="1"/>
              </a:p>
            </p:txBody>
          </p:sp>
          <p:sp>
            <p:nvSpPr>
              <p:cNvPr id="33" name="文本框 32"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SpPr txBox="1"/>
              <p:nvPr/>
            </p:nvSpPr>
            <p:spPr>
              <a:xfrm>
                <a:off x="2117660" y="2337249"/>
                <a:ext cx="896510" cy="1097694"/>
              </a:xfrm>
              <a:prstGeom prst="rect">
                <a:avLst/>
              </a:prstGeom>
              <a:noFill/>
            </p:spPr>
            <p:txBody>
              <a:bodyPr wrap="none" rtlCol="0">
                <a:spAutoFit/>
              </a:bodyPr>
              <a:lstStyle/>
              <a:p>
                <a:pPr defTabSz="914103">
                  <a:defRPr/>
                </a:pPr>
                <a:r>
                  <a:rPr lang="zh-CN" altLang="en-US" sz="1600" b="1" kern="0" dirty="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1600" b="1" kern="0" dirty="0">
                  <a:solidFill>
                    <a:schemeClr val="tx1">
                      <a:lumMod val="85000"/>
                      <a:lumOff val="15000"/>
                    </a:schemeClr>
                  </a:solidFill>
                  <a:latin typeface="幼圆" panose="02010509060101010101" pitchFamily="49" charset="-122"/>
                  <a:ea typeface="幼圆" panose="02010509060101010101" pitchFamily="49" charset="-122"/>
                </a:endParaRPr>
              </a:p>
              <a:p>
                <a:r>
                  <a:rPr lang="en-US" altLang="zh-CN" sz="2000" b="1" dirty="0">
                    <a:solidFill>
                      <a:srgbClr val="FFFFFF"/>
                    </a:solidFill>
                    <a:latin typeface="Arial Black" panose="020B0A04020102020204" pitchFamily="34" charset="0"/>
                    <a:ea typeface="幼圆" panose="02010509060101010101" pitchFamily="49" charset="-122"/>
                    <a:cs typeface="Kartika" panose="02020503030404060203" pitchFamily="18" charset="0"/>
                  </a:rPr>
                  <a:t>03</a:t>
                </a:r>
              </a:p>
            </p:txBody>
          </p:sp>
        </p:grpSp>
        <p:sp>
          <p:nvSpPr>
            <p:cNvPr id="28" name="Freeform 16"/>
            <p:cNvSpPr>
              <a:spLocks noEditPoints="1"/>
            </p:cNvSpPr>
            <p:nvPr/>
          </p:nvSpPr>
          <p:spPr bwMode="auto">
            <a:xfrm>
              <a:off x="9249435" y="3061285"/>
              <a:ext cx="481210" cy="383750"/>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sz="1200" b="1">
                <a:solidFill>
                  <a:schemeClr val="accent2"/>
                </a:solidFill>
              </a:endParaRPr>
            </a:p>
          </p:txBody>
        </p:sp>
      </p:grpSp>
      <p:sp>
        <p:nvSpPr>
          <p:cNvPr id="34" name="文本框 3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1583668" y="3044048"/>
            <a:ext cx="1754326" cy="946413"/>
          </a:xfrm>
          <a:prstGeom prst="rect">
            <a:avLst/>
          </a:prstGeom>
          <a:noFill/>
          <a:effectLst/>
        </p:spPr>
        <p:txBody>
          <a:bodyPr wrap="none" lIns="68580" tIns="34290" rIns="68580" bIns="34290"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文本框 3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781657" y="3046591"/>
            <a:ext cx="1754326" cy="946413"/>
          </a:xfrm>
          <a:prstGeom prst="rect">
            <a:avLst/>
          </a:prstGeom>
          <a:noFill/>
          <a:effectLst/>
        </p:spPr>
        <p:txBody>
          <a:bodyPr wrap="none" lIns="68580" tIns="34290" rIns="68580" bIns="34290"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文本框 3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940152" y="3044048"/>
            <a:ext cx="1754326" cy="977191"/>
          </a:xfrm>
          <a:prstGeom prst="rect">
            <a:avLst/>
          </a:prstGeom>
          <a:noFill/>
          <a:effectLst/>
        </p:spPr>
        <p:txBody>
          <a:bodyPr wrap="none" lIns="68580" tIns="34290" rIns="68580" bIns="34290"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5054168"/>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750" fill="hold"/>
                                        <p:tgtEl>
                                          <p:spTgt spid="26"/>
                                        </p:tgtEl>
                                        <p:attrNameLst>
                                          <p:attrName>ppt_x</p:attrName>
                                        </p:attrNameLst>
                                      </p:cBhvr>
                                      <p:tavLst>
                                        <p:tav tm="0">
                                          <p:val>
                                            <p:strVal val="#ppt_x"/>
                                          </p:val>
                                        </p:tav>
                                        <p:tav tm="100000">
                                          <p:val>
                                            <p:strVal val="#ppt_x"/>
                                          </p:val>
                                        </p:tav>
                                      </p:tavLst>
                                    </p:anim>
                                    <p:anim calcmode="lin" valueType="num">
                                      <p:cBhvr additive="base">
                                        <p:cTn id="16" dur="7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4"/>
          <p:cNvSpPr/>
          <p:nvPr>
            <p:custDataLst>
              <p:tags r:id="rId1"/>
            </p:custDataLst>
          </p:nvPr>
        </p:nvSpPr>
        <p:spPr>
          <a:xfrm>
            <a:off x="4356043" y="3708401"/>
            <a:ext cx="2627189" cy="800100"/>
          </a:xfrm>
          <a:prstGeom prst="rect">
            <a:avLst/>
          </a:prstGeom>
        </p:spPr>
        <p:txBody>
          <a:bodyPr anchor="ctr"/>
          <a:lstStyle/>
          <a:p>
            <a:pPr lvl="0">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cs typeface="Arial" panose="020B0604020202020204" pitchFamily="34" charset="0"/>
            </a:endParaRPr>
          </a:p>
        </p:txBody>
      </p:sp>
      <p:sp>
        <p:nvSpPr>
          <p:cNvPr id="9" name="MH_SubTitle_4"/>
          <p:cNvSpPr/>
          <p:nvPr>
            <p:custDataLst>
              <p:tags r:id="rId2"/>
            </p:custDataLst>
          </p:nvPr>
        </p:nvSpPr>
        <p:spPr>
          <a:xfrm>
            <a:off x="108882" y="3287748"/>
            <a:ext cx="2627189" cy="800100"/>
          </a:xfrm>
          <a:prstGeom prst="rect">
            <a:avLst/>
          </a:prstGeom>
        </p:spPr>
        <p:txBody>
          <a:bodyPr anchor="ctr"/>
          <a:lstStyle/>
          <a:p>
            <a:pPr lvl="0" algn="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cs typeface="Arial" panose="020B0604020202020204" pitchFamily="34" charset="0"/>
            </a:endParaRPr>
          </a:p>
        </p:txBody>
      </p:sp>
      <p:sp>
        <p:nvSpPr>
          <p:cNvPr id="10" name="MH_SubTitle_4"/>
          <p:cNvSpPr/>
          <p:nvPr>
            <p:custDataLst>
              <p:tags r:id="rId3"/>
            </p:custDataLst>
          </p:nvPr>
        </p:nvSpPr>
        <p:spPr>
          <a:xfrm>
            <a:off x="1944811" y="1411090"/>
            <a:ext cx="2627189" cy="800100"/>
          </a:xfrm>
          <a:prstGeom prst="rect">
            <a:avLst/>
          </a:prstGeom>
        </p:spPr>
        <p:txBody>
          <a:bodyPr anchor="ctr"/>
          <a:lstStyle/>
          <a:p>
            <a:pPr lvl="0" algn="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cs typeface="Arial" panose="020B0604020202020204" pitchFamily="34" charset="0"/>
            </a:endParaRPr>
          </a:p>
        </p:txBody>
      </p:sp>
      <p:sp>
        <p:nvSpPr>
          <p:cNvPr id="11" name="MH_Other_1"/>
          <p:cNvSpPr/>
          <p:nvPr>
            <p:custDataLst>
              <p:tags r:id="rId4"/>
            </p:custDataLst>
          </p:nvPr>
        </p:nvSpPr>
        <p:spPr bwMode="auto">
          <a:xfrm>
            <a:off x="5402008" y="1683149"/>
            <a:ext cx="681695" cy="132040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4"/>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chemeClr val="accent4">
                  <a:lumMod val="75000"/>
                </a:schemeClr>
              </a:solidFill>
              <a:latin typeface="+mn-lt"/>
              <a:ea typeface="+mn-ea"/>
            </a:endParaRPr>
          </a:p>
        </p:txBody>
      </p:sp>
      <p:pic>
        <p:nvPicPr>
          <p:cNvPr id="12" name="MH_Other_2"/>
          <p:cNvPicPr/>
          <p:nvPr>
            <p:custDataLst>
              <p:tags r:id="rId5"/>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5402009" y="1473598"/>
            <a:ext cx="4570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p:cNvSpPr/>
          <p:nvPr>
            <p:custDataLst>
              <p:tags r:id="rId6"/>
            </p:custDataLst>
          </p:nvPr>
        </p:nvSpPr>
        <p:spPr bwMode="auto">
          <a:xfrm>
            <a:off x="4579937" y="2137968"/>
            <a:ext cx="681695" cy="132040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3"/>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chemeClr val="accent3">
                  <a:lumMod val="75000"/>
                </a:schemeClr>
              </a:solidFill>
              <a:latin typeface="+mn-lt"/>
              <a:ea typeface="+mn-ea"/>
            </a:endParaRPr>
          </a:p>
        </p:txBody>
      </p:sp>
      <p:pic>
        <p:nvPicPr>
          <p:cNvPr id="14" name="MH_Other_4"/>
          <p:cNvPicPr/>
          <p:nvPr>
            <p:custDataLst>
              <p:tags r:id="rId7"/>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4579938" y="1928416"/>
            <a:ext cx="4570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p:cNvSpPr/>
          <p:nvPr>
            <p:custDataLst>
              <p:tags r:id="rId8"/>
            </p:custDataLst>
          </p:nvPr>
        </p:nvSpPr>
        <p:spPr bwMode="auto">
          <a:xfrm>
            <a:off x="3757866" y="2592786"/>
            <a:ext cx="681695" cy="132040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chemeClr val="accent2">
                  <a:lumMod val="75000"/>
                </a:schemeClr>
              </a:solidFill>
              <a:latin typeface="+mn-lt"/>
              <a:ea typeface="+mn-ea"/>
            </a:endParaRPr>
          </a:p>
        </p:txBody>
      </p:sp>
      <p:pic>
        <p:nvPicPr>
          <p:cNvPr id="16" name="MH_Other_6"/>
          <p:cNvPicPr/>
          <p:nvPr>
            <p:custDataLst>
              <p:tags r:id="rId9"/>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3757866" y="2383235"/>
            <a:ext cx="4570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p:cNvSpPr/>
          <p:nvPr>
            <p:custDataLst>
              <p:tags r:id="rId10"/>
            </p:custDataLst>
          </p:nvPr>
        </p:nvSpPr>
        <p:spPr bwMode="auto">
          <a:xfrm>
            <a:off x="2937383" y="3047604"/>
            <a:ext cx="680467" cy="132040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1"/>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chemeClr val="accent1">
                  <a:lumMod val="75000"/>
                </a:schemeClr>
              </a:solidFill>
              <a:latin typeface="+mn-lt"/>
              <a:ea typeface="+mn-ea"/>
            </a:endParaRPr>
          </a:p>
        </p:txBody>
      </p:sp>
      <p:pic>
        <p:nvPicPr>
          <p:cNvPr id="18" name="MH_Other_8"/>
          <p:cNvPicPr/>
          <p:nvPr>
            <p:custDataLst>
              <p:tags r:id="rId11"/>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2937381" y="2838054"/>
            <a:ext cx="4570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p:cNvSpPr/>
          <p:nvPr>
            <p:custDataLst>
              <p:tags r:id="rId12"/>
            </p:custDataLst>
          </p:nvPr>
        </p:nvSpPr>
        <p:spPr>
          <a:xfrm>
            <a:off x="6292320" y="1920678"/>
            <a:ext cx="2627189" cy="800100"/>
          </a:xfrm>
          <a:prstGeom prst="rect">
            <a:avLst/>
          </a:prstGeom>
        </p:spPr>
        <p:txBody>
          <a:bodyPr anchor="ctr"/>
          <a:lstStyle/>
          <a:p>
            <a:pPr lvl="0">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cs typeface="Arial" panose="020B0604020202020204" pitchFamily="34" charset="0"/>
            </a:endParaRPr>
          </a:p>
        </p:txBody>
      </p:sp>
      <p:sp>
        <p:nvSpPr>
          <p:cNvPr id="20" name="矩形 19"/>
          <p:cNvSpPr/>
          <p:nvPr/>
        </p:nvSpPr>
        <p:spPr>
          <a:xfrm>
            <a:off x="4504062" y="2502279"/>
            <a:ext cx="471604" cy="646203"/>
          </a:xfrm>
          <a:prstGeom prst="rect">
            <a:avLst/>
          </a:prstGeom>
        </p:spPr>
        <p:txBody>
          <a:bodyPr wrap="none">
            <a:spAutoFit/>
          </a:bodyPr>
          <a:lstStyle/>
          <a:p>
            <a:pPr lvl="0" algn="just">
              <a:defRPr/>
            </a:pPr>
            <a:r>
              <a:rPr lang="en-US" altLang="zh-CN" sz="3599" b="1" dirty="0">
                <a:solidFill>
                  <a:schemeClr val="accent3"/>
                </a:solidFill>
              </a:rPr>
              <a:t>C</a:t>
            </a:r>
            <a:endParaRPr lang="zh-CN" altLang="en-US" sz="3599" b="1" dirty="0">
              <a:solidFill>
                <a:schemeClr val="accent3"/>
              </a:solidFill>
            </a:endParaRPr>
          </a:p>
        </p:txBody>
      </p:sp>
      <p:sp>
        <p:nvSpPr>
          <p:cNvPr id="21" name="矩形 20"/>
          <p:cNvSpPr/>
          <p:nvPr/>
        </p:nvSpPr>
        <p:spPr>
          <a:xfrm>
            <a:off x="5299382" y="2055468"/>
            <a:ext cx="516488" cy="646203"/>
          </a:xfrm>
          <a:prstGeom prst="rect">
            <a:avLst/>
          </a:prstGeom>
        </p:spPr>
        <p:txBody>
          <a:bodyPr wrap="none">
            <a:spAutoFit/>
          </a:bodyPr>
          <a:lstStyle/>
          <a:p>
            <a:pPr lvl="0" algn="just">
              <a:defRPr/>
            </a:pPr>
            <a:r>
              <a:rPr lang="en-US" altLang="zh-CN" sz="3599" b="1" dirty="0">
                <a:solidFill>
                  <a:schemeClr val="accent4"/>
                </a:solidFill>
              </a:rPr>
              <a:t>D</a:t>
            </a:r>
            <a:endParaRPr lang="zh-CN" altLang="en-US" sz="3599" b="1" dirty="0">
              <a:solidFill>
                <a:schemeClr val="accent4"/>
              </a:solidFill>
            </a:endParaRPr>
          </a:p>
        </p:txBody>
      </p:sp>
      <p:sp>
        <p:nvSpPr>
          <p:cNvPr id="22" name="矩形 21"/>
          <p:cNvSpPr/>
          <p:nvPr/>
        </p:nvSpPr>
        <p:spPr>
          <a:xfrm>
            <a:off x="3671096" y="2934327"/>
            <a:ext cx="463588" cy="646203"/>
          </a:xfrm>
          <a:prstGeom prst="rect">
            <a:avLst/>
          </a:prstGeom>
        </p:spPr>
        <p:txBody>
          <a:bodyPr wrap="none">
            <a:spAutoFit/>
          </a:bodyPr>
          <a:lstStyle/>
          <a:p>
            <a:pPr lvl="0" algn="just">
              <a:defRPr/>
            </a:pPr>
            <a:r>
              <a:rPr lang="en-US" altLang="zh-CN" sz="3599" b="1" dirty="0">
                <a:solidFill>
                  <a:schemeClr val="accent2"/>
                </a:solidFill>
              </a:rPr>
              <a:t>B</a:t>
            </a:r>
            <a:endParaRPr lang="zh-CN" altLang="en-US" sz="3599" b="1" dirty="0">
              <a:solidFill>
                <a:schemeClr val="accent2"/>
              </a:solidFill>
            </a:endParaRPr>
          </a:p>
        </p:txBody>
      </p:sp>
      <p:sp>
        <p:nvSpPr>
          <p:cNvPr id="23" name="矩形 22"/>
          <p:cNvSpPr/>
          <p:nvPr/>
        </p:nvSpPr>
        <p:spPr>
          <a:xfrm>
            <a:off x="2793055" y="3364634"/>
            <a:ext cx="494046" cy="646203"/>
          </a:xfrm>
          <a:prstGeom prst="rect">
            <a:avLst/>
          </a:prstGeom>
        </p:spPr>
        <p:txBody>
          <a:bodyPr wrap="none">
            <a:spAutoFit/>
          </a:bodyPr>
          <a:lstStyle/>
          <a:p>
            <a:pPr lvl="0" algn="just">
              <a:defRPr/>
            </a:pPr>
            <a:r>
              <a:rPr lang="en-US" altLang="zh-CN" sz="3599" b="1" dirty="0">
                <a:solidFill>
                  <a:schemeClr val="accent1"/>
                </a:solidFill>
              </a:rPr>
              <a:t>A</a:t>
            </a:r>
            <a:endParaRPr lang="zh-CN" altLang="en-US" sz="3599" b="1" dirty="0">
              <a:solidFill>
                <a:schemeClr val="accent1"/>
              </a:solidFill>
            </a:endParaRPr>
          </a:p>
        </p:txBody>
      </p:sp>
    </p:spTree>
    <p:extLst>
      <p:ext uri="{BB962C8B-B14F-4D97-AF65-F5344CB8AC3E}">
        <p14:creationId xmlns:p14="http://schemas.microsoft.com/office/powerpoint/2010/main" val="3660972523"/>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25"/>
          <p:cNvGrpSpPr/>
          <p:nvPr/>
        </p:nvGrpSpPr>
        <p:grpSpPr>
          <a:xfrm>
            <a:off x="4100213" y="3715413"/>
            <a:ext cx="1099834" cy="667868"/>
            <a:chOff x="5466949" y="5613634"/>
            <a:chExt cx="1670079" cy="1013832"/>
          </a:xfrm>
        </p:grpSpPr>
        <p:sp>
          <p:nvSpPr>
            <p:cNvPr id="27" name="任意多边形 26"/>
            <p:cNvSpPr>
              <a:spLocks/>
            </p:cNvSpPr>
            <p:nvPr/>
          </p:nvSpPr>
          <p:spPr bwMode="auto">
            <a:xfrm flipV="1">
              <a:off x="5466949" y="5613634"/>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4">
                <a:lumMod val="75000"/>
              </a:schemeClr>
            </a:solidFill>
            <a:ln>
              <a:noFill/>
            </a:ln>
            <a:effectLst/>
          </p:spPr>
          <p:txBody>
            <a:bodyPr vert="horz" wrap="square" lIns="91440" tIns="45720" rIns="91440" bIns="45720" numCol="1" anchor="t" anchorCtr="0" compatLnSpc="1">
              <a:prstTxWarp prst="textNoShape">
                <a:avLst/>
              </a:prstTxWarp>
              <a:noAutofit/>
            </a:bodyPr>
            <a:lstStyle/>
            <a:p>
              <a:endParaRPr lang="zh-CN" altLang="en-US"/>
            </a:p>
          </p:txBody>
        </p:sp>
        <p:sp>
          <p:nvSpPr>
            <p:cNvPr id="28" name="Freeform 48"/>
            <p:cNvSpPr>
              <a:spLocks noEditPoints="1"/>
            </p:cNvSpPr>
            <p:nvPr/>
          </p:nvSpPr>
          <p:spPr bwMode="auto">
            <a:xfrm>
              <a:off x="5917185" y="5915398"/>
              <a:ext cx="428650" cy="410303"/>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1" name="组合 28"/>
          <p:cNvGrpSpPr/>
          <p:nvPr/>
        </p:nvGrpSpPr>
        <p:grpSpPr>
          <a:xfrm>
            <a:off x="4120238" y="1439064"/>
            <a:ext cx="1099834" cy="667868"/>
            <a:chOff x="5065204" y="1922936"/>
            <a:chExt cx="1670079" cy="1013832"/>
          </a:xfrm>
        </p:grpSpPr>
        <p:sp>
          <p:nvSpPr>
            <p:cNvPr id="30" name="任意多边形 29"/>
            <p:cNvSpPr>
              <a:spLocks/>
            </p:cNvSpPr>
            <p:nvPr/>
          </p:nvSpPr>
          <p:spPr bwMode="auto">
            <a:xfrm flipH="1" flipV="1">
              <a:off x="5065204" y="1922936"/>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2">
                <a:lumMod val="75000"/>
              </a:schemeClr>
            </a:solidFill>
            <a:ln>
              <a:noFill/>
            </a:ln>
            <a:effectLst/>
          </p:spPr>
          <p:txBody>
            <a:bodyPr vert="horz" wrap="square" lIns="91440" tIns="45720" rIns="91440" bIns="45720" numCol="1" anchor="t" anchorCtr="0" compatLnSpc="1">
              <a:prstTxWarp prst="textNoShape">
                <a:avLst/>
              </a:prstTxWarp>
              <a:noAutofit/>
            </a:bodyPr>
            <a:lstStyle/>
            <a:p>
              <a:endParaRPr lang="zh-CN" altLang="en-US"/>
            </a:p>
          </p:txBody>
        </p:sp>
        <p:sp>
          <p:nvSpPr>
            <p:cNvPr id="31" name="Freeform 26"/>
            <p:cNvSpPr>
              <a:spLocks noEditPoints="1"/>
            </p:cNvSpPr>
            <p:nvPr/>
          </p:nvSpPr>
          <p:spPr bwMode="auto">
            <a:xfrm>
              <a:off x="5951787" y="2238586"/>
              <a:ext cx="359445" cy="377646"/>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2" name="组合 31"/>
          <p:cNvGrpSpPr/>
          <p:nvPr/>
        </p:nvGrpSpPr>
        <p:grpSpPr>
          <a:xfrm>
            <a:off x="4103948" y="2955799"/>
            <a:ext cx="1099834" cy="667868"/>
            <a:chOff x="5065204" y="4383401"/>
            <a:chExt cx="1670079" cy="1013832"/>
          </a:xfrm>
        </p:grpSpPr>
        <p:sp>
          <p:nvSpPr>
            <p:cNvPr id="33" name="任意多边形 32"/>
            <p:cNvSpPr>
              <a:spLocks/>
            </p:cNvSpPr>
            <p:nvPr/>
          </p:nvSpPr>
          <p:spPr bwMode="auto">
            <a:xfrm flipH="1" flipV="1">
              <a:off x="5065204" y="4383401"/>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1">
                <a:lumMod val="75000"/>
              </a:schemeClr>
            </a:solidFill>
            <a:ln>
              <a:noFill/>
            </a:ln>
            <a:effectLst/>
          </p:spPr>
          <p:txBody>
            <a:bodyPr vert="horz" wrap="square" lIns="91440" tIns="45720" rIns="91440" bIns="45720" numCol="1" anchor="t" anchorCtr="0" compatLnSpc="1">
              <a:prstTxWarp prst="textNoShape">
                <a:avLst/>
              </a:prstTxWarp>
              <a:noAutofit/>
            </a:bodyPr>
            <a:lstStyle/>
            <a:p>
              <a:endParaRPr lang="zh-CN" altLang="en-US"/>
            </a:p>
          </p:txBody>
        </p:sp>
        <p:sp>
          <p:nvSpPr>
            <p:cNvPr id="34" name="Freeform 31"/>
            <p:cNvSpPr>
              <a:spLocks noEditPoints="1"/>
            </p:cNvSpPr>
            <p:nvPr/>
          </p:nvSpPr>
          <p:spPr bwMode="auto">
            <a:xfrm>
              <a:off x="5993352" y="4682663"/>
              <a:ext cx="330244" cy="41530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3" name="组合 34"/>
          <p:cNvGrpSpPr/>
          <p:nvPr/>
        </p:nvGrpSpPr>
        <p:grpSpPr>
          <a:xfrm>
            <a:off x="4100213" y="2206953"/>
            <a:ext cx="1099834" cy="667868"/>
            <a:chOff x="5466949" y="3153169"/>
            <a:chExt cx="1670079" cy="1013832"/>
          </a:xfrm>
        </p:grpSpPr>
        <p:sp>
          <p:nvSpPr>
            <p:cNvPr id="36" name="任意多边形 35"/>
            <p:cNvSpPr>
              <a:spLocks/>
            </p:cNvSpPr>
            <p:nvPr/>
          </p:nvSpPr>
          <p:spPr bwMode="auto">
            <a:xfrm flipV="1">
              <a:off x="5466949" y="3153169"/>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3">
                <a:lumMod val="75000"/>
              </a:schemeClr>
            </a:solidFill>
            <a:ln>
              <a:noFill/>
            </a:ln>
            <a:effectLst/>
          </p:spPr>
          <p:txBody>
            <a:bodyPr vert="horz" wrap="square" lIns="91440" tIns="45720" rIns="91440" bIns="45720" numCol="1" anchor="t" anchorCtr="0" compatLnSpc="1">
              <a:prstTxWarp prst="textNoShape">
                <a:avLst/>
              </a:prstTxWarp>
              <a:noAutofit/>
            </a:bodyPr>
            <a:lstStyle/>
            <a:p>
              <a:endParaRPr lang="zh-CN" altLang="en-US"/>
            </a:p>
          </p:txBody>
        </p:sp>
        <p:sp>
          <p:nvSpPr>
            <p:cNvPr id="37" name="Freeform 16"/>
            <p:cNvSpPr>
              <a:spLocks noEditPoints="1"/>
            </p:cNvSpPr>
            <p:nvPr/>
          </p:nvSpPr>
          <p:spPr bwMode="auto">
            <a:xfrm>
              <a:off x="5888576" y="3466352"/>
              <a:ext cx="485868" cy="387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4" name="组合 37"/>
          <p:cNvGrpSpPr/>
          <p:nvPr/>
        </p:nvGrpSpPr>
        <p:grpSpPr>
          <a:xfrm>
            <a:off x="1989442" y="1462996"/>
            <a:ext cx="2577999" cy="870896"/>
            <a:chOff x="1774205" y="1922936"/>
            <a:chExt cx="3914645" cy="1322032"/>
          </a:xfrm>
        </p:grpSpPr>
        <p:sp>
          <p:nvSpPr>
            <p:cNvPr id="39" name="Freeform 9"/>
            <p:cNvSpPr>
              <a:spLocks/>
            </p:cNvSpPr>
            <p:nvPr/>
          </p:nvSpPr>
          <p:spPr bwMode="auto">
            <a:xfrm>
              <a:off x="1774205" y="1922936"/>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zh-CN" altLang="en-US" sz="1400"/>
            </a:p>
          </p:txBody>
        </p:sp>
        <p:sp>
          <p:nvSpPr>
            <p:cNvPr id="40" name="文本框 39"/>
            <p:cNvSpPr txBox="1"/>
            <p:nvPr/>
          </p:nvSpPr>
          <p:spPr>
            <a:xfrm>
              <a:off x="2428908" y="2076948"/>
              <a:ext cx="2188770" cy="1168020"/>
            </a:xfrm>
            <a:prstGeom prst="rect">
              <a:avLst/>
            </a:prstGeom>
            <a:noFill/>
            <a:effectLst/>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40"/>
          <p:cNvGrpSpPr/>
          <p:nvPr/>
        </p:nvGrpSpPr>
        <p:grpSpPr>
          <a:xfrm>
            <a:off x="1989442" y="2993742"/>
            <a:ext cx="2577999" cy="859254"/>
            <a:chOff x="1774205" y="4383401"/>
            <a:chExt cx="3914645" cy="1304357"/>
          </a:xfrm>
        </p:grpSpPr>
        <p:sp>
          <p:nvSpPr>
            <p:cNvPr id="42" name="Freeform 9"/>
            <p:cNvSpPr>
              <a:spLocks/>
            </p:cNvSpPr>
            <p:nvPr/>
          </p:nvSpPr>
          <p:spPr bwMode="auto">
            <a:xfrm>
              <a:off x="1774205" y="4383401"/>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zh-CN" altLang="en-US" sz="1400"/>
            </a:p>
          </p:txBody>
        </p:sp>
        <p:sp>
          <p:nvSpPr>
            <p:cNvPr id="43" name="文本框 42"/>
            <p:cNvSpPr txBox="1"/>
            <p:nvPr/>
          </p:nvSpPr>
          <p:spPr>
            <a:xfrm>
              <a:off x="2471840" y="4519738"/>
              <a:ext cx="2188770" cy="1168020"/>
            </a:xfrm>
            <a:prstGeom prst="rect">
              <a:avLst/>
            </a:prstGeom>
            <a:noFill/>
            <a:effectLst/>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43"/>
          <p:cNvGrpSpPr/>
          <p:nvPr/>
        </p:nvGrpSpPr>
        <p:grpSpPr>
          <a:xfrm>
            <a:off x="4752020" y="2242001"/>
            <a:ext cx="2577999" cy="838401"/>
            <a:chOff x="6513382" y="3153169"/>
            <a:chExt cx="3914645" cy="1272703"/>
          </a:xfrm>
        </p:grpSpPr>
        <p:sp>
          <p:nvSpPr>
            <p:cNvPr id="45" name="Freeform 9"/>
            <p:cNvSpPr>
              <a:spLocks/>
            </p:cNvSpPr>
            <p:nvPr/>
          </p:nvSpPr>
          <p:spPr bwMode="auto">
            <a:xfrm flipH="1">
              <a:off x="6513382" y="3153169"/>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zh-CN" altLang="en-US" sz="1400"/>
            </a:p>
          </p:txBody>
        </p:sp>
        <p:sp>
          <p:nvSpPr>
            <p:cNvPr id="46" name="文本框 45"/>
            <p:cNvSpPr txBox="1"/>
            <p:nvPr/>
          </p:nvSpPr>
          <p:spPr>
            <a:xfrm>
              <a:off x="7547149" y="3257851"/>
              <a:ext cx="2188770" cy="1168021"/>
            </a:xfrm>
            <a:prstGeom prst="rect">
              <a:avLst/>
            </a:prstGeom>
            <a:noFill/>
            <a:effectLst/>
          </p:spPr>
          <p:txBody>
            <a:bodyPr wrap="none" rtlCol="0">
              <a:spAutoFit/>
            </a:bodyPr>
            <a:lstStyle/>
            <a:p>
              <a:r>
                <a:rPr lang="zh-CN" altLang="en-US" sz="12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7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rgbClr val="FFFFFF"/>
                </a:solidFill>
                <a:latin typeface="微软雅黑" panose="020B0503020204020204" pitchFamily="34" charset="-122"/>
                <a:ea typeface="微软雅黑" panose="020B0503020204020204" pitchFamily="34" charset="-122"/>
              </a:endParaRPr>
            </a:p>
            <a:p>
              <a:r>
                <a:rPr lang="zh-CN" altLang="en-US" sz="7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grpSp>
      <p:grpSp>
        <p:nvGrpSpPr>
          <p:cNvPr id="17" name="组合 46"/>
          <p:cNvGrpSpPr/>
          <p:nvPr/>
        </p:nvGrpSpPr>
        <p:grpSpPr>
          <a:xfrm>
            <a:off x="4788024" y="3711881"/>
            <a:ext cx="2577999" cy="831045"/>
            <a:chOff x="6513382" y="5613634"/>
            <a:chExt cx="3914645" cy="1261538"/>
          </a:xfrm>
        </p:grpSpPr>
        <p:sp>
          <p:nvSpPr>
            <p:cNvPr id="48" name="Freeform 9"/>
            <p:cNvSpPr>
              <a:spLocks/>
            </p:cNvSpPr>
            <p:nvPr/>
          </p:nvSpPr>
          <p:spPr bwMode="auto">
            <a:xfrm flipH="1">
              <a:off x="6513382" y="5613634"/>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zh-CN" altLang="en-US" sz="1400"/>
            </a:p>
          </p:txBody>
        </p:sp>
        <p:sp>
          <p:nvSpPr>
            <p:cNvPr id="49" name="文本框 48"/>
            <p:cNvSpPr txBox="1"/>
            <p:nvPr/>
          </p:nvSpPr>
          <p:spPr>
            <a:xfrm>
              <a:off x="7547149" y="5707150"/>
              <a:ext cx="2188770" cy="1168022"/>
            </a:xfrm>
            <a:prstGeom prst="rect">
              <a:avLst/>
            </a:prstGeom>
            <a:noFill/>
            <a:effectLst/>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r>
                <a:rPr lang="zh-CN" altLang="en-US" sz="7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700" dirty="0">
                <a:solidFill>
                  <a:schemeClr val="bg1"/>
                </a:solidFill>
                <a:latin typeface="微软雅黑" panose="020B0503020204020204" pitchFamily="34" charset="-122"/>
                <a:ea typeface="微软雅黑" panose="020B0503020204020204" pitchFamily="34" charset="-122"/>
              </a:endParaRPr>
            </a:p>
            <a:p>
              <a:endParaRPr lang="en-US" altLang="zh-CN"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86207184"/>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0-#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1+#ppt_w/2"/>
                                          </p:val>
                                        </p:tav>
                                        <p:tav tm="100000">
                                          <p:val>
                                            <p:strVal val="#ppt_x"/>
                                          </p:val>
                                        </p:tav>
                                      </p:tavLst>
                                    </p:anim>
                                    <p:anim calcmode="lin" valueType="num">
                                      <p:cBhvr additive="base">
                                        <p:cTn id="39"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7087ADE-BFF3-4EA5-8EFA-57D4B4954E6C}"/>
              </a:ext>
            </a:extLst>
          </p:cNvPr>
          <p:cNvPicPr>
            <a:picLocks noChangeAspect="1"/>
          </p:cNvPicPr>
          <p:nvPr/>
        </p:nvPicPr>
        <p:blipFill>
          <a:blip r:embed="rId2"/>
          <a:stretch>
            <a:fillRect/>
          </a:stretch>
        </p:blipFill>
        <p:spPr>
          <a:xfrm flipV="1">
            <a:off x="0" y="-1"/>
            <a:ext cx="9144000" cy="5145087"/>
          </a:xfrm>
          <a:prstGeom prst="rect">
            <a:avLst/>
          </a:prstGeom>
        </p:spPr>
      </p:pic>
      <p:sp>
        <p:nvSpPr>
          <p:cNvPr id="3" name="Rectangle 5">
            <a:extLst>
              <a:ext uri="{FF2B5EF4-FFF2-40B4-BE49-F238E27FC236}">
                <a16:creationId xmlns:a16="http://schemas.microsoft.com/office/drawing/2014/main" id="{D7CC049D-FC28-4588-AD59-6CA1AE542231}"/>
              </a:ext>
            </a:extLst>
          </p:cNvPr>
          <p:cNvSpPr>
            <a:spLocks noChangeArrowheads="1"/>
          </p:cNvSpPr>
          <p:nvPr/>
        </p:nvSpPr>
        <p:spPr bwMode="auto">
          <a:xfrm>
            <a:off x="3618098" y="1062830"/>
            <a:ext cx="3194011" cy="518055"/>
          </a:xfrm>
          <a:prstGeom prst="rect">
            <a:avLst/>
          </a:prstGeom>
          <a:noFill/>
          <a:ln w="6350" cap="flat">
            <a:solidFill>
              <a:schemeClr val="accent2"/>
            </a:solidFill>
            <a:prstDash val="solid"/>
            <a:miter lim="800000"/>
          </a:ln>
          <a:effectLst>
            <a:outerShdw blurRad="203200" sx="102000" sy="102000" algn="ctr" rotWithShape="0">
              <a:prstClr val="black">
                <a:alpha val="40000"/>
              </a:prstClr>
            </a:outerShdw>
          </a:effectLst>
        </p:spPr>
        <p:txBody>
          <a:bodyPr vert="horz" wrap="square" lIns="68553" tIns="34277" rIns="68553" bIns="34277" numCol="1" anchor="t" anchorCtr="0" compatLnSpc="1"/>
          <a:lstStyle/>
          <a:p>
            <a:pPr fontAlgn="base">
              <a:spcBef>
                <a:spcPct val="0"/>
              </a:spcBef>
              <a:spcAft>
                <a:spcPct val="0"/>
              </a:spcAft>
            </a:pPr>
            <a:endParaRPr lang="zh-CN" altLang="en-US" sz="2400" kern="0">
              <a:solidFill>
                <a:schemeClr val="accent1"/>
              </a:solidFill>
              <a:latin typeface="微软雅黑" panose="020B0503020204020204" pitchFamily="34" charset="-122"/>
              <a:ea typeface="微软雅黑" panose="020B0503020204020204" pitchFamily="34" charset="-122"/>
            </a:endParaRPr>
          </a:p>
        </p:txBody>
      </p:sp>
      <p:sp>
        <p:nvSpPr>
          <p:cNvPr id="4" name="Freeform 6">
            <a:extLst>
              <a:ext uri="{FF2B5EF4-FFF2-40B4-BE49-F238E27FC236}">
                <a16:creationId xmlns:a16="http://schemas.microsoft.com/office/drawing/2014/main" id="{012D680F-564F-4E50-A2F9-A956C810BF24}"/>
              </a:ext>
            </a:extLst>
          </p:cNvPr>
          <p:cNvSpPr/>
          <p:nvPr/>
        </p:nvSpPr>
        <p:spPr bwMode="auto">
          <a:xfrm>
            <a:off x="3015452" y="1062830"/>
            <a:ext cx="653155" cy="518055"/>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chemeClr val="accent2"/>
          </a:solidFill>
          <a:ln w="19050">
            <a:solidFill>
              <a:srgbClr val="F8F8F8"/>
            </a:solidFill>
            <a:round/>
          </a:ln>
        </p:spPr>
        <p:txBody>
          <a:bodyPr vert="horz" wrap="square" lIns="68553" tIns="34277" rIns="68553" bIns="34277" numCol="1" anchor="t" anchorCtr="0" compatLnSpc="1"/>
          <a:lstStyle/>
          <a:p>
            <a:pPr fontAlgn="base">
              <a:spcBef>
                <a:spcPct val="0"/>
              </a:spcBef>
              <a:spcAft>
                <a:spcPct val="0"/>
              </a:spcAft>
            </a:pPr>
            <a:endParaRPr lang="zh-CN" altLang="en-US" kern="0">
              <a:solidFill>
                <a:srgbClr val="C00000"/>
              </a:solidFill>
              <a:ea typeface="宋体" panose="02010600030101010101" pitchFamily="2" charset="-122"/>
            </a:endParaRPr>
          </a:p>
        </p:txBody>
      </p:sp>
      <p:sp>
        <p:nvSpPr>
          <p:cNvPr id="5" name="TextBox 144">
            <a:extLst>
              <a:ext uri="{FF2B5EF4-FFF2-40B4-BE49-F238E27FC236}">
                <a16:creationId xmlns:a16="http://schemas.microsoft.com/office/drawing/2014/main" id="{20E5831E-5A62-4324-9AB4-5E55A2BA3764}"/>
              </a:ext>
            </a:extLst>
          </p:cNvPr>
          <p:cNvSpPr txBox="1"/>
          <p:nvPr/>
        </p:nvSpPr>
        <p:spPr>
          <a:xfrm>
            <a:off x="3082926" y="1102499"/>
            <a:ext cx="518357" cy="438691"/>
          </a:xfrm>
          <a:prstGeom prst="rect">
            <a:avLst/>
          </a:prstGeom>
          <a:noFill/>
        </p:spPr>
        <p:txBody>
          <a:bodyPr wrap="none" lIns="68553" tIns="34277" rIns="68553" bIns="34277" rtlCol="0">
            <a:spAutoFit/>
          </a:bodyPr>
          <a:lstStyle/>
          <a:p>
            <a:pPr fontAlgn="base">
              <a:spcBef>
                <a:spcPct val="0"/>
              </a:spcBef>
              <a:spcAft>
                <a:spcPct val="0"/>
              </a:spcAft>
              <a:buFont typeface="Arial" panose="020B0604020202020204" pitchFamily="34" charset="0"/>
              <a:buNone/>
            </a:pPr>
            <a:r>
              <a:rPr lang="en-US" altLang="zh-CN" sz="2400" b="1" dirty="0">
                <a:solidFill>
                  <a:srgbClr val="F8F8F8"/>
                </a:solidFill>
                <a:latin typeface="微软雅黑" panose="020B0503020204020204" pitchFamily="34" charset="-122"/>
              </a:rPr>
              <a:t>02</a:t>
            </a:r>
            <a:endParaRPr lang="zh-CN" altLang="en-US" sz="2400" b="1" dirty="0">
              <a:solidFill>
                <a:srgbClr val="F8F8F8"/>
              </a:solidFill>
              <a:latin typeface="微软雅黑" panose="020B0503020204020204" pitchFamily="34" charset="-122"/>
            </a:endParaRPr>
          </a:p>
        </p:txBody>
      </p:sp>
      <p:sp>
        <p:nvSpPr>
          <p:cNvPr id="6" name="TextBox 145">
            <a:extLst>
              <a:ext uri="{FF2B5EF4-FFF2-40B4-BE49-F238E27FC236}">
                <a16:creationId xmlns:a16="http://schemas.microsoft.com/office/drawing/2014/main" id="{26AD7A99-1EA0-4893-85C6-5F997A1DE5A4}"/>
              </a:ext>
            </a:extLst>
          </p:cNvPr>
          <p:cNvSpPr txBox="1"/>
          <p:nvPr/>
        </p:nvSpPr>
        <p:spPr>
          <a:xfrm>
            <a:off x="4164113" y="1137554"/>
            <a:ext cx="1369551" cy="438555"/>
          </a:xfrm>
          <a:prstGeom prst="rect">
            <a:avLst/>
          </a:prstGeom>
          <a:noFill/>
        </p:spPr>
        <p:txBody>
          <a:bodyPr wrap="none" lIns="68553" tIns="34277" rIns="68553" bIns="34277" rtlCol="0">
            <a:spAutoFit/>
          </a:bodyPr>
          <a:lstStyle/>
          <a:p>
            <a:pPr lvl="0" defTabSz="914492">
              <a:defRPr/>
            </a:pPr>
            <a:r>
              <a:rPr lang="zh-CN" altLang="en-US" sz="2400" b="1" dirty="0">
                <a:solidFill>
                  <a:schemeClr val="accent1"/>
                </a:solidFill>
                <a:latin typeface="微软雅黑" pitchFamily="34" charset="-122"/>
                <a:ea typeface="微软雅黑" pitchFamily="34" charset="-122"/>
              </a:rPr>
              <a:t>产品运行</a:t>
            </a:r>
            <a:endParaRPr lang="zh-CN" altLang="en-US" sz="2400" kern="0" dirty="0">
              <a:solidFill>
                <a:schemeClr val="accent1"/>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2CA833F1-8807-4FFD-BEAB-AE45DA48459A}"/>
              </a:ext>
            </a:extLst>
          </p:cNvPr>
          <p:cNvSpPr/>
          <p:nvPr/>
        </p:nvSpPr>
        <p:spPr>
          <a:xfrm>
            <a:off x="3618098" y="1854918"/>
            <a:ext cx="3600400" cy="507831"/>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2699212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50" presetClass="entr" presetSubtype="0" decel="10000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3"/>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668834" y="3480125"/>
            <a:ext cx="3407088" cy="1555853"/>
          </a:xfrm>
          <a:prstGeom prst="rect">
            <a:avLst/>
          </a:prstGeom>
          <a:solidFill>
            <a:srgbClr val="D83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pic>
        <p:nvPicPr>
          <p:cNvPr id="20" name="图片 1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2367" y="1326820"/>
            <a:ext cx="3393555" cy="2120971"/>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6723" y="1326820"/>
            <a:ext cx="2157611" cy="1226531"/>
          </a:xfrm>
          <a:prstGeom prst="rect">
            <a:avLst/>
          </a:prstGeom>
          <a:blipFill>
            <a:blip r:embed="rId4"/>
            <a:stretch>
              <a:fillRect/>
            </a:stretch>
          </a:blipFill>
        </p:spPr>
      </p:pic>
      <p:pic>
        <p:nvPicPr>
          <p:cNvPr id="27" name="图片 26"/>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360335" y="2636202"/>
            <a:ext cx="2166123" cy="1501901"/>
          </a:xfrm>
          <a:prstGeom prst="rect">
            <a:avLst/>
          </a:prstGeom>
        </p:spPr>
      </p:pic>
      <p:pic>
        <p:nvPicPr>
          <p:cNvPr id="28" name="图片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18212" y="2632611"/>
            <a:ext cx="2166122" cy="1491829"/>
          </a:xfrm>
          <a:prstGeom prst="rect">
            <a:avLst/>
          </a:prstGeom>
        </p:spPr>
      </p:pic>
      <p:pic>
        <p:nvPicPr>
          <p:cNvPr id="29" name="图片 28"/>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6360335" y="1326819"/>
            <a:ext cx="2166123" cy="1243785"/>
          </a:xfrm>
          <a:prstGeom prst="rect">
            <a:avLst/>
          </a:prstGeom>
        </p:spPr>
      </p:pic>
      <p:sp>
        <p:nvSpPr>
          <p:cNvPr id="32" name="TextBox 31"/>
          <p:cNvSpPr txBox="1"/>
          <p:nvPr/>
        </p:nvSpPr>
        <p:spPr bwMode="auto">
          <a:xfrm>
            <a:off x="668834" y="3975573"/>
            <a:ext cx="3319721" cy="484107"/>
          </a:xfrm>
          <a:prstGeom prst="rect">
            <a:avLst/>
          </a:prstGeom>
          <a:noFill/>
        </p:spPr>
        <p:txBody>
          <a:bodyPr wrap="square">
            <a:spAutoFit/>
          </a:bodyPr>
          <a:lstStyle/>
          <a:p>
            <a:pPr>
              <a:lnSpc>
                <a:spcPct val="150000"/>
              </a:lnSpc>
            </a:pPr>
            <a:r>
              <a:rPr lang="zh-CN" altLang="en-US" sz="900" dirty="0">
                <a:solidFill>
                  <a:srgbClr val="F4F0D2"/>
                </a:solidFill>
              </a:rPr>
              <a:t>这里输入简单的文字概述这里输入简单文字概述简单的文字概述这里输入简单的文字概述这里输入简</a:t>
            </a:r>
            <a:endParaRPr lang="zh-CN" altLang="en-US" sz="900" dirty="0">
              <a:solidFill>
                <a:srgbClr val="F4F0D2"/>
              </a:solidFill>
              <a:latin typeface="Calibri" panose="020F0502020204030204" pitchFamily="34" charset="0"/>
            </a:endParaRPr>
          </a:p>
        </p:txBody>
      </p:sp>
      <p:sp>
        <p:nvSpPr>
          <p:cNvPr id="33" name="矩形 32"/>
          <p:cNvSpPr/>
          <p:nvPr/>
        </p:nvSpPr>
        <p:spPr bwMode="auto">
          <a:xfrm>
            <a:off x="683528" y="3666240"/>
            <a:ext cx="1819360" cy="276999"/>
          </a:xfrm>
          <a:prstGeom prst="rect">
            <a:avLst/>
          </a:prstGeom>
        </p:spPr>
        <p:txBody>
          <a:bodyPr>
            <a:spAutoFit/>
          </a:bodyPr>
          <a:lstStyle/>
          <a:p>
            <a:pPr>
              <a:defRPr/>
            </a:pPr>
            <a:r>
              <a:rPr lang="zh-CN" altLang="en-US" sz="1200" dirty="0">
                <a:solidFill>
                  <a:srgbClr val="F4F0D2"/>
                </a:solidFill>
                <a:latin typeface="微软雅黑" panose="020B0503020204020204" pitchFamily="34" charset="-122"/>
                <a:ea typeface="微软雅黑" panose="020B0503020204020204" pitchFamily="34" charset="-122"/>
              </a:rPr>
              <a:t>输入相关标题</a:t>
            </a:r>
          </a:p>
        </p:txBody>
      </p:sp>
      <p:sp>
        <p:nvSpPr>
          <p:cNvPr id="6" name="矩形 5"/>
          <p:cNvSpPr/>
          <p:nvPr/>
        </p:nvSpPr>
        <p:spPr>
          <a:xfrm>
            <a:off x="4118210" y="4203700"/>
            <a:ext cx="4408248" cy="832277"/>
          </a:xfrm>
          <a:prstGeom prst="rect">
            <a:avLst/>
          </a:prstGeom>
          <a:solidFill>
            <a:srgbClr val="D83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Tree>
    <p:extLst>
      <p:ext uri="{BB962C8B-B14F-4D97-AF65-F5344CB8AC3E}">
        <p14:creationId xmlns:p14="http://schemas.microsoft.com/office/powerpoint/2010/main" val="3050857913"/>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0-#ppt_w/2"/>
                                          </p:val>
                                        </p:tav>
                                        <p:tav tm="100000">
                                          <p:val>
                                            <p:strVal val="#ppt_x"/>
                                          </p:val>
                                        </p:tav>
                                      </p:tavLst>
                                    </p:anim>
                                    <p:anim calcmode="lin" valueType="num">
                                      <p:cBhvr additive="base">
                                        <p:cTn id="22" dur="500" fill="hold"/>
                                        <p:tgtEl>
                                          <p:spTgt spid="28"/>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0-#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0-#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5592619" y="1384386"/>
            <a:ext cx="2658957" cy="2659778"/>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algn="ctr" defTabSz="685324"/>
            <a:endParaRPr lang="zh-CN" altLang="en-US" sz="1000" dirty="0">
              <a:solidFill>
                <a:prstClr val="white"/>
              </a:solidFill>
            </a:endParaRPr>
          </a:p>
        </p:txBody>
      </p:sp>
      <p:sp>
        <p:nvSpPr>
          <p:cNvPr id="8" name="椭圆 7"/>
          <p:cNvSpPr/>
          <p:nvPr/>
        </p:nvSpPr>
        <p:spPr>
          <a:xfrm>
            <a:off x="6049691" y="1841598"/>
            <a:ext cx="1744812" cy="174535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algn="ctr" defTabSz="685324"/>
            <a:endParaRPr lang="zh-CN" altLang="en-US" sz="1000" dirty="0">
              <a:solidFill>
                <a:prstClr val="white"/>
              </a:solidFill>
            </a:endParaRPr>
          </a:p>
        </p:txBody>
      </p:sp>
      <p:grpSp>
        <p:nvGrpSpPr>
          <p:cNvPr id="2" name="组合 8"/>
          <p:cNvGrpSpPr/>
          <p:nvPr/>
        </p:nvGrpSpPr>
        <p:grpSpPr>
          <a:xfrm>
            <a:off x="5433240" y="3041616"/>
            <a:ext cx="674996" cy="675205"/>
            <a:chOff x="7244314" y="4054233"/>
            <a:chExt cx="899995" cy="899996"/>
          </a:xfrm>
        </p:grpSpPr>
        <p:sp>
          <p:nvSpPr>
            <p:cNvPr id="10" name="任意多边形 9"/>
            <p:cNvSpPr/>
            <p:nvPr/>
          </p:nvSpPr>
          <p:spPr>
            <a:xfrm>
              <a:off x="7244314"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566261">
                <a:lnSpc>
                  <a:spcPct val="90000"/>
                </a:lnSpc>
                <a:spcBef>
                  <a:spcPct val="0"/>
                </a:spcBef>
                <a:spcAft>
                  <a:spcPct val="35000"/>
                </a:spcAft>
              </a:pPr>
              <a:endParaRPr lang="zh-CN" altLang="en-US" dirty="0">
                <a:solidFill>
                  <a:prstClr val="white"/>
                </a:solidFill>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220" y="4317140"/>
              <a:ext cx="374183" cy="374183"/>
            </a:xfrm>
            <a:prstGeom prst="rect">
              <a:avLst/>
            </a:prstGeom>
          </p:spPr>
        </p:pic>
      </p:grpSp>
      <p:grpSp>
        <p:nvGrpSpPr>
          <p:cNvPr id="3" name="组合 11"/>
          <p:cNvGrpSpPr/>
          <p:nvPr/>
        </p:nvGrpSpPr>
        <p:grpSpPr>
          <a:xfrm>
            <a:off x="6584600" y="1046783"/>
            <a:ext cx="674996" cy="675205"/>
            <a:chOff x="8779464" y="1395277"/>
            <a:chExt cx="899995" cy="899996"/>
          </a:xfrm>
        </p:grpSpPr>
        <p:sp>
          <p:nvSpPr>
            <p:cNvPr id="13" name="任意多边形 12"/>
            <p:cNvSpPr/>
            <p:nvPr/>
          </p:nvSpPr>
          <p:spPr>
            <a:xfrm>
              <a:off x="8779464" y="1395277"/>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566261">
                <a:lnSpc>
                  <a:spcPct val="90000"/>
                </a:lnSpc>
                <a:spcBef>
                  <a:spcPct val="0"/>
                </a:spcBef>
                <a:spcAft>
                  <a:spcPct val="35000"/>
                </a:spcAft>
              </a:pPr>
              <a:endParaRPr lang="zh-CN" altLang="en-US" dirty="0">
                <a:solidFill>
                  <a:prstClr val="white"/>
                </a:solidFill>
              </a:endParaRP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7757" y="1663571"/>
              <a:ext cx="363408" cy="363408"/>
            </a:xfrm>
            <a:prstGeom prst="rect">
              <a:avLst/>
            </a:prstGeom>
          </p:spPr>
        </p:pic>
      </p:grpSp>
      <p:grpSp>
        <p:nvGrpSpPr>
          <p:cNvPr id="4" name="组合 14"/>
          <p:cNvGrpSpPr/>
          <p:nvPr/>
        </p:nvGrpSpPr>
        <p:grpSpPr>
          <a:xfrm>
            <a:off x="7735962" y="3041616"/>
            <a:ext cx="674996" cy="675205"/>
            <a:chOff x="10314613" y="4054233"/>
            <a:chExt cx="899995" cy="899996"/>
          </a:xfrm>
        </p:grpSpPr>
        <p:sp>
          <p:nvSpPr>
            <p:cNvPr id="16" name="任意多边形 15"/>
            <p:cNvSpPr/>
            <p:nvPr/>
          </p:nvSpPr>
          <p:spPr>
            <a:xfrm>
              <a:off x="10314613"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566261">
                <a:lnSpc>
                  <a:spcPct val="90000"/>
                </a:lnSpc>
                <a:spcBef>
                  <a:spcPct val="0"/>
                </a:spcBef>
                <a:spcAft>
                  <a:spcPct val="35000"/>
                </a:spcAft>
              </a:pPr>
              <a:endParaRPr lang="zh-CN" altLang="en-US" dirty="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53852" y="4346162"/>
              <a:ext cx="421517" cy="316138"/>
            </a:xfrm>
            <a:prstGeom prst="rect">
              <a:avLst/>
            </a:prstGeom>
          </p:spPr>
        </p:pic>
      </p:grpSp>
      <p:grpSp>
        <p:nvGrpSpPr>
          <p:cNvPr id="5" name="组合 17"/>
          <p:cNvGrpSpPr/>
          <p:nvPr/>
        </p:nvGrpSpPr>
        <p:grpSpPr>
          <a:xfrm>
            <a:off x="6548959" y="3706560"/>
            <a:ext cx="674996" cy="675205"/>
            <a:chOff x="8819805" y="4940552"/>
            <a:chExt cx="899995" cy="899996"/>
          </a:xfrm>
        </p:grpSpPr>
        <p:sp>
          <p:nvSpPr>
            <p:cNvPr id="19" name="任意多边形 18"/>
            <p:cNvSpPr/>
            <p:nvPr/>
          </p:nvSpPr>
          <p:spPr>
            <a:xfrm>
              <a:off x="8819805" y="4940552"/>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1718" tIns="181718" rIns="181718" bIns="181718" numCol="1" spcCol="1270" anchor="ctr" anchorCtr="0">
              <a:noAutofit/>
            </a:bodyPr>
            <a:lstStyle/>
            <a:p>
              <a:pPr algn="ctr" defTabSz="966311">
                <a:lnSpc>
                  <a:spcPct val="90000"/>
                </a:lnSpc>
                <a:spcBef>
                  <a:spcPct val="0"/>
                </a:spcBef>
                <a:spcAft>
                  <a:spcPct val="35000"/>
                </a:spcAft>
              </a:pPr>
              <a:endParaRPr lang="zh-CN" altLang="en-US" sz="2200" dirty="0">
                <a:solidFill>
                  <a:prstClr val="white"/>
                </a:solidFill>
              </a:endParaRPr>
            </a:p>
          </p:txBody>
        </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47347" y="5207893"/>
              <a:ext cx="367200" cy="368297"/>
            </a:xfrm>
            <a:prstGeom prst="rect">
              <a:avLst/>
            </a:prstGeom>
          </p:spPr>
        </p:pic>
      </p:grpSp>
      <p:grpSp>
        <p:nvGrpSpPr>
          <p:cNvPr id="6" name="组合 20"/>
          <p:cNvGrpSpPr/>
          <p:nvPr/>
        </p:nvGrpSpPr>
        <p:grpSpPr>
          <a:xfrm>
            <a:off x="7735962" y="1711725"/>
            <a:ext cx="674996" cy="675205"/>
            <a:chOff x="10314613" y="2281595"/>
            <a:chExt cx="899995" cy="899996"/>
          </a:xfrm>
        </p:grpSpPr>
        <p:sp>
          <p:nvSpPr>
            <p:cNvPr id="22" name="任意多边形 21"/>
            <p:cNvSpPr/>
            <p:nvPr/>
          </p:nvSpPr>
          <p:spPr>
            <a:xfrm>
              <a:off x="10314613"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566261">
                <a:lnSpc>
                  <a:spcPct val="90000"/>
                </a:lnSpc>
                <a:spcBef>
                  <a:spcPct val="0"/>
                </a:spcBef>
                <a:spcAft>
                  <a:spcPct val="35000"/>
                </a:spcAft>
              </a:pPr>
              <a:endParaRPr lang="zh-CN" altLang="en-US" dirty="0">
                <a:solidFill>
                  <a:prstClr val="white"/>
                </a:solidFill>
              </a:endParaRPr>
            </a:p>
          </p:txBody>
        </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68702" y="2535685"/>
              <a:ext cx="391816" cy="391816"/>
            </a:xfrm>
            <a:prstGeom prst="rect">
              <a:avLst/>
            </a:prstGeom>
          </p:spPr>
        </p:pic>
      </p:grpSp>
      <p:grpSp>
        <p:nvGrpSpPr>
          <p:cNvPr id="9" name="组合 23"/>
          <p:cNvGrpSpPr/>
          <p:nvPr/>
        </p:nvGrpSpPr>
        <p:grpSpPr>
          <a:xfrm>
            <a:off x="5433240" y="1711725"/>
            <a:ext cx="674996" cy="675205"/>
            <a:chOff x="7244314" y="2281595"/>
            <a:chExt cx="899995" cy="899996"/>
          </a:xfrm>
        </p:grpSpPr>
        <p:sp>
          <p:nvSpPr>
            <p:cNvPr id="25" name="任意多边形 24"/>
            <p:cNvSpPr/>
            <p:nvPr/>
          </p:nvSpPr>
          <p:spPr>
            <a:xfrm>
              <a:off x="7244314"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7428" tIns="147428" rIns="147428" bIns="147428" numCol="1" spcCol="1270" anchor="ctr" anchorCtr="0">
              <a:noAutofit/>
            </a:bodyPr>
            <a:lstStyle/>
            <a:p>
              <a:pPr algn="ctr" defTabSz="566261">
                <a:lnSpc>
                  <a:spcPct val="90000"/>
                </a:lnSpc>
                <a:spcBef>
                  <a:spcPct val="0"/>
                </a:spcBef>
                <a:spcAft>
                  <a:spcPct val="35000"/>
                </a:spcAft>
              </a:pPr>
              <a:endParaRPr lang="zh-CN" altLang="en-US" dirty="0">
                <a:solidFill>
                  <a:prstClr val="white"/>
                </a:solidFill>
              </a:endParaRPr>
            </a:p>
          </p:txBody>
        </p:sp>
        <p:pic>
          <p:nvPicPr>
            <p:cNvPr id="26" name="图片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96866" y="2533422"/>
              <a:ext cx="394890" cy="396343"/>
            </a:xfrm>
            <a:prstGeom prst="rect">
              <a:avLst/>
            </a:prstGeom>
          </p:spPr>
        </p:pic>
      </p:grpSp>
      <p:cxnSp>
        <p:nvCxnSpPr>
          <p:cNvPr id="27" name="直接连接符 26"/>
          <p:cNvCxnSpPr/>
          <p:nvPr/>
        </p:nvCxnSpPr>
        <p:spPr>
          <a:xfrm>
            <a:off x="2855179" y="1530906"/>
            <a:ext cx="0" cy="245459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组合 27"/>
          <p:cNvGrpSpPr/>
          <p:nvPr/>
        </p:nvGrpSpPr>
        <p:grpSpPr>
          <a:xfrm>
            <a:off x="970820" y="1530906"/>
            <a:ext cx="1808861" cy="616868"/>
            <a:chOff x="1294421" y="2015194"/>
            <a:chExt cx="2411814" cy="822237"/>
          </a:xfrm>
        </p:grpSpPr>
        <p:sp>
          <p:nvSpPr>
            <p:cNvPr id="29" name="文本框 28"/>
            <p:cNvSpPr txBox="1"/>
            <p:nvPr/>
          </p:nvSpPr>
          <p:spPr>
            <a:xfrm>
              <a:off x="1294421" y="2015194"/>
              <a:ext cx="2317999" cy="326142"/>
            </a:xfrm>
            <a:prstGeom prst="rect">
              <a:avLst/>
            </a:prstGeom>
            <a:noFill/>
          </p:spPr>
          <p:txBody>
            <a:bodyPr wrap="square" rtlCol="0">
              <a:spAutoFit/>
            </a:bodyPr>
            <a:lstStyle/>
            <a:p>
              <a:pPr defTabSz="685324">
                <a:lnSpc>
                  <a:spcPct val="90000"/>
                </a:lnSpc>
                <a:spcBef>
                  <a:spcPts val="75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1301340" y="2287706"/>
              <a:ext cx="2404895" cy="549725"/>
            </a:xfrm>
            <a:prstGeom prst="rect">
              <a:avLst/>
            </a:prstGeom>
            <a:noFill/>
          </p:spPr>
          <p:txBody>
            <a:bodyPr wrap="square" rtlCol="0">
              <a:spAutoFit/>
            </a:bodyPr>
            <a:lstStyle/>
            <a:p>
              <a:pPr algn="just" defTabSz="685324">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5" name="组合 30"/>
          <p:cNvGrpSpPr/>
          <p:nvPr/>
        </p:nvGrpSpPr>
        <p:grpSpPr>
          <a:xfrm>
            <a:off x="970820" y="2368101"/>
            <a:ext cx="1808861" cy="616868"/>
            <a:chOff x="1294421" y="3156490"/>
            <a:chExt cx="2411814" cy="822237"/>
          </a:xfrm>
        </p:grpSpPr>
        <p:sp>
          <p:nvSpPr>
            <p:cNvPr id="32" name="文本框 31"/>
            <p:cNvSpPr txBox="1"/>
            <p:nvPr/>
          </p:nvSpPr>
          <p:spPr>
            <a:xfrm>
              <a:off x="1294421" y="3156490"/>
              <a:ext cx="2317999" cy="326142"/>
            </a:xfrm>
            <a:prstGeom prst="rect">
              <a:avLst/>
            </a:prstGeom>
            <a:noFill/>
          </p:spPr>
          <p:txBody>
            <a:bodyPr wrap="square" rtlCol="0">
              <a:spAutoFit/>
            </a:bodyPr>
            <a:lstStyle/>
            <a:p>
              <a:pPr defTabSz="685324">
                <a:lnSpc>
                  <a:spcPct val="90000"/>
                </a:lnSpc>
                <a:spcBef>
                  <a:spcPts val="75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1301340" y="3429002"/>
              <a:ext cx="2404895" cy="549725"/>
            </a:xfrm>
            <a:prstGeom prst="rect">
              <a:avLst/>
            </a:prstGeom>
            <a:noFill/>
          </p:spPr>
          <p:txBody>
            <a:bodyPr wrap="square" rtlCol="0">
              <a:spAutoFit/>
            </a:bodyPr>
            <a:lstStyle/>
            <a:p>
              <a:pPr algn="just" defTabSz="685324">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33"/>
          <p:cNvGrpSpPr/>
          <p:nvPr/>
        </p:nvGrpSpPr>
        <p:grpSpPr>
          <a:xfrm>
            <a:off x="970820" y="3211707"/>
            <a:ext cx="1808861" cy="616868"/>
            <a:chOff x="1294421" y="4280954"/>
            <a:chExt cx="2411814" cy="822237"/>
          </a:xfrm>
        </p:grpSpPr>
        <p:sp>
          <p:nvSpPr>
            <p:cNvPr id="35" name="文本框 34"/>
            <p:cNvSpPr txBox="1"/>
            <p:nvPr/>
          </p:nvSpPr>
          <p:spPr>
            <a:xfrm>
              <a:off x="1294421" y="4280954"/>
              <a:ext cx="2317999" cy="326142"/>
            </a:xfrm>
            <a:prstGeom prst="rect">
              <a:avLst/>
            </a:prstGeom>
            <a:noFill/>
          </p:spPr>
          <p:txBody>
            <a:bodyPr wrap="square" rtlCol="0">
              <a:spAutoFit/>
            </a:bodyPr>
            <a:lstStyle/>
            <a:p>
              <a:pPr defTabSz="685324">
                <a:lnSpc>
                  <a:spcPct val="90000"/>
                </a:lnSpc>
                <a:spcBef>
                  <a:spcPts val="75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1301340" y="4553466"/>
              <a:ext cx="2404895" cy="549725"/>
            </a:xfrm>
            <a:prstGeom prst="rect">
              <a:avLst/>
            </a:prstGeom>
            <a:noFill/>
          </p:spPr>
          <p:txBody>
            <a:bodyPr wrap="square" rtlCol="0">
              <a:spAutoFit/>
            </a:bodyPr>
            <a:lstStyle/>
            <a:p>
              <a:pPr algn="just" defTabSz="685324">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组合 36"/>
          <p:cNvGrpSpPr/>
          <p:nvPr/>
        </p:nvGrpSpPr>
        <p:grpSpPr>
          <a:xfrm>
            <a:off x="3205631" y="1530906"/>
            <a:ext cx="1808861" cy="616868"/>
            <a:chOff x="4274170" y="2015194"/>
            <a:chExt cx="2411814" cy="822237"/>
          </a:xfrm>
        </p:grpSpPr>
        <p:sp>
          <p:nvSpPr>
            <p:cNvPr id="38" name="文本框 37"/>
            <p:cNvSpPr txBox="1"/>
            <p:nvPr/>
          </p:nvSpPr>
          <p:spPr>
            <a:xfrm>
              <a:off x="4274170" y="2015194"/>
              <a:ext cx="2317999" cy="326142"/>
            </a:xfrm>
            <a:prstGeom prst="rect">
              <a:avLst/>
            </a:prstGeom>
            <a:noFill/>
          </p:spPr>
          <p:txBody>
            <a:bodyPr wrap="square" rtlCol="0">
              <a:spAutoFit/>
            </a:bodyPr>
            <a:lstStyle/>
            <a:p>
              <a:pPr defTabSz="685324">
                <a:lnSpc>
                  <a:spcPct val="90000"/>
                </a:lnSpc>
                <a:spcBef>
                  <a:spcPts val="75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9" name="文本框 38"/>
            <p:cNvSpPr txBox="1"/>
            <p:nvPr/>
          </p:nvSpPr>
          <p:spPr>
            <a:xfrm>
              <a:off x="4281089" y="2287706"/>
              <a:ext cx="2404895" cy="549725"/>
            </a:xfrm>
            <a:prstGeom prst="rect">
              <a:avLst/>
            </a:prstGeom>
            <a:noFill/>
          </p:spPr>
          <p:txBody>
            <a:bodyPr wrap="square" rtlCol="0">
              <a:spAutoFit/>
            </a:bodyPr>
            <a:lstStyle/>
            <a:p>
              <a:pPr algn="just" defTabSz="685324">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组合 39"/>
          <p:cNvGrpSpPr/>
          <p:nvPr/>
        </p:nvGrpSpPr>
        <p:grpSpPr>
          <a:xfrm>
            <a:off x="3205631" y="2387145"/>
            <a:ext cx="1808861" cy="616868"/>
            <a:chOff x="4274170" y="3156490"/>
            <a:chExt cx="2411814" cy="822237"/>
          </a:xfrm>
        </p:grpSpPr>
        <p:sp>
          <p:nvSpPr>
            <p:cNvPr id="41" name="文本框 40"/>
            <p:cNvSpPr txBox="1"/>
            <p:nvPr/>
          </p:nvSpPr>
          <p:spPr>
            <a:xfrm>
              <a:off x="4274170" y="3156490"/>
              <a:ext cx="2317999" cy="326142"/>
            </a:xfrm>
            <a:prstGeom prst="rect">
              <a:avLst/>
            </a:prstGeom>
            <a:noFill/>
          </p:spPr>
          <p:txBody>
            <a:bodyPr wrap="square" rtlCol="0">
              <a:spAutoFit/>
            </a:bodyPr>
            <a:lstStyle/>
            <a:p>
              <a:pPr defTabSz="685324">
                <a:lnSpc>
                  <a:spcPct val="90000"/>
                </a:lnSpc>
                <a:spcBef>
                  <a:spcPts val="75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42" name="文本框 41"/>
            <p:cNvSpPr txBox="1"/>
            <p:nvPr/>
          </p:nvSpPr>
          <p:spPr>
            <a:xfrm>
              <a:off x="4281089" y="3429002"/>
              <a:ext cx="2404895" cy="549725"/>
            </a:xfrm>
            <a:prstGeom prst="rect">
              <a:avLst/>
            </a:prstGeom>
            <a:noFill/>
          </p:spPr>
          <p:txBody>
            <a:bodyPr wrap="square" rtlCol="0">
              <a:spAutoFit/>
            </a:bodyPr>
            <a:lstStyle/>
            <a:p>
              <a:pPr algn="just" defTabSz="685324">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组合 42"/>
          <p:cNvGrpSpPr/>
          <p:nvPr/>
        </p:nvGrpSpPr>
        <p:grpSpPr>
          <a:xfrm>
            <a:off x="3205631" y="3230751"/>
            <a:ext cx="1808861" cy="616868"/>
            <a:chOff x="4274170" y="4280954"/>
            <a:chExt cx="2411814" cy="822237"/>
          </a:xfrm>
        </p:grpSpPr>
        <p:sp>
          <p:nvSpPr>
            <p:cNvPr id="44" name="文本框 43"/>
            <p:cNvSpPr txBox="1"/>
            <p:nvPr/>
          </p:nvSpPr>
          <p:spPr>
            <a:xfrm>
              <a:off x="4274170" y="4280954"/>
              <a:ext cx="2317999" cy="326142"/>
            </a:xfrm>
            <a:prstGeom prst="rect">
              <a:avLst/>
            </a:prstGeom>
            <a:noFill/>
          </p:spPr>
          <p:txBody>
            <a:bodyPr wrap="square" rtlCol="0">
              <a:spAutoFit/>
            </a:bodyPr>
            <a:lstStyle/>
            <a:p>
              <a:pPr defTabSz="685324">
                <a:lnSpc>
                  <a:spcPct val="90000"/>
                </a:lnSpc>
                <a:spcBef>
                  <a:spcPts val="75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45" name="文本框 44"/>
            <p:cNvSpPr txBox="1"/>
            <p:nvPr/>
          </p:nvSpPr>
          <p:spPr>
            <a:xfrm>
              <a:off x="4281089" y="4553466"/>
              <a:ext cx="2404895" cy="549725"/>
            </a:xfrm>
            <a:prstGeom prst="rect">
              <a:avLst/>
            </a:prstGeom>
            <a:noFill/>
          </p:spPr>
          <p:txBody>
            <a:bodyPr wrap="square" rtlCol="0">
              <a:spAutoFit/>
            </a:bodyPr>
            <a:lstStyle/>
            <a:p>
              <a:pPr algn="just" defTabSz="685324">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1" name="组合 45"/>
          <p:cNvGrpSpPr/>
          <p:nvPr/>
        </p:nvGrpSpPr>
        <p:grpSpPr>
          <a:xfrm>
            <a:off x="6335047" y="2197422"/>
            <a:ext cx="1173491" cy="1033704"/>
            <a:chOff x="8446724" y="2928989"/>
            <a:chExt cx="1564655" cy="1377846"/>
          </a:xfrm>
        </p:grpSpPr>
        <p:sp>
          <p:nvSpPr>
            <p:cNvPr id="47" name="椭圆 46"/>
            <p:cNvSpPr/>
            <p:nvPr/>
          </p:nvSpPr>
          <p:spPr>
            <a:xfrm>
              <a:off x="8540538" y="2928989"/>
              <a:ext cx="1377846" cy="13778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324"/>
              <a:endParaRPr lang="zh-CN" altLang="en-US" sz="1000" dirty="0">
                <a:solidFill>
                  <a:prstClr val="white"/>
                </a:solidFill>
              </a:endParaRPr>
            </a:p>
          </p:txBody>
        </p:sp>
        <p:sp>
          <p:nvSpPr>
            <p:cNvPr id="48" name="文本框 47"/>
            <p:cNvSpPr txBox="1"/>
            <p:nvPr/>
          </p:nvSpPr>
          <p:spPr>
            <a:xfrm>
              <a:off x="8446724" y="3408689"/>
              <a:ext cx="1564655" cy="418447"/>
            </a:xfrm>
            <a:prstGeom prst="rect">
              <a:avLst/>
            </a:prstGeom>
            <a:noFill/>
          </p:spPr>
          <p:txBody>
            <a:bodyPr wrap="square" rtlCol="0" anchor="ctr">
              <a:spAutoFit/>
            </a:bodyPr>
            <a:lstStyle/>
            <a:p>
              <a:pPr algn="ctr" defTabSz="685324">
                <a:lnSpc>
                  <a:spcPct val="90000"/>
                </a:lnSpc>
                <a:spcBef>
                  <a:spcPts val="750"/>
                </a:spcBef>
              </a:pPr>
              <a:r>
                <a:rPr lang="zh-CN" altLang="en-US" sz="1600" b="1" dirty="0">
                  <a:solidFill>
                    <a:srgbClr val="FFFFFF">
                      <a:lumMod val="95000"/>
                    </a:srgbClr>
                  </a:solidFill>
                  <a:latin typeface="微软雅黑" panose="020B0503020204020204" pitchFamily="34" charset="-122"/>
                  <a:ea typeface="微软雅黑" panose="020B0503020204020204" pitchFamily="34" charset="-122"/>
                </a:rPr>
                <a:t>添加标题</a:t>
              </a:r>
            </a:p>
          </p:txBody>
        </p:sp>
      </p:grpSp>
    </p:spTree>
    <p:extLst>
      <p:ext uri="{BB962C8B-B14F-4D97-AF65-F5344CB8AC3E}">
        <p14:creationId xmlns:p14="http://schemas.microsoft.com/office/powerpoint/2010/main" val="2376442447"/>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50"/>
                                        <p:tgtEl>
                                          <p:spTgt spid="31"/>
                                        </p:tgtEl>
                                      </p:cBhvr>
                                    </p:animEffect>
                                    <p:anim calcmode="lin" valueType="num">
                                      <p:cBhvr>
                                        <p:cTn id="8" dur="250" fill="hold"/>
                                        <p:tgtEl>
                                          <p:spTgt spid="31"/>
                                        </p:tgtEl>
                                        <p:attrNameLst>
                                          <p:attrName>ppt_x</p:attrName>
                                        </p:attrNameLst>
                                      </p:cBhvr>
                                      <p:tavLst>
                                        <p:tav tm="0">
                                          <p:val>
                                            <p:strVal val="#ppt_x"/>
                                          </p:val>
                                        </p:tav>
                                        <p:tav tm="100000">
                                          <p:val>
                                            <p:strVal val="#ppt_x"/>
                                          </p:val>
                                        </p:tav>
                                      </p:tavLst>
                                    </p:anim>
                                    <p:anim calcmode="lin" valueType="num">
                                      <p:cBhvr>
                                        <p:cTn id="9" dur="250" fill="hold"/>
                                        <p:tgtEl>
                                          <p:spTgt spid="3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50"/>
                                        <p:tgtEl>
                                          <p:spTgt spid="8"/>
                                        </p:tgtEl>
                                      </p:cBhvr>
                                    </p:animEffect>
                                    <p:anim calcmode="lin" valueType="num">
                                      <p:cBhvr>
                                        <p:cTn id="13" dur="250" fill="hold"/>
                                        <p:tgtEl>
                                          <p:spTgt spid="8"/>
                                        </p:tgtEl>
                                        <p:attrNameLst>
                                          <p:attrName>ppt_x</p:attrName>
                                        </p:attrNameLst>
                                      </p:cBhvr>
                                      <p:tavLst>
                                        <p:tav tm="0">
                                          <p:val>
                                            <p:strVal val="#ppt_x"/>
                                          </p:val>
                                        </p:tav>
                                        <p:tav tm="100000">
                                          <p:val>
                                            <p:strVal val="#ppt_x"/>
                                          </p:val>
                                        </p:tav>
                                      </p:tavLst>
                                    </p:anim>
                                    <p:anim calcmode="lin" valueType="num">
                                      <p:cBhvr>
                                        <p:cTn id="14" dur="25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1"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par>
                                <p:cTn id="22" presetID="10" presetClass="entr" presetSubtype="0" fill="hold" nodeType="withEffect">
                                  <p:stCondLst>
                                    <p:cond delay="25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50"/>
                                        <p:tgtEl>
                                          <p:spTgt spid="4"/>
                                        </p:tgtEl>
                                      </p:cBhvr>
                                    </p:animEffect>
                                  </p:childTnLst>
                                </p:cTn>
                              </p:par>
                              <p:par>
                                <p:cTn id="28" presetID="10" presetClass="entr" presetSubtype="0" fill="hold" nodeType="withEffect">
                                  <p:stCondLst>
                                    <p:cond delay="75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childTnLst>
                                </p:cTn>
                              </p:par>
                              <p:par>
                                <p:cTn id="31" presetID="10" presetClass="entr" presetSubtype="0" fill="hold" nodeType="withEffect">
                                  <p:stCondLst>
                                    <p:cond delay="10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50"/>
                                        <p:tgtEl>
                                          <p:spTgt spid="2"/>
                                        </p:tgtEl>
                                      </p:cBhvr>
                                    </p:animEffect>
                                  </p:childTnLst>
                                </p:cTn>
                              </p:par>
                              <p:par>
                                <p:cTn id="34" presetID="10" presetClass="entr" presetSubtype="0" fill="hold" nodeType="withEffect">
                                  <p:stCondLst>
                                    <p:cond delay="125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50"/>
                                        <p:tgtEl>
                                          <p:spTgt spid="9"/>
                                        </p:tgtEl>
                                      </p:cBhvr>
                                    </p:animEffect>
                                  </p:childTnLst>
                                </p:cTn>
                              </p:par>
                            </p:childTnLst>
                          </p:cTn>
                        </p:par>
                        <p:par>
                          <p:cTn id="37" fill="hold">
                            <p:stCondLst>
                              <p:cond delay="2500"/>
                            </p:stCondLst>
                            <p:childTnLst>
                              <p:par>
                                <p:cTn id="38" presetID="49" presetClass="entr" presetSubtype="0" decel="10000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 calcmode="lin" valueType="num">
                                      <p:cBhvr>
                                        <p:cTn id="42" dur="500" fill="hold"/>
                                        <p:tgtEl>
                                          <p:spTgt spid="27"/>
                                        </p:tgtEl>
                                        <p:attrNameLst>
                                          <p:attrName>style.rotation</p:attrName>
                                        </p:attrNameLst>
                                      </p:cBhvr>
                                      <p:tavLst>
                                        <p:tav tm="0">
                                          <p:val>
                                            <p:fltVal val="360"/>
                                          </p:val>
                                        </p:tav>
                                        <p:tav tm="100000">
                                          <p:val>
                                            <p:fltVal val="0"/>
                                          </p:val>
                                        </p:tav>
                                      </p:tavLst>
                                    </p:anim>
                                    <p:animEffect transition="in" filter="fade">
                                      <p:cBhvr>
                                        <p:cTn id="43" dur="500"/>
                                        <p:tgtEl>
                                          <p:spTgt spid="27"/>
                                        </p:tgtEl>
                                      </p:cBhvr>
                                    </p:animEffect>
                                  </p:childTnLst>
                                </p:cTn>
                              </p:par>
                            </p:childTnLst>
                          </p:cTn>
                        </p:par>
                        <p:par>
                          <p:cTn id="44" fill="hold">
                            <p:stCondLst>
                              <p:cond delay="3000"/>
                            </p:stCondLst>
                            <p:childTnLst>
                              <p:par>
                                <p:cTn id="45" presetID="22" presetClass="entr" presetSubtype="8"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350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4000"/>
                            </p:stCondLst>
                            <p:childTnLst>
                              <p:par>
                                <p:cTn id="53" presetID="22" presetClass="entr" presetSubtype="8"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5500"/>
                            </p:stCondLst>
                            <p:childTnLst>
                              <p:par>
                                <p:cTn id="65" presetID="22" presetClass="entr" presetSubtype="8"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801760" y="3524103"/>
            <a:ext cx="3325614" cy="924306"/>
            <a:chOff x="1069013" y="4697354"/>
            <a:chExt cx="4434152" cy="1232027"/>
          </a:xfrm>
        </p:grpSpPr>
        <p:sp>
          <p:nvSpPr>
            <p:cNvPr id="11" name="Freeform 261"/>
            <p:cNvSpPr>
              <a:spLocks/>
            </p:cNvSpPr>
            <p:nvPr/>
          </p:nvSpPr>
          <p:spPr bwMode="auto">
            <a:xfrm>
              <a:off x="1069013" y="4697354"/>
              <a:ext cx="4434152" cy="1232027"/>
            </a:xfrm>
            <a:custGeom>
              <a:avLst/>
              <a:gdLst>
                <a:gd name="T0" fmla="*/ 48 w 500"/>
                <a:gd name="T1" fmla="*/ 0 h 137"/>
                <a:gd name="T2" fmla="*/ 17 w 500"/>
                <a:gd name="T3" fmla="*/ 10 h 137"/>
                <a:gd name="T4" fmla="*/ 5 w 500"/>
                <a:gd name="T5" fmla="*/ 33 h 137"/>
                <a:gd name="T6" fmla="*/ 11 w 500"/>
                <a:gd name="T7" fmla="*/ 41 h 137"/>
                <a:gd name="T8" fmla="*/ 20 w 500"/>
                <a:gd name="T9" fmla="*/ 42 h 137"/>
                <a:gd name="T10" fmla="*/ 30 w 500"/>
                <a:gd name="T11" fmla="*/ 35 h 137"/>
                <a:gd name="T12" fmla="*/ 34 w 500"/>
                <a:gd name="T13" fmla="*/ 27 h 137"/>
                <a:gd name="T14" fmla="*/ 47 w 500"/>
                <a:gd name="T15" fmla="*/ 22 h 137"/>
                <a:gd name="T16" fmla="*/ 60 w 500"/>
                <a:gd name="T17" fmla="*/ 27 h 137"/>
                <a:gd name="T18" fmla="*/ 65 w 500"/>
                <a:gd name="T19" fmla="*/ 40 h 137"/>
                <a:gd name="T20" fmla="*/ 59 w 500"/>
                <a:gd name="T21" fmla="*/ 56 h 137"/>
                <a:gd name="T22" fmla="*/ 38 w 500"/>
                <a:gd name="T23" fmla="*/ 78 h 137"/>
                <a:gd name="T24" fmla="*/ 9 w 500"/>
                <a:gd name="T25" fmla="*/ 111 h 137"/>
                <a:gd name="T26" fmla="*/ 1 w 500"/>
                <a:gd name="T27" fmla="*/ 129 h 137"/>
                <a:gd name="T28" fmla="*/ 8 w 500"/>
                <a:gd name="T29" fmla="*/ 137 h 137"/>
                <a:gd name="T30" fmla="*/ 492 w 500"/>
                <a:gd name="T31" fmla="*/ 137 h 137"/>
                <a:gd name="T32" fmla="*/ 500 w 500"/>
                <a:gd name="T33" fmla="*/ 129 h 137"/>
                <a:gd name="T34" fmla="*/ 500 w 500"/>
                <a:gd name="T35" fmla="*/ 9 h 137"/>
                <a:gd name="T36" fmla="*/ 492 w 500"/>
                <a:gd name="T37" fmla="*/ 0 h 137"/>
                <a:gd name="T38" fmla="*/ 48 w 500"/>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37">
                  <a:moveTo>
                    <a:pt x="48" y="0"/>
                  </a:moveTo>
                  <a:cubicBezTo>
                    <a:pt x="36" y="0"/>
                    <a:pt x="25" y="3"/>
                    <a:pt x="17" y="10"/>
                  </a:cubicBezTo>
                  <a:cubicBezTo>
                    <a:pt x="9" y="16"/>
                    <a:pt x="5" y="33"/>
                    <a:pt x="5" y="33"/>
                  </a:cubicBezTo>
                  <a:cubicBezTo>
                    <a:pt x="4" y="37"/>
                    <a:pt x="6" y="41"/>
                    <a:pt x="11" y="41"/>
                  </a:cubicBezTo>
                  <a:cubicBezTo>
                    <a:pt x="20" y="42"/>
                    <a:pt x="20" y="42"/>
                    <a:pt x="20" y="42"/>
                  </a:cubicBezTo>
                  <a:cubicBezTo>
                    <a:pt x="25" y="43"/>
                    <a:pt x="29" y="39"/>
                    <a:pt x="30" y="35"/>
                  </a:cubicBezTo>
                  <a:cubicBezTo>
                    <a:pt x="30" y="35"/>
                    <a:pt x="31" y="30"/>
                    <a:pt x="34" y="27"/>
                  </a:cubicBezTo>
                  <a:cubicBezTo>
                    <a:pt x="37" y="24"/>
                    <a:pt x="42" y="22"/>
                    <a:pt x="47" y="22"/>
                  </a:cubicBezTo>
                  <a:cubicBezTo>
                    <a:pt x="53" y="22"/>
                    <a:pt x="57" y="23"/>
                    <a:pt x="60" y="27"/>
                  </a:cubicBezTo>
                  <a:cubicBezTo>
                    <a:pt x="63" y="30"/>
                    <a:pt x="65" y="34"/>
                    <a:pt x="65" y="40"/>
                  </a:cubicBezTo>
                  <a:cubicBezTo>
                    <a:pt x="65" y="45"/>
                    <a:pt x="63" y="51"/>
                    <a:pt x="59" y="56"/>
                  </a:cubicBezTo>
                  <a:cubicBezTo>
                    <a:pt x="57" y="60"/>
                    <a:pt x="50" y="67"/>
                    <a:pt x="38" y="78"/>
                  </a:cubicBezTo>
                  <a:cubicBezTo>
                    <a:pt x="23" y="92"/>
                    <a:pt x="14" y="103"/>
                    <a:pt x="9" y="111"/>
                  </a:cubicBezTo>
                  <a:cubicBezTo>
                    <a:pt x="4" y="119"/>
                    <a:pt x="1" y="129"/>
                    <a:pt x="1" y="129"/>
                  </a:cubicBezTo>
                  <a:cubicBezTo>
                    <a:pt x="0" y="133"/>
                    <a:pt x="3" y="137"/>
                    <a:pt x="8" y="137"/>
                  </a:cubicBezTo>
                  <a:cubicBezTo>
                    <a:pt x="492" y="137"/>
                    <a:pt x="492" y="137"/>
                    <a:pt x="492" y="137"/>
                  </a:cubicBezTo>
                  <a:cubicBezTo>
                    <a:pt x="497" y="137"/>
                    <a:pt x="500" y="133"/>
                    <a:pt x="500" y="129"/>
                  </a:cubicBezTo>
                  <a:cubicBezTo>
                    <a:pt x="500" y="9"/>
                    <a:pt x="500" y="9"/>
                    <a:pt x="500" y="9"/>
                  </a:cubicBezTo>
                  <a:cubicBezTo>
                    <a:pt x="500" y="4"/>
                    <a:pt x="497" y="0"/>
                    <a:pt x="492" y="0"/>
                  </a:cubicBezTo>
                  <a:cubicBezTo>
                    <a:pt x="492" y="0"/>
                    <a:pt x="49" y="0"/>
                    <a:pt x="48" y="0"/>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2232682" y="4854350"/>
              <a:ext cx="2901474" cy="958504"/>
              <a:chOff x="2478121" y="2540829"/>
              <a:chExt cx="2901474" cy="958504"/>
            </a:xfrm>
          </p:grpSpPr>
          <p:sp>
            <p:nvSpPr>
              <p:cNvPr id="13"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4" name="Rectangle 42"/>
              <p:cNvSpPr/>
              <p:nvPr/>
            </p:nvSpPr>
            <p:spPr>
              <a:xfrm flipH="1">
                <a:off x="2644491" y="2540829"/>
                <a:ext cx="2568733" cy="322237"/>
              </a:xfrm>
              <a:prstGeom prst="rect">
                <a:avLst/>
              </a:prstGeom>
              <a:noFill/>
              <a:ln w="12700" cap="flat" cmpd="sng" algn="ctr">
                <a:noFill/>
                <a:prstDash val="solid"/>
              </a:ln>
              <a:effectLst/>
            </p:spPr>
            <p:txBody>
              <a:bodyPr lIns="91440" tIns="0" rIns="91440" bIns="0" rtlCol="0" anchor="t"/>
              <a:lstStyle/>
              <a:p>
                <a:r>
                  <a:rPr lang="zh-CN" altLang="en-US" sz="12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grpSp>
        <p:nvGrpSpPr>
          <p:cNvPr id="15" name="组合 1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055061" y="1763542"/>
            <a:ext cx="3294282" cy="924306"/>
            <a:chOff x="6740081" y="2350664"/>
            <a:chExt cx="4392376" cy="1232027"/>
          </a:xfrm>
        </p:grpSpPr>
        <p:sp>
          <p:nvSpPr>
            <p:cNvPr id="16" name="Freeform 394"/>
            <p:cNvSpPr>
              <a:spLocks/>
            </p:cNvSpPr>
            <p:nvPr/>
          </p:nvSpPr>
          <p:spPr bwMode="auto">
            <a:xfrm>
              <a:off x="6740081" y="2350664"/>
              <a:ext cx="4392376" cy="1232027"/>
            </a:xfrm>
            <a:custGeom>
              <a:avLst/>
              <a:gdLst>
                <a:gd name="T0" fmla="*/ 499 w 499"/>
                <a:gd name="T1" fmla="*/ 9 h 138"/>
                <a:gd name="T2" fmla="*/ 491 w 499"/>
                <a:gd name="T3" fmla="*/ 1 h 138"/>
                <a:gd name="T4" fmla="*/ 43 w 499"/>
                <a:gd name="T5" fmla="*/ 0 h 138"/>
                <a:gd name="T6" fmla="*/ 23 w 499"/>
                <a:gd name="T7" fmla="*/ 4 h 138"/>
                <a:gd name="T8" fmla="*/ 9 w 499"/>
                <a:gd name="T9" fmla="*/ 16 h 138"/>
                <a:gd name="T10" fmla="*/ 3 w 499"/>
                <a:gd name="T11" fmla="*/ 27 h 138"/>
                <a:gd name="T12" fmla="*/ 9 w 499"/>
                <a:gd name="T13" fmla="*/ 37 h 138"/>
                <a:gd name="T14" fmla="*/ 17 w 499"/>
                <a:gd name="T15" fmla="*/ 38 h 138"/>
                <a:gd name="T16" fmla="*/ 27 w 499"/>
                <a:gd name="T17" fmla="*/ 31 h 138"/>
                <a:gd name="T18" fmla="*/ 31 w 499"/>
                <a:gd name="T19" fmla="*/ 26 h 138"/>
                <a:gd name="T20" fmla="*/ 42 w 499"/>
                <a:gd name="T21" fmla="*/ 21 h 138"/>
                <a:gd name="T22" fmla="*/ 53 w 499"/>
                <a:gd name="T23" fmla="*/ 25 h 138"/>
                <a:gd name="T24" fmla="*/ 57 w 499"/>
                <a:gd name="T25" fmla="*/ 36 h 138"/>
                <a:gd name="T26" fmla="*/ 52 w 499"/>
                <a:gd name="T27" fmla="*/ 49 h 138"/>
                <a:gd name="T28" fmla="*/ 44 w 499"/>
                <a:gd name="T29" fmla="*/ 53 h 138"/>
                <a:gd name="T30" fmla="*/ 34 w 499"/>
                <a:gd name="T31" fmla="*/ 62 h 138"/>
                <a:gd name="T32" fmla="*/ 34 w 499"/>
                <a:gd name="T33" fmla="*/ 67 h 138"/>
                <a:gd name="T34" fmla="*/ 41 w 499"/>
                <a:gd name="T35" fmla="*/ 73 h 138"/>
                <a:gd name="T36" fmla="*/ 45 w 499"/>
                <a:gd name="T37" fmla="*/ 73 h 138"/>
                <a:gd name="T38" fmla="*/ 57 w 499"/>
                <a:gd name="T39" fmla="*/ 79 h 138"/>
                <a:gd name="T40" fmla="*/ 63 w 499"/>
                <a:gd name="T41" fmla="*/ 94 h 138"/>
                <a:gd name="T42" fmla="*/ 57 w 499"/>
                <a:gd name="T43" fmla="*/ 111 h 138"/>
                <a:gd name="T44" fmla="*/ 44 w 499"/>
                <a:gd name="T45" fmla="*/ 117 h 138"/>
                <a:gd name="T46" fmla="*/ 31 w 499"/>
                <a:gd name="T47" fmla="*/ 112 h 138"/>
                <a:gd name="T48" fmla="*/ 26 w 499"/>
                <a:gd name="T49" fmla="*/ 105 h 138"/>
                <a:gd name="T50" fmla="*/ 16 w 499"/>
                <a:gd name="T51" fmla="*/ 98 h 138"/>
                <a:gd name="T52" fmla="*/ 7 w 499"/>
                <a:gd name="T53" fmla="*/ 99 h 138"/>
                <a:gd name="T54" fmla="*/ 1 w 499"/>
                <a:gd name="T55" fmla="*/ 108 h 138"/>
                <a:gd name="T56" fmla="*/ 13 w 499"/>
                <a:gd name="T57" fmla="*/ 128 h 138"/>
                <a:gd name="T58" fmla="*/ 44 w 499"/>
                <a:gd name="T59" fmla="*/ 138 h 138"/>
                <a:gd name="T60" fmla="*/ 491 w 499"/>
                <a:gd name="T61" fmla="*/ 137 h 138"/>
                <a:gd name="T62" fmla="*/ 499 w 499"/>
                <a:gd name="T63" fmla="*/ 129 h 138"/>
                <a:gd name="T64" fmla="*/ 499 w 499"/>
                <a:gd name="T65" fmla="*/ 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9" h="138">
                  <a:moveTo>
                    <a:pt x="499" y="9"/>
                  </a:moveTo>
                  <a:cubicBezTo>
                    <a:pt x="499" y="5"/>
                    <a:pt x="496" y="1"/>
                    <a:pt x="491" y="1"/>
                  </a:cubicBezTo>
                  <a:cubicBezTo>
                    <a:pt x="491" y="1"/>
                    <a:pt x="47" y="0"/>
                    <a:pt x="43" y="0"/>
                  </a:cubicBezTo>
                  <a:cubicBezTo>
                    <a:pt x="36" y="0"/>
                    <a:pt x="29" y="1"/>
                    <a:pt x="23" y="4"/>
                  </a:cubicBezTo>
                  <a:cubicBezTo>
                    <a:pt x="17" y="7"/>
                    <a:pt x="12" y="11"/>
                    <a:pt x="9" y="16"/>
                  </a:cubicBezTo>
                  <a:cubicBezTo>
                    <a:pt x="5" y="20"/>
                    <a:pt x="3" y="27"/>
                    <a:pt x="3" y="27"/>
                  </a:cubicBezTo>
                  <a:cubicBezTo>
                    <a:pt x="2" y="32"/>
                    <a:pt x="5" y="36"/>
                    <a:pt x="9" y="37"/>
                  </a:cubicBezTo>
                  <a:cubicBezTo>
                    <a:pt x="17" y="38"/>
                    <a:pt x="17" y="38"/>
                    <a:pt x="17" y="38"/>
                  </a:cubicBezTo>
                  <a:cubicBezTo>
                    <a:pt x="21" y="39"/>
                    <a:pt x="26" y="36"/>
                    <a:pt x="27" y="31"/>
                  </a:cubicBezTo>
                  <a:cubicBezTo>
                    <a:pt x="27" y="31"/>
                    <a:pt x="28" y="29"/>
                    <a:pt x="31" y="26"/>
                  </a:cubicBezTo>
                  <a:cubicBezTo>
                    <a:pt x="34" y="23"/>
                    <a:pt x="38" y="21"/>
                    <a:pt x="42" y="21"/>
                  </a:cubicBezTo>
                  <a:cubicBezTo>
                    <a:pt x="47" y="21"/>
                    <a:pt x="50" y="22"/>
                    <a:pt x="53" y="25"/>
                  </a:cubicBezTo>
                  <a:cubicBezTo>
                    <a:pt x="56" y="28"/>
                    <a:pt x="57" y="32"/>
                    <a:pt x="57" y="36"/>
                  </a:cubicBezTo>
                  <a:cubicBezTo>
                    <a:pt x="57" y="42"/>
                    <a:pt x="55" y="46"/>
                    <a:pt x="52" y="49"/>
                  </a:cubicBezTo>
                  <a:cubicBezTo>
                    <a:pt x="48" y="52"/>
                    <a:pt x="44" y="53"/>
                    <a:pt x="44" y="53"/>
                  </a:cubicBezTo>
                  <a:cubicBezTo>
                    <a:pt x="39" y="53"/>
                    <a:pt x="35" y="57"/>
                    <a:pt x="34" y="62"/>
                  </a:cubicBezTo>
                  <a:cubicBezTo>
                    <a:pt x="34" y="67"/>
                    <a:pt x="34" y="67"/>
                    <a:pt x="34" y="67"/>
                  </a:cubicBezTo>
                  <a:cubicBezTo>
                    <a:pt x="33" y="71"/>
                    <a:pt x="36" y="74"/>
                    <a:pt x="41" y="73"/>
                  </a:cubicBezTo>
                  <a:cubicBezTo>
                    <a:pt x="41" y="73"/>
                    <a:pt x="41" y="73"/>
                    <a:pt x="45" y="73"/>
                  </a:cubicBezTo>
                  <a:cubicBezTo>
                    <a:pt x="50" y="73"/>
                    <a:pt x="54" y="75"/>
                    <a:pt x="57" y="79"/>
                  </a:cubicBezTo>
                  <a:cubicBezTo>
                    <a:pt x="61" y="83"/>
                    <a:pt x="63" y="88"/>
                    <a:pt x="63" y="94"/>
                  </a:cubicBezTo>
                  <a:cubicBezTo>
                    <a:pt x="63" y="101"/>
                    <a:pt x="61" y="107"/>
                    <a:pt x="57" y="111"/>
                  </a:cubicBezTo>
                  <a:cubicBezTo>
                    <a:pt x="54" y="115"/>
                    <a:pt x="49" y="117"/>
                    <a:pt x="44" y="117"/>
                  </a:cubicBezTo>
                  <a:cubicBezTo>
                    <a:pt x="39" y="117"/>
                    <a:pt x="34" y="115"/>
                    <a:pt x="31" y="112"/>
                  </a:cubicBezTo>
                  <a:cubicBezTo>
                    <a:pt x="27" y="108"/>
                    <a:pt x="26" y="105"/>
                    <a:pt x="26" y="105"/>
                  </a:cubicBezTo>
                  <a:cubicBezTo>
                    <a:pt x="25" y="101"/>
                    <a:pt x="21" y="97"/>
                    <a:pt x="16" y="98"/>
                  </a:cubicBezTo>
                  <a:cubicBezTo>
                    <a:pt x="7" y="99"/>
                    <a:pt x="7" y="99"/>
                    <a:pt x="7" y="99"/>
                  </a:cubicBezTo>
                  <a:cubicBezTo>
                    <a:pt x="3" y="100"/>
                    <a:pt x="0" y="104"/>
                    <a:pt x="1" y="108"/>
                  </a:cubicBezTo>
                  <a:cubicBezTo>
                    <a:pt x="1" y="108"/>
                    <a:pt x="5" y="121"/>
                    <a:pt x="13" y="128"/>
                  </a:cubicBezTo>
                  <a:cubicBezTo>
                    <a:pt x="21" y="135"/>
                    <a:pt x="32" y="138"/>
                    <a:pt x="44" y="138"/>
                  </a:cubicBezTo>
                  <a:cubicBezTo>
                    <a:pt x="48" y="138"/>
                    <a:pt x="491" y="137"/>
                    <a:pt x="491" y="137"/>
                  </a:cubicBezTo>
                  <a:cubicBezTo>
                    <a:pt x="496" y="137"/>
                    <a:pt x="499" y="134"/>
                    <a:pt x="499" y="129"/>
                  </a:cubicBezTo>
                  <a:lnTo>
                    <a:pt x="499" y="9"/>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17" name="组合 16"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7958568" y="2499822"/>
              <a:ext cx="2901474" cy="995509"/>
              <a:chOff x="2478121" y="2556861"/>
              <a:chExt cx="2901474" cy="995509"/>
            </a:xfrm>
          </p:grpSpPr>
          <p:sp>
            <p:nvSpPr>
              <p:cNvPr id="18" name="Rectangle 42"/>
              <p:cNvSpPr/>
              <p:nvPr/>
            </p:nvSpPr>
            <p:spPr>
              <a:xfrm flipH="1">
                <a:off x="2478121" y="2962717"/>
                <a:ext cx="2901474" cy="589653"/>
              </a:xfrm>
              <a:prstGeom prst="rect">
                <a:avLst/>
              </a:prstGeom>
              <a:noFill/>
              <a:ln w="12700" cap="flat" cmpd="sng" algn="ctr">
                <a:noFill/>
                <a:prstDash val="solid"/>
              </a:ln>
              <a:effectLst/>
            </p:spPr>
            <p:txBody>
              <a:bodyPr lIns="91440" tIns="0" rIns="91440" bIns="0" rtlCol="0" anchor="t"/>
              <a:lstStyle/>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9" name="Rectangle 42"/>
              <p:cNvSpPr/>
              <p:nvPr/>
            </p:nvSpPr>
            <p:spPr>
              <a:xfrm flipH="1">
                <a:off x="2707775" y="2556861"/>
                <a:ext cx="2229261" cy="265459"/>
              </a:xfrm>
              <a:prstGeom prst="rect">
                <a:avLst/>
              </a:prstGeom>
              <a:noFill/>
              <a:ln w="12700" cap="flat" cmpd="sng" algn="ctr">
                <a:noFill/>
                <a:prstDash val="solid"/>
              </a:ln>
              <a:effectLst/>
            </p:spPr>
            <p:txBody>
              <a:bodyPr lIns="91440" tIns="0" rIns="91440" bIns="0" rtlCol="0" anchor="t"/>
              <a:lstStyle/>
              <a:p>
                <a:r>
                  <a:rPr lang="zh-CN" altLang="en-US" sz="12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grpSp>
        <p:nvGrpSpPr>
          <p:cNvPr id="20" name="组合 1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78160" y="1763543"/>
            <a:ext cx="3349214" cy="953823"/>
            <a:chOff x="1037547" y="2350664"/>
            <a:chExt cx="4465618" cy="1271371"/>
          </a:xfrm>
        </p:grpSpPr>
        <p:sp>
          <p:nvSpPr>
            <p:cNvPr id="21" name="Freeform 128"/>
            <p:cNvSpPr>
              <a:spLocks/>
            </p:cNvSpPr>
            <p:nvPr/>
          </p:nvSpPr>
          <p:spPr bwMode="auto">
            <a:xfrm>
              <a:off x="1037547" y="2350664"/>
              <a:ext cx="4465618" cy="1271371"/>
            </a:xfrm>
            <a:custGeom>
              <a:avLst/>
              <a:gdLst>
                <a:gd name="T0" fmla="*/ 47 w 485"/>
                <a:gd name="T1" fmla="*/ 0 h 136"/>
                <a:gd name="T2" fmla="*/ 35 w 485"/>
                <a:gd name="T3" fmla="*/ 7 h 136"/>
                <a:gd name="T4" fmla="*/ 23 w 485"/>
                <a:gd name="T5" fmla="*/ 22 h 136"/>
                <a:gd name="T6" fmla="*/ 8 w 485"/>
                <a:gd name="T7" fmla="*/ 31 h 136"/>
                <a:gd name="T8" fmla="*/ 0 w 485"/>
                <a:gd name="T9" fmla="*/ 43 h 136"/>
                <a:gd name="T10" fmla="*/ 0 w 485"/>
                <a:gd name="T11" fmla="*/ 50 h 136"/>
                <a:gd name="T12" fmla="*/ 8 w 485"/>
                <a:gd name="T13" fmla="*/ 55 h 136"/>
                <a:gd name="T14" fmla="*/ 27 w 485"/>
                <a:gd name="T15" fmla="*/ 43 h 136"/>
                <a:gd name="T16" fmla="*/ 34 w 485"/>
                <a:gd name="T17" fmla="*/ 47 h 136"/>
                <a:gd name="T18" fmla="*/ 34 w 485"/>
                <a:gd name="T19" fmla="*/ 128 h 136"/>
                <a:gd name="T20" fmla="*/ 42 w 485"/>
                <a:gd name="T21" fmla="*/ 136 h 136"/>
                <a:gd name="T22" fmla="*/ 477 w 485"/>
                <a:gd name="T23" fmla="*/ 136 h 136"/>
                <a:gd name="T24" fmla="*/ 485 w 485"/>
                <a:gd name="T25" fmla="*/ 128 h 136"/>
                <a:gd name="T26" fmla="*/ 485 w 485"/>
                <a:gd name="T27" fmla="*/ 8 h 136"/>
                <a:gd name="T28" fmla="*/ 477 w 485"/>
                <a:gd name="T29" fmla="*/ 0 h 136"/>
                <a:gd name="T30" fmla="*/ 47 w 485"/>
                <a:gd name="T3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5" h="136">
                  <a:moveTo>
                    <a:pt x="47" y="0"/>
                  </a:moveTo>
                  <a:cubicBezTo>
                    <a:pt x="43" y="0"/>
                    <a:pt x="37" y="3"/>
                    <a:pt x="35" y="7"/>
                  </a:cubicBezTo>
                  <a:cubicBezTo>
                    <a:pt x="35" y="7"/>
                    <a:pt x="31" y="15"/>
                    <a:pt x="23" y="22"/>
                  </a:cubicBezTo>
                  <a:cubicBezTo>
                    <a:pt x="15" y="28"/>
                    <a:pt x="8" y="31"/>
                    <a:pt x="8" y="31"/>
                  </a:cubicBezTo>
                  <a:cubicBezTo>
                    <a:pt x="4" y="33"/>
                    <a:pt x="0" y="38"/>
                    <a:pt x="0" y="43"/>
                  </a:cubicBezTo>
                  <a:cubicBezTo>
                    <a:pt x="0" y="50"/>
                    <a:pt x="0" y="50"/>
                    <a:pt x="0" y="50"/>
                  </a:cubicBezTo>
                  <a:cubicBezTo>
                    <a:pt x="0" y="54"/>
                    <a:pt x="4" y="56"/>
                    <a:pt x="8" y="55"/>
                  </a:cubicBezTo>
                  <a:cubicBezTo>
                    <a:pt x="27" y="43"/>
                    <a:pt x="27" y="43"/>
                    <a:pt x="27" y="43"/>
                  </a:cubicBezTo>
                  <a:cubicBezTo>
                    <a:pt x="31" y="40"/>
                    <a:pt x="34" y="42"/>
                    <a:pt x="34" y="47"/>
                  </a:cubicBezTo>
                  <a:cubicBezTo>
                    <a:pt x="34" y="128"/>
                    <a:pt x="34" y="128"/>
                    <a:pt x="34" y="128"/>
                  </a:cubicBezTo>
                  <a:cubicBezTo>
                    <a:pt x="34" y="133"/>
                    <a:pt x="38" y="136"/>
                    <a:pt x="42" y="136"/>
                  </a:cubicBezTo>
                  <a:cubicBezTo>
                    <a:pt x="477" y="136"/>
                    <a:pt x="477" y="136"/>
                    <a:pt x="477" y="136"/>
                  </a:cubicBezTo>
                  <a:cubicBezTo>
                    <a:pt x="482" y="136"/>
                    <a:pt x="485" y="133"/>
                    <a:pt x="485" y="128"/>
                  </a:cubicBezTo>
                  <a:cubicBezTo>
                    <a:pt x="485" y="8"/>
                    <a:pt x="485" y="8"/>
                    <a:pt x="485" y="8"/>
                  </a:cubicBezTo>
                  <a:cubicBezTo>
                    <a:pt x="485" y="4"/>
                    <a:pt x="482" y="0"/>
                    <a:pt x="477" y="0"/>
                  </a:cubicBezTo>
                  <a:lnTo>
                    <a:pt x="47" y="0"/>
                  </a:ln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22" name="组合 21"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2232682" y="2521144"/>
              <a:ext cx="2901474" cy="982028"/>
              <a:chOff x="2479169" y="2578183"/>
              <a:chExt cx="2901474" cy="982028"/>
            </a:xfrm>
          </p:grpSpPr>
          <p:sp>
            <p:nvSpPr>
              <p:cNvPr id="23" name="Rectangle 42"/>
              <p:cNvSpPr/>
              <p:nvPr/>
            </p:nvSpPr>
            <p:spPr>
              <a:xfrm flipH="1">
                <a:off x="2479169" y="2970558"/>
                <a:ext cx="2901474" cy="589653"/>
              </a:xfrm>
              <a:prstGeom prst="rect">
                <a:avLst/>
              </a:prstGeom>
              <a:noFill/>
              <a:ln w="12700" cap="flat" cmpd="sng" algn="ctr">
                <a:noFill/>
                <a:prstDash val="solid"/>
              </a:ln>
              <a:effectLst/>
            </p:spPr>
            <p:txBody>
              <a:bodyPr lIns="91440" tIns="0" rIns="91440" bIns="0" rtlCol="0" anchor="t"/>
              <a:lstStyle/>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24" name="Rectangle 42"/>
              <p:cNvSpPr/>
              <p:nvPr/>
            </p:nvSpPr>
            <p:spPr>
              <a:xfrm flipH="1">
                <a:off x="2645539" y="2578183"/>
                <a:ext cx="2568733" cy="322237"/>
              </a:xfrm>
              <a:prstGeom prst="rect">
                <a:avLst/>
              </a:prstGeom>
              <a:noFill/>
              <a:ln w="12700" cap="flat" cmpd="sng" algn="ctr">
                <a:noFill/>
                <a:prstDash val="solid"/>
              </a:ln>
              <a:effectLst/>
            </p:spPr>
            <p:txBody>
              <a:bodyPr lIns="91440" tIns="0" rIns="91440" bIns="0" rtlCol="0" anchor="t"/>
              <a:lstStyle/>
              <a:p>
                <a:r>
                  <a:rPr lang="zh-CN" altLang="en-US" sz="11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100" dirty="0">
                  <a:solidFill>
                    <a:srgbClr val="FFFFFF"/>
                  </a:solidFill>
                  <a:latin typeface="微软雅黑" panose="020B0503020204020204" pitchFamily="34" charset="-122"/>
                  <a:ea typeface="微软雅黑" panose="020B0503020204020204" pitchFamily="34" charset="-122"/>
                </a:endParaRPr>
              </a:p>
            </p:txBody>
          </p:sp>
        </p:grpSp>
      </p:grpSp>
      <p:grpSp>
        <p:nvGrpSpPr>
          <p:cNvPr id="25" name="组合 2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000129" y="3524103"/>
            <a:ext cx="3349214" cy="924306"/>
            <a:chOff x="6666839" y="4697354"/>
            <a:chExt cx="4465618" cy="1232027"/>
          </a:xfrm>
        </p:grpSpPr>
        <p:sp>
          <p:nvSpPr>
            <p:cNvPr id="26" name="Freeform 526"/>
            <p:cNvSpPr>
              <a:spLocks noEditPoints="1"/>
            </p:cNvSpPr>
            <p:nvPr/>
          </p:nvSpPr>
          <p:spPr bwMode="auto">
            <a:xfrm>
              <a:off x="6666839" y="4697354"/>
              <a:ext cx="4465618" cy="1232027"/>
            </a:xfrm>
            <a:custGeom>
              <a:avLst/>
              <a:gdLst>
                <a:gd name="T0" fmla="*/ 505 w 505"/>
                <a:gd name="T1" fmla="*/ 8 h 137"/>
                <a:gd name="T2" fmla="*/ 496 w 505"/>
                <a:gd name="T3" fmla="*/ 0 h 137"/>
                <a:gd name="T4" fmla="*/ 68 w 505"/>
                <a:gd name="T5" fmla="*/ 0 h 137"/>
                <a:gd name="T6" fmla="*/ 55 w 505"/>
                <a:gd name="T7" fmla="*/ 7 h 137"/>
                <a:gd name="T8" fmla="*/ 5 w 505"/>
                <a:gd name="T9" fmla="*/ 80 h 137"/>
                <a:gd name="T10" fmla="*/ 0 w 505"/>
                <a:gd name="T11" fmla="*/ 95 h 137"/>
                <a:gd name="T12" fmla="*/ 0 w 505"/>
                <a:gd name="T13" fmla="*/ 101 h 137"/>
                <a:gd name="T14" fmla="*/ 9 w 505"/>
                <a:gd name="T15" fmla="*/ 109 h 137"/>
                <a:gd name="T16" fmla="*/ 48 w 505"/>
                <a:gd name="T17" fmla="*/ 109 h 137"/>
                <a:gd name="T18" fmla="*/ 56 w 505"/>
                <a:gd name="T19" fmla="*/ 117 h 137"/>
                <a:gd name="T20" fmla="*/ 56 w 505"/>
                <a:gd name="T21" fmla="*/ 128 h 137"/>
                <a:gd name="T22" fmla="*/ 64 w 505"/>
                <a:gd name="T23" fmla="*/ 137 h 137"/>
                <a:gd name="T24" fmla="*/ 496 w 505"/>
                <a:gd name="T25" fmla="*/ 136 h 137"/>
                <a:gd name="T26" fmla="*/ 505 w 505"/>
                <a:gd name="T27" fmla="*/ 128 h 137"/>
                <a:gd name="T28" fmla="*/ 505 w 505"/>
                <a:gd name="T29" fmla="*/ 8 h 137"/>
                <a:gd name="T30" fmla="*/ 56 w 505"/>
                <a:gd name="T31" fmla="*/ 78 h 137"/>
                <a:gd name="T32" fmla="*/ 48 w 505"/>
                <a:gd name="T33" fmla="*/ 86 h 137"/>
                <a:gd name="T34" fmla="*/ 33 w 505"/>
                <a:gd name="T35" fmla="*/ 86 h 137"/>
                <a:gd name="T36" fmla="*/ 29 w 505"/>
                <a:gd name="T37" fmla="*/ 79 h 137"/>
                <a:gd name="T38" fmla="*/ 51 w 505"/>
                <a:gd name="T39" fmla="*/ 47 h 137"/>
                <a:gd name="T40" fmla="*/ 56 w 505"/>
                <a:gd name="T41" fmla="*/ 48 h 137"/>
                <a:gd name="T42" fmla="*/ 56 w 505"/>
                <a:gd name="T43" fmla="*/ 7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5" h="137">
                  <a:moveTo>
                    <a:pt x="505" y="8"/>
                  </a:moveTo>
                  <a:cubicBezTo>
                    <a:pt x="505" y="4"/>
                    <a:pt x="501" y="0"/>
                    <a:pt x="496" y="0"/>
                  </a:cubicBezTo>
                  <a:cubicBezTo>
                    <a:pt x="68" y="0"/>
                    <a:pt x="68" y="0"/>
                    <a:pt x="68" y="0"/>
                  </a:cubicBezTo>
                  <a:cubicBezTo>
                    <a:pt x="63" y="0"/>
                    <a:pt x="57" y="3"/>
                    <a:pt x="55" y="7"/>
                  </a:cubicBezTo>
                  <a:cubicBezTo>
                    <a:pt x="5" y="80"/>
                    <a:pt x="5" y="80"/>
                    <a:pt x="5" y="80"/>
                  </a:cubicBezTo>
                  <a:cubicBezTo>
                    <a:pt x="3" y="83"/>
                    <a:pt x="0" y="90"/>
                    <a:pt x="0" y="95"/>
                  </a:cubicBezTo>
                  <a:cubicBezTo>
                    <a:pt x="0" y="101"/>
                    <a:pt x="0" y="101"/>
                    <a:pt x="0" y="101"/>
                  </a:cubicBezTo>
                  <a:cubicBezTo>
                    <a:pt x="0" y="105"/>
                    <a:pt x="4" y="109"/>
                    <a:pt x="9" y="109"/>
                  </a:cubicBezTo>
                  <a:cubicBezTo>
                    <a:pt x="48" y="109"/>
                    <a:pt x="48" y="109"/>
                    <a:pt x="48" y="109"/>
                  </a:cubicBezTo>
                  <a:cubicBezTo>
                    <a:pt x="52" y="109"/>
                    <a:pt x="56" y="113"/>
                    <a:pt x="56" y="117"/>
                  </a:cubicBezTo>
                  <a:cubicBezTo>
                    <a:pt x="56" y="128"/>
                    <a:pt x="56" y="128"/>
                    <a:pt x="56" y="128"/>
                  </a:cubicBezTo>
                  <a:cubicBezTo>
                    <a:pt x="56" y="133"/>
                    <a:pt x="60" y="137"/>
                    <a:pt x="64" y="137"/>
                  </a:cubicBezTo>
                  <a:cubicBezTo>
                    <a:pt x="496" y="136"/>
                    <a:pt x="496" y="136"/>
                    <a:pt x="496" y="136"/>
                  </a:cubicBezTo>
                  <a:cubicBezTo>
                    <a:pt x="501" y="136"/>
                    <a:pt x="505" y="133"/>
                    <a:pt x="505" y="128"/>
                  </a:cubicBezTo>
                  <a:lnTo>
                    <a:pt x="505" y="8"/>
                  </a:lnTo>
                  <a:close/>
                  <a:moveTo>
                    <a:pt x="56" y="78"/>
                  </a:moveTo>
                  <a:cubicBezTo>
                    <a:pt x="56" y="83"/>
                    <a:pt x="52" y="86"/>
                    <a:pt x="48" y="86"/>
                  </a:cubicBezTo>
                  <a:cubicBezTo>
                    <a:pt x="33" y="86"/>
                    <a:pt x="33" y="86"/>
                    <a:pt x="33" y="86"/>
                  </a:cubicBezTo>
                  <a:cubicBezTo>
                    <a:pt x="29" y="86"/>
                    <a:pt x="27" y="83"/>
                    <a:pt x="29" y="79"/>
                  </a:cubicBezTo>
                  <a:cubicBezTo>
                    <a:pt x="51" y="47"/>
                    <a:pt x="51" y="47"/>
                    <a:pt x="51" y="47"/>
                  </a:cubicBezTo>
                  <a:cubicBezTo>
                    <a:pt x="54" y="43"/>
                    <a:pt x="56" y="44"/>
                    <a:pt x="56" y="48"/>
                  </a:cubicBezTo>
                  <a:lnTo>
                    <a:pt x="56" y="78"/>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27" name="组合 26"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7958568" y="4833015"/>
              <a:ext cx="2901474" cy="979839"/>
              <a:chOff x="2478121" y="2519494"/>
              <a:chExt cx="2901474" cy="979839"/>
            </a:xfrm>
          </p:grpSpPr>
          <p:sp>
            <p:nvSpPr>
              <p:cNvPr id="28"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29" name="Rectangle 42"/>
              <p:cNvSpPr/>
              <p:nvPr/>
            </p:nvSpPr>
            <p:spPr>
              <a:xfrm flipH="1">
                <a:off x="2644009" y="2519494"/>
                <a:ext cx="2292023" cy="275623"/>
              </a:xfrm>
              <a:prstGeom prst="rect">
                <a:avLst/>
              </a:prstGeom>
              <a:noFill/>
              <a:ln w="12700" cap="flat" cmpd="sng" algn="ctr">
                <a:noFill/>
                <a:prstDash val="solid"/>
              </a:ln>
              <a:effectLst/>
            </p:spPr>
            <p:txBody>
              <a:bodyPr lIns="91440" tIns="0" rIns="91440" bIns="0" rtlCol="0" anchor="t"/>
              <a:lstStyle/>
              <a:p>
                <a:r>
                  <a:rPr lang="zh-CN" altLang="en-US" sz="12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939014531"/>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8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0-#ppt_w/2"/>
                                          </p:val>
                                        </p:tav>
                                        <p:tav tm="100000">
                                          <p:val>
                                            <p:strVal val="#ppt_x"/>
                                          </p:val>
                                        </p:tav>
                                      </p:tavLst>
                                    </p:anim>
                                    <p:anim calcmode="lin" valueType="num">
                                      <p:cBhvr additive="base">
                                        <p:cTn id="8" dur="75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decel="28000" fill="hold" nodeType="withEffect">
                                  <p:stCondLst>
                                    <p:cond delay="1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900"/>
                            </p:stCondLst>
                            <p:childTnLst>
                              <p:par>
                                <p:cTn id="14" presetID="2" presetClass="entr" presetSubtype="2" decel="2800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1+#ppt_w/2"/>
                                          </p:val>
                                        </p:tav>
                                        <p:tav tm="100000">
                                          <p:val>
                                            <p:strVal val="#ppt_x"/>
                                          </p:val>
                                        </p:tav>
                                      </p:tavLst>
                                    </p:anim>
                                    <p:anim calcmode="lin" valueType="num">
                                      <p:cBhvr additive="base">
                                        <p:cTn id="17" dur="750" fill="hold"/>
                                        <p:tgtEl>
                                          <p:spTgt spid="15"/>
                                        </p:tgtEl>
                                        <p:attrNameLst>
                                          <p:attrName>ppt_y</p:attrName>
                                        </p:attrNameLst>
                                      </p:cBhvr>
                                      <p:tavLst>
                                        <p:tav tm="0">
                                          <p:val>
                                            <p:strVal val="#ppt_y"/>
                                          </p:val>
                                        </p:tav>
                                        <p:tav tm="100000">
                                          <p:val>
                                            <p:strVal val="#ppt_y"/>
                                          </p:val>
                                        </p:tav>
                                      </p:tavLst>
                                    </p:anim>
                                  </p:childTnLst>
                                </p:cTn>
                              </p:par>
                              <p:par>
                                <p:cTn id="18" presetID="2" presetClass="entr" presetSubtype="2" decel="28000" fill="hold" nodeType="withEffect">
                                  <p:stCondLst>
                                    <p:cond delay="15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750" fill="hold"/>
                                        <p:tgtEl>
                                          <p:spTgt spid="25"/>
                                        </p:tgtEl>
                                        <p:attrNameLst>
                                          <p:attrName>ppt_x</p:attrName>
                                        </p:attrNameLst>
                                      </p:cBhvr>
                                      <p:tavLst>
                                        <p:tav tm="0">
                                          <p:val>
                                            <p:strVal val="1+#ppt_w/2"/>
                                          </p:val>
                                        </p:tav>
                                        <p:tav tm="100000">
                                          <p:val>
                                            <p:strVal val="#ppt_x"/>
                                          </p:val>
                                        </p:tav>
                                      </p:tavLst>
                                    </p:anim>
                                    <p:anim calcmode="lin" valueType="num">
                                      <p:cBhvr additive="base">
                                        <p:cTn id="21" dur="75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1511248" y="3032338"/>
            <a:ext cx="1388987" cy="786414"/>
            <a:chOff x="2814" y="1405"/>
            <a:chExt cx="2052" cy="1510"/>
          </a:xfrm>
        </p:grpSpPr>
        <p:sp>
          <p:nvSpPr>
            <p:cNvPr id="3"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1">
                <a:alpha val="91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1">
                <a:lumMod val="50000"/>
                <a:alpha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a:grpSpLocks noChangeAspect="1"/>
          </p:cNvGrpSpPr>
          <p:nvPr/>
        </p:nvGrpSpPr>
        <p:grpSpPr bwMode="auto">
          <a:xfrm>
            <a:off x="2446885" y="2796004"/>
            <a:ext cx="1388987" cy="1022749"/>
            <a:chOff x="2814" y="1405"/>
            <a:chExt cx="2052" cy="1510"/>
          </a:xfrm>
        </p:grpSpPr>
        <p:sp>
          <p:nvSpPr>
            <p:cNvPr id="6"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2">
                <a:alpha val="91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2">
                <a:lumMod val="50000"/>
                <a:alpha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4"/>
          <p:cNvGrpSpPr>
            <a:grpSpLocks noChangeAspect="1"/>
          </p:cNvGrpSpPr>
          <p:nvPr/>
        </p:nvGrpSpPr>
        <p:grpSpPr bwMode="auto">
          <a:xfrm>
            <a:off x="3382522" y="2339012"/>
            <a:ext cx="1388987" cy="1479742"/>
            <a:chOff x="2814" y="1405"/>
            <a:chExt cx="2052" cy="1510"/>
          </a:xfrm>
        </p:grpSpPr>
        <p:sp>
          <p:nvSpPr>
            <p:cNvPr id="9"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3">
                <a:alpha val="91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3">
                <a:lumMod val="50000"/>
                <a:alpha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4"/>
          <p:cNvGrpSpPr>
            <a:grpSpLocks noChangeAspect="1"/>
          </p:cNvGrpSpPr>
          <p:nvPr/>
        </p:nvGrpSpPr>
        <p:grpSpPr bwMode="auto">
          <a:xfrm>
            <a:off x="4318159" y="3112326"/>
            <a:ext cx="1388987" cy="706426"/>
            <a:chOff x="2814" y="1405"/>
            <a:chExt cx="2052" cy="1510"/>
          </a:xfrm>
        </p:grpSpPr>
        <p:sp>
          <p:nvSpPr>
            <p:cNvPr id="12"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4">
                <a:alpha val="91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4">
                <a:lumMod val="50000"/>
                <a:alpha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4"/>
          <p:cNvGrpSpPr>
            <a:grpSpLocks noChangeAspect="1"/>
          </p:cNvGrpSpPr>
          <p:nvPr/>
        </p:nvGrpSpPr>
        <p:grpSpPr bwMode="auto">
          <a:xfrm>
            <a:off x="5253797" y="2106990"/>
            <a:ext cx="1388987" cy="1711763"/>
            <a:chOff x="2814" y="1405"/>
            <a:chExt cx="2052" cy="1510"/>
          </a:xfrm>
        </p:grpSpPr>
        <p:sp>
          <p:nvSpPr>
            <p:cNvPr id="15"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5">
                <a:alpha val="91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5">
                <a:lumMod val="50000"/>
                <a:alpha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4"/>
          <p:cNvGrpSpPr>
            <a:grpSpLocks noChangeAspect="1"/>
          </p:cNvGrpSpPr>
          <p:nvPr/>
        </p:nvGrpSpPr>
        <p:grpSpPr bwMode="auto">
          <a:xfrm>
            <a:off x="6189435" y="2646895"/>
            <a:ext cx="1388987" cy="1171859"/>
            <a:chOff x="2814" y="1405"/>
            <a:chExt cx="2052" cy="1510"/>
          </a:xfrm>
        </p:grpSpPr>
        <p:sp>
          <p:nvSpPr>
            <p:cNvPr id="18"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6">
                <a:alpha val="91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6">
                <a:lumMod val="50000"/>
                <a:alpha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t" anchorCtr="0" compatLnSpc="1"/>
            <a:lstStyle/>
            <a:p>
              <a:pPr algn="just" defTabSz="650081" fontAlgn="base">
                <a:lnSpc>
                  <a:spcPct val="120000"/>
                </a:lnSpc>
                <a:spcBef>
                  <a:spcPct val="0"/>
                </a:spcBef>
                <a:spcAft>
                  <a:spcPct val="0"/>
                </a:spcAft>
              </a:pPr>
              <a:endParaRPr lang="en-US" sz="5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4"/>
          <p:cNvGrpSpPr>
            <a:grpSpLocks noChangeAspect="1"/>
          </p:cNvGrpSpPr>
          <p:nvPr/>
        </p:nvGrpSpPr>
        <p:grpSpPr bwMode="auto">
          <a:xfrm rot="10800000">
            <a:off x="2950475" y="1343162"/>
            <a:ext cx="394788" cy="476604"/>
            <a:chOff x="347" y="3344"/>
            <a:chExt cx="586" cy="707"/>
          </a:xfrm>
          <a:solidFill>
            <a:schemeClr val="accent2"/>
          </a:solidFill>
        </p:grpSpPr>
        <p:sp>
          <p:nvSpPr>
            <p:cNvPr id="21"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1" compatLnSpc="1"/>
            <a:lstStyle/>
            <a:p>
              <a:pPr algn="ctr" defTabSz="650081" fontAlgn="base">
                <a:lnSpc>
                  <a:spcPct val="120000"/>
                </a:lnSpc>
                <a:spcBef>
                  <a:spcPct val="0"/>
                </a:spcBef>
                <a:spcAft>
                  <a:spcPct val="0"/>
                </a:spcAft>
              </a:pPr>
              <a:r>
                <a:rPr lang="en-US" sz="900" dirty="0">
                  <a:solidFill>
                    <a:srgbClr val="FFFFFF"/>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22"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ctr" anchorCtr="1" compatLnSpc="1"/>
            <a:lstStyle/>
            <a:p>
              <a:pPr algn="ctr" defTabSz="650081" fontAlgn="base">
                <a:lnSpc>
                  <a:spcPct val="120000"/>
                </a:lnSpc>
                <a:spcBef>
                  <a:spcPct val="0"/>
                </a:spcBef>
                <a:spcAft>
                  <a:spcPct val="0"/>
                </a:spcAft>
              </a:pPr>
              <a:endParaRPr lang="en-US" sz="9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4"/>
          <p:cNvGrpSpPr>
            <a:grpSpLocks noChangeAspect="1"/>
          </p:cNvGrpSpPr>
          <p:nvPr/>
        </p:nvGrpSpPr>
        <p:grpSpPr bwMode="auto">
          <a:xfrm rot="10800000">
            <a:off x="3876437" y="1350358"/>
            <a:ext cx="394788" cy="476604"/>
            <a:chOff x="347" y="3344"/>
            <a:chExt cx="586" cy="707"/>
          </a:xfrm>
          <a:solidFill>
            <a:schemeClr val="accent3"/>
          </a:solidFill>
        </p:grpSpPr>
        <p:sp>
          <p:nvSpPr>
            <p:cNvPr id="24"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1" compatLnSpc="1"/>
            <a:lstStyle/>
            <a:p>
              <a:pPr algn="ctr" defTabSz="650081" fontAlgn="base">
                <a:lnSpc>
                  <a:spcPct val="120000"/>
                </a:lnSpc>
                <a:spcBef>
                  <a:spcPct val="0"/>
                </a:spcBef>
                <a:spcAft>
                  <a:spcPct val="0"/>
                </a:spcAft>
              </a:pPr>
              <a:r>
                <a:rPr lang="en-US" sz="900" dirty="0">
                  <a:solidFill>
                    <a:srgbClr val="FFFFFF"/>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25"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ctr" anchorCtr="1" compatLnSpc="1"/>
            <a:lstStyle/>
            <a:p>
              <a:pPr algn="ctr" defTabSz="650081" fontAlgn="base">
                <a:lnSpc>
                  <a:spcPct val="120000"/>
                </a:lnSpc>
                <a:spcBef>
                  <a:spcPct val="0"/>
                </a:spcBef>
                <a:spcAft>
                  <a:spcPct val="0"/>
                </a:spcAft>
              </a:pPr>
              <a:endParaRPr lang="en-US" sz="9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4"/>
          <p:cNvGrpSpPr>
            <a:grpSpLocks noChangeAspect="1"/>
          </p:cNvGrpSpPr>
          <p:nvPr/>
        </p:nvGrpSpPr>
        <p:grpSpPr bwMode="auto">
          <a:xfrm rot="10800000">
            <a:off x="4808068" y="1343290"/>
            <a:ext cx="394788" cy="476604"/>
            <a:chOff x="347" y="3344"/>
            <a:chExt cx="586" cy="707"/>
          </a:xfrm>
          <a:solidFill>
            <a:schemeClr val="accent4"/>
          </a:solidFill>
        </p:grpSpPr>
        <p:sp>
          <p:nvSpPr>
            <p:cNvPr id="27"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1" compatLnSpc="1"/>
            <a:lstStyle/>
            <a:p>
              <a:pPr algn="ctr" defTabSz="650081" fontAlgn="base">
                <a:lnSpc>
                  <a:spcPct val="120000"/>
                </a:lnSpc>
                <a:spcBef>
                  <a:spcPct val="0"/>
                </a:spcBef>
                <a:spcAft>
                  <a:spcPct val="0"/>
                </a:spcAft>
              </a:pPr>
              <a:r>
                <a:rPr lang="en-US" sz="900" dirty="0">
                  <a:solidFill>
                    <a:srgbClr val="FFFFFF"/>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28"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ctr" anchorCtr="1" compatLnSpc="1"/>
            <a:lstStyle/>
            <a:p>
              <a:pPr algn="ctr" defTabSz="650081" fontAlgn="base">
                <a:lnSpc>
                  <a:spcPct val="120000"/>
                </a:lnSpc>
                <a:spcBef>
                  <a:spcPct val="0"/>
                </a:spcBef>
                <a:spcAft>
                  <a:spcPct val="0"/>
                </a:spcAft>
              </a:pPr>
              <a:endParaRPr lang="en-US" sz="9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4"/>
          <p:cNvGrpSpPr>
            <a:grpSpLocks noChangeAspect="1"/>
          </p:cNvGrpSpPr>
          <p:nvPr/>
        </p:nvGrpSpPr>
        <p:grpSpPr bwMode="auto">
          <a:xfrm rot="10800000">
            <a:off x="5756006" y="1343162"/>
            <a:ext cx="394788" cy="476604"/>
            <a:chOff x="347" y="3344"/>
            <a:chExt cx="586" cy="707"/>
          </a:xfrm>
          <a:solidFill>
            <a:schemeClr val="accent5"/>
          </a:solidFill>
        </p:grpSpPr>
        <p:sp>
          <p:nvSpPr>
            <p:cNvPr id="30"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1" compatLnSpc="1"/>
            <a:lstStyle/>
            <a:p>
              <a:pPr algn="ctr" defTabSz="650081" fontAlgn="base">
                <a:lnSpc>
                  <a:spcPct val="120000"/>
                </a:lnSpc>
                <a:spcBef>
                  <a:spcPct val="0"/>
                </a:spcBef>
                <a:spcAft>
                  <a:spcPct val="0"/>
                </a:spcAft>
              </a:pPr>
              <a:r>
                <a:rPr lang="en-US" sz="900" dirty="0">
                  <a:solidFill>
                    <a:srgbClr val="FFFFFF"/>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31"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ctr" anchorCtr="1" compatLnSpc="1"/>
            <a:lstStyle/>
            <a:p>
              <a:pPr algn="ctr" defTabSz="650081" fontAlgn="base">
                <a:lnSpc>
                  <a:spcPct val="120000"/>
                </a:lnSpc>
                <a:spcBef>
                  <a:spcPct val="0"/>
                </a:spcBef>
                <a:spcAft>
                  <a:spcPct val="0"/>
                </a:spcAft>
              </a:pPr>
              <a:endParaRPr lang="en-US" sz="9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4"/>
          <p:cNvGrpSpPr>
            <a:grpSpLocks noChangeAspect="1"/>
          </p:cNvGrpSpPr>
          <p:nvPr/>
        </p:nvGrpSpPr>
        <p:grpSpPr bwMode="auto">
          <a:xfrm rot="10800000">
            <a:off x="6693089" y="1345534"/>
            <a:ext cx="394788" cy="476604"/>
            <a:chOff x="347" y="3344"/>
            <a:chExt cx="586" cy="707"/>
          </a:xfrm>
          <a:solidFill>
            <a:schemeClr val="accent6"/>
          </a:solidFill>
        </p:grpSpPr>
        <p:sp>
          <p:nvSpPr>
            <p:cNvPr id="33"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1" compatLnSpc="1"/>
            <a:lstStyle/>
            <a:p>
              <a:pPr algn="ctr" defTabSz="650081" fontAlgn="base">
                <a:lnSpc>
                  <a:spcPct val="120000"/>
                </a:lnSpc>
                <a:spcBef>
                  <a:spcPct val="0"/>
                </a:spcBef>
                <a:spcAft>
                  <a:spcPct val="0"/>
                </a:spcAft>
              </a:pPr>
              <a:r>
                <a:rPr lang="en-US" sz="900" dirty="0">
                  <a:solidFill>
                    <a:srgbClr val="FFFFFF"/>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34"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ctr" anchorCtr="1" compatLnSpc="1"/>
            <a:lstStyle/>
            <a:p>
              <a:pPr algn="ctr" defTabSz="650081" fontAlgn="base">
                <a:lnSpc>
                  <a:spcPct val="120000"/>
                </a:lnSpc>
                <a:spcBef>
                  <a:spcPct val="0"/>
                </a:spcBef>
                <a:spcAft>
                  <a:spcPct val="0"/>
                </a:spcAft>
              </a:pPr>
              <a:endParaRPr lang="en-US" sz="9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4"/>
          <p:cNvGrpSpPr>
            <a:grpSpLocks noChangeAspect="1"/>
          </p:cNvGrpSpPr>
          <p:nvPr/>
        </p:nvGrpSpPr>
        <p:grpSpPr bwMode="auto">
          <a:xfrm rot="10800000">
            <a:off x="2004849" y="1343162"/>
            <a:ext cx="394788" cy="476604"/>
            <a:chOff x="347" y="3344"/>
            <a:chExt cx="586" cy="707"/>
          </a:xfrm>
          <a:solidFill>
            <a:schemeClr val="accent1"/>
          </a:solidFill>
        </p:grpSpPr>
        <p:sp>
          <p:nvSpPr>
            <p:cNvPr id="36"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1" compatLnSpc="1"/>
            <a:lstStyle/>
            <a:p>
              <a:pPr algn="ctr" defTabSz="650081" fontAlgn="base">
                <a:lnSpc>
                  <a:spcPct val="120000"/>
                </a:lnSpc>
                <a:spcBef>
                  <a:spcPct val="0"/>
                </a:spcBef>
                <a:spcAft>
                  <a:spcPct val="0"/>
                </a:spcAft>
              </a:pPr>
              <a:r>
                <a:rPr lang="en-US" sz="900" dirty="0">
                  <a:solidFill>
                    <a:srgbClr val="FFFFFF"/>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37"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1874" tIns="20937" rIns="41874" bIns="20937" numCol="1" anchor="ctr" anchorCtr="1" compatLnSpc="1"/>
            <a:lstStyle/>
            <a:p>
              <a:pPr algn="ctr" defTabSz="650081" fontAlgn="base">
                <a:lnSpc>
                  <a:spcPct val="120000"/>
                </a:lnSpc>
                <a:spcBef>
                  <a:spcPct val="0"/>
                </a:spcBef>
                <a:spcAft>
                  <a:spcPct val="0"/>
                </a:spcAft>
              </a:pPr>
              <a:endParaRPr lang="en-US" sz="900" dirty="0">
                <a:solidFill>
                  <a:srgbClr val="393939"/>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38" name="Straight Connector 125"/>
          <p:cNvCxnSpPr>
            <a:endCxn id="4" idx="1"/>
          </p:cNvCxnSpPr>
          <p:nvPr/>
        </p:nvCxnSpPr>
        <p:spPr>
          <a:xfrm>
            <a:off x="2205740" y="1912128"/>
            <a:ext cx="0" cy="1120212"/>
          </a:xfrm>
          <a:prstGeom prst="line">
            <a:avLst/>
          </a:prstGeom>
          <a:ln w="127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126"/>
          <p:cNvCxnSpPr/>
          <p:nvPr/>
        </p:nvCxnSpPr>
        <p:spPr>
          <a:xfrm flipH="1">
            <a:off x="3140133" y="1912126"/>
            <a:ext cx="1246" cy="883879"/>
          </a:xfrm>
          <a:prstGeom prst="line">
            <a:avLst/>
          </a:prstGeom>
          <a:ln w="12700">
            <a:solidFill>
              <a:schemeClr val="accent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127"/>
          <p:cNvCxnSpPr/>
          <p:nvPr/>
        </p:nvCxnSpPr>
        <p:spPr>
          <a:xfrm>
            <a:off x="4077016" y="1912127"/>
            <a:ext cx="0" cy="426884"/>
          </a:xfrm>
          <a:prstGeom prst="line">
            <a:avLst/>
          </a:prstGeom>
          <a:ln w="12700">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129"/>
          <p:cNvCxnSpPr/>
          <p:nvPr/>
        </p:nvCxnSpPr>
        <p:spPr>
          <a:xfrm>
            <a:off x="5012652" y="1912128"/>
            <a:ext cx="0" cy="1200200"/>
          </a:xfrm>
          <a:prstGeom prst="line">
            <a:avLst/>
          </a:prstGeom>
          <a:ln w="12700">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135"/>
          <p:cNvCxnSpPr/>
          <p:nvPr/>
        </p:nvCxnSpPr>
        <p:spPr>
          <a:xfrm>
            <a:off x="5948291" y="1912127"/>
            <a:ext cx="0" cy="213442"/>
          </a:xfrm>
          <a:prstGeom prst="line">
            <a:avLst/>
          </a:prstGeom>
          <a:ln w="12700">
            <a:solidFill>
              <a:schemeClr val="accent5"/>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136"/>
          <p:cNvCxnSpPr/>
          <p:nvPr/>
        </p:nvCxnSpPr>
        <p:spPr>
          <a:xfrm flipH="1">
            <a:off x="6890186" y="1912128"/>
            <a:ext cx="1246" cy="734767"/>
          </a:xfrm>
          <a:prstGeom prst="line">
            <a:avLst/>
          </a:prstGeom>
          <a:ln w="12700">
            <a:solidFill>
              <a:schemeClr val="accent6"/>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295636" y="3930274"/>
            <a:ext cx="846386" cy="185628"/>
          </a:xfrm>
          <a:prstGeom prst="rect">
            <a:avLst/>
          </a:prstGeom>
          <a:noFill/>
        </p:spPr>
        <p:txBody>
          <a:bodyPr wrap="none" lIns="0" tIns="0" rIns="0" bIns="0" rtlCol="0">
            <a:spAutoFit/>
          </a:bodyPr>
          <a:lstStyle/>
          <a:p>
            <a:pPr algn="just" defTabSz="650081" fontAlgn="base">
              <a:lnSpc>
                <a:spcPct val="120000"/>
              </a:lnSpc>
              <a:spcBef>
                <a:spcPct val="0"/>
              </a:spcBef>
              <a:spcAft>
                <a:spcPct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矩形 61"/>
          <p:cNvSpPr/>
          <p:nvPr/>
        </p:nvSpPr>
        <p:spPr>
          <a:xfrm>
            <a:off x="1243631" y="4161018"/>
            <a:ext cx="1016495" cy="434979"/>
          </a:xfrm>
          <a:prstGeom prst="rect">
            <a:avLst/>
          </a:prstGeom>
        </p:spPr>
        <p:txBody>
          <a:bodyPr wrap="square" lIns="65012" tIns="32506" rIns="65012" bIns="32506">
            <a:spAutoFit/>
          </a:bodyPr>
          <a:lstStyle/>
          <a:p>
            <a:pPr defTabSz="650081" fontAlgn="base">
              <a:spcBef>
                <a:spcPct val="0"/>
              </a:spcBef>
              <a:spcAft>
                <a:spcPct val="0"/>
              </a:spcAft>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也可以直接复制你的内容到此。请替换文字内容，修改文字内容，也</a:t>
            </a:r>
            <a:endParaRPr lang="zh-CN" altLang="en-US" sz="800" dirty="0">
              <a:solidFill>
                <a:schemeClr val="tx1">
                  <a:lumMod val="50000"/>
                  <a:lumOff val="50000"/>
                </a:schemeClr>
              </a:solidFill>
            </a:endParaRPr>
          </a:p>
        </p:txBody>
      </p:sp>
      <p:sp>
        <p:nvSpPr>
          <p:cNvPr id="63" name="TextBox 62"/>
          <p:cNvSpPr txBox="1"/>
          <p:nvPr/>
        </p:nvSpPr>
        <p:spPr>
          <a:xfrm>
            <a:off x="2333186" y="3904801"/>
            <a:ext cx="846386" cy="185628"/>
          </a:xfrm>
          <a:prstGeom prst="rect">
            <a:avLst/>
          </a:prstGeom>
          <a:noFill/>
        </p:spPr>
        <p:txBody>
          <a:bodyPr wrap="none" lIns="0" tIns="0" rIns="0" bIns="0" rtlCol="0">
            <a:spAutoFit/>
          </a:bodyPr>
          <a:lstStyle/>
          <a:p>
            <a:pPr algn="just" defTabSz="650081" fontAlgn="base">
              <a:lnSpc>
                <a:spcPct val="120000"/>
              </a:lnSpc>
              <a:spcBef>
                <a:spcPct val="0"/>
              </a:spcBef>
              <a:spcAft>
                <a:spcPct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矩形 63"/>
          <p:cNvSpPr/>
          <p:nvPr/>
        </p:nvSpPr>
        <p:spPr>
          <a:xfrm>
            <a:off x="2281180" y="4135544"/>
            <a:ext cx="1016495" cy="434979"/>
          </a:xfrm>
          <a:prstGeom prst="rect">
            <a:avLst/>
          </a:prstGeom>
        </p:spPr>
        <p:txBody>
          <a:bodyPr wrap="square" lIns="65012" tIns="32506" rIns="65012" bIns="32506">
            <a:spAutoFit/>
          </a:bodyPr>
          <a:lstStyle/>
          <a:p>
            <a:pPr defTabSz="650081" fontAlgn="base">
              <a:spcBef>
                <a:spcPct val="0"/>
              </a:spcBef>
              <a:spcAft>
                <a:spcPct val="0"/>
              </a:spcAft>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也可以直接复制你的内容到此。请替换文字内容，修改文字内容，也</a:t>
            </a:r>
            <a:endParaRPr lang="zh-CN" altLang="en-US" sz="800" dirty="0">
              <a:solidFill>
                <a:schemeClr val="tx1">
                  <a:lumMod val="50000"/>
                  <a:lumOff val="50000"/>
                </a:schemeClr>
              </a:solidFill>
            </a:endParaRPr>
          </a:p>
        </p:txBody>
      </p:sp>
      <p:sp>
        <p:nvSpPr>
          <p:cNvPr id="65" name="TextBox 64"/>
          <p:cNvSpPr txBox="1"/>
          <p:nvPr/>
        </p:nvSpPr>
        <p:spPr>
          <a:xfrm>
            <a:off x="3398606" y="3904801"/>
            <a:ext cx="846386" cy="185628"/>
          </a:xfrm>
          <a:prstGeom prst="rect">
            <a:avLst/>
          </a:prstGeom>
          <a:noFill/>
        </p:spPr>
        <p:txBody>
          <a:bodyPr wrap="none" lIns="0" tIns="0" rIns="0" bIns="0" rtlCol="0">
            <a:spAutoFit/>
          </a:bodyPr>
          <a:lstStyle/>
          <a:p>
            <a:pPr algn="just" defTabSz="650081" fontAlgn="base">
              <a:lnSpc>
                <a:spcPct val="120000"/>
              </a:lnSpc>
              <a:spcBef>
                <a:spcPct val="0"/>
              </a:spcBef>
              <a:spcAft>
                <a:spcPct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矩形 65"/>
          <p:cNvSpPr/>
          <p:nvPr/>
        </p:nvSpPr>
        <p:spPr>
          <a:xfrm>
            <a:off x="3346598" y="4135544"/>
            <a:ext cx="1016495" cy="434979"/>
          </a:xfrm>
          <a:prstGeom prst="rect">
            <a:avLst/>
          </a:prstGeom>
        </p:spPr>
        <p:txBody>
          <a:bodyPr wrap="square" lIns="65012" tIns="32506" rIns="65012" bIns="32506">
            <a:spAutoFit/>
          </a:bodyPr>
          <a:lstStyle/>
          <a:p>
            <a:pPr defTabSz="650081" fontAlgn="base">
              <a:spcBef>
                <a:spcPct val="0"/>
              </a:spcBef>
              <a:spcAft>
                <a:spcPct val="0"/>
              </a:spcAft>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也可以直接复制你的内容到此。请替换文字内容，修改文字内容，也</a:t>
            </a:r>
            <a:endParaRPr lang="zh-CN" altLang="en-US" sz="800" dirty="0">
              <a:solidFill>
                <a:schemeClr val="tx1">
                  <a:lumMod val="50000"/>
                  <a:lumOff val="50000"/>
                </a:schemeClr>
              </a:solidFill>
            </a:endParaRPr>
          </a:p>
        </p:txBody>
      </p:sp>
      <p:sp>
        <p:nvSpPr>
          <p:cNvPr id="67" name="TextBox 66"/>
          <p:cNvSpPr txBox="1"/>
          <p:nvPr/>
        </p:nvSpPr>
        <p:spPr>
          <a:xfrm>
            <a:off x="4501634" y="3898714"/>
            <a:ext cx="846386" cy="185628"/>
          </a:xfrm>
          <a:prstGeom prst="rect">
            <a:avLst/>
          </a:prstGeom>
          <a:noFill/>
        </p:spPr>
        <p:txBody>
          <a:bodyPr wrap="none" lIns="0" tIns="0" rIns="0" bIns="0" rtlCol="0">
            <a:spAutoFit/>
          </a:bodyPr>
          <a:lstStyle/>
          <a:p>
            <a:pPr algn="just" defTabSz="650081" fontAlgn="base">
              <a:lnSpc>
                <a:spcPct val="120000"/>
              </a:lnSpc>
              <a:spcBef>
                <a:spcPct val="0"/>
              </a:spcBef>
              <a:spcAft>
                <a:spcPct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矩形 67"/>
          <p:cNvSpPr/>
          <p:nvPr/>
        </p:nvSpPr>
        <p:spPr>
          <a:xfrm>
            <a:off x="4449628" y="4129458"/>
            <a:ext cx="1016495" cy="434979"/>
          </a:xfrm>
          <a:prstGeom prst="rect">
            <a:avLst/>
          </a:prstGeom>
        </p:spPr>
        <p:txBody>
          <a:bodyPr wrap="square" lIns="65012" tIns="32506" rIns="65012" bIns="32506">
            <a:spAutoFit/>
          </a:bodyPr>
          <a:lstStyle/>
          <a:p>
            <a:pPr defTabSz="650081" fontAlgn="base">
              <a:spcBef>
                <a:spcPct val="0"/>
              </a:spcBef>
              <a:spcAft>
                <a:spcPct val="0"/>
              </a:spcAft>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也可以直接复制你的内容到此。请替换文字内容，修改文字内容，也</a:t>
            </a:r>
            <a:endParaRPr lang="zh-CN" altLang="en-US" sz="800" dirty="0">
              <a:solidFill>
                <a:schemeClr val="tx1">
                  <a:lumMod val="50000"/>
                  <a:lumOff val="50000"/>
                </a:schemeClr>
              </a:solidFill>
            </a:endParaRPr>
          </a:p>
        </p:txBody>
      </p:sp>
      <p:sp>
        <p:nvSpPr>
          <p:cNvPr id="69" name="TextBox 68"/>
          <p:cNvSpPr txBox="1"/>
          <p:nvPr/>
        </p:nvSpPr>
        <p:spPr>
          <a:xfrm>
            <a:off x="5646967" y="3878155"/>
            <a:ext cx="846386" cy="185628"/>
          </a:xfrm>
          <a:prstGeom prst="rect">
            <a:avLst/>
          </a:prstGeom>
          <a:noFill/>
        </p:spPr>
        <p:txBody>
          <a:bodyPr wrap="none" lIns="0" tIns="0" rIns="0" bIns="0" rtlCol="0">
            <a:spAutoFit/>
          </a:bodyPr>
          <a:lstStyle/>
          <a:p>
            <a:pPr algn="just" defTabSz="650081" fontAlgn="base">
              <a:lnSpc>
                <a:spcPct val="120000"/>
              </a:lnSpc>
              <a:spcBef>
                <a:spcPct val="0"/>
              </a:spcBef>
              <a:spcAft>
                <a:spcPct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69"/>
          <p:cNvSpPr/>
          <p:nvPr/>
        </p:nvSpPr>
        <p:spPr>
          <a:xfrm>
            <a:off x="5594959" y="4108899"/>
            <a:ext cx="1016495" cy="434979"/>
          </a:xfrm>
          <a:prstGeom prst="rect">
            <a:avLst/>
          </a:prstGeom>
        </p:spPr>
        <p:txBody>
          <a:bodyPr wrap="square" lIns="65012" tIns="32506" rIns="65012" bIns="32506">
            <a:spAutoFit/>
          </a:bodyPr>
          <a:lstStyle/>
          <a:p>
            <a:pPr defTabSz="650081" fontAlgn="base">
              <a:spcBef>
                <a:spcPct val="0"/>
              </a:spcBef>
              <a:spcAft>
                <a:spcPct val="0"/>
              </a:spcAft>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也可以直接复制你的内容到此。请替换文字内容，修改文字内容，也</a:t>
            </a:r>
            <a:endParaRPr lang="zh-CN" altLang="en-US" sz="800" dirty="0">
              <a:solidFill>
                <a:schemeClr val="tx1">
                  <a:lumMod val="50000"/>
                  <a:lumOff val="50000"/>
                </a:schemeClr>
              </a:solidFill>
            </a:endParaRPr>
          </a:p>
        </p:txBody>
      </p:sp>
      <p:sp>
        <p:nvSpPr>
          <p:cNvPr id="71" name="TextBox 70"/>
          <p:cNvSpPr txBox="1"/>
          <p:nvPr/>
        </p:nvSpPr>
        <p:spPr>
          <a:xfrm>
            <a:off x="6781442" y="3857596"/>
            <a:ext cx="846386" cy="185628"/>
          </a:xfrm>
          <a:prstGeom prst="rect">
            <a:avLst/>
          </a:prstGeom>
          <a:noFill/>
        </p:spPr>
        <p:txBody>
          <a:bodyPr wrap="none" lIns="0" tIns="0" rIns="0" bIns="0" rtlCol="0">
            <a:spAutoFit/>
          </a:bodyPr>
          <a:lstStyle/>
          <a:p>
            <a:pPr algn="just" defTabSz="650081" fontAlgn="base">
              <a:lnSpc>
                <a:spcPct val="120000"/>
              </a:lnSpc>
              <a:spcBef>
                <a:spcPct val="0"/>
              </a:spcBef>
              <a:spcAft>
                <a:spcPct val="0"/>
              </a:spcAft>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矩形 71"/>
          <p:cNvSpPr/>
          <p:nvPr/>
        </p:nvSpPr>
        <p:spPr>
          <a:xfrm>
            <a:off x="6729436" y="4088341"/>
            <a:ext cx="1016495" cy="434979"/>
          </a:xfrm>
          <a:prstGeom prst="rect">
            <a:avLst/>
          </a:prstGeom>
        </p:spPr>
        <p:txBody>
          <a:bodyPr wrap="square" lIns="65012" tIns="32506" rIns="65012" bIns="32506">
            <a:spAutoFit/>
          </a:bodyPr>
          <a:lstStyle/>
          <a:p>
            <a:pPr defTabSz="650081" fontAlgn="base">
              <a:spcBef>
                <a:spcPct val="0"/>
              </a:spcBef>
              <a:spcAft>
                <a:spcPct val="0"/>
              </a:spcAft>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也可以直接复制你的内容到此。请替换文字内容，修改文字内容，也</a:t>
            </a:r>
            <a:endParaRPr lang="zh-CN" altLang="en-US" sz="800" dirty="0">
              <a:solidFill>
                <a:schemeClr val="tx1">
                  <a:lumMod val="50000"/>
                  <a:lumOff val="50000"/>
                </a:schemeClr>
              </a:solidFill>
            </a:endParaRPr>
          </a:p>
        </p:txBody>
      </p:sp>
    </p:spTree>
    <p:extLst>
      <p:ext uri="{BB962C8B-B14F-4D97-AF65-F5344CB8AC3E}">
        <p14:creationId xmlns:p14="http://schemas.microsoft.com/office/powerpoint/2010/main" val="45626022"/>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cBhvr>
                                        <p:cTn id="12" dur="500"/>
                                        <p:tgtEl>
                                          <p:spTgt spid="38"/>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1000"/>
                                        <p:tgtEl>
                                          <p:spTgt spid="35"/>
                                        </p:tgtEl>
                                      </p:cBhvr>
                                    </p:animEffect>
                                    <p:anim calcmode="lin" valueType="num">
                                      <p:cBhvr>
                                        <p:cTn id="17" dur="1000" fill="hold"/>
                                        <p:tgtEl>
                                          <p:spTgt spid="35"/>
                                        </p:tgtEl>
                                        <p:attrNameLst>
                                          <p:attrName>ppt_x</p:attrName>
                                        </p:attrNameLst>
                                      </p:cBhvr>
                                      <p:tavLst>
                                        <p:tav tm="0">
                                          <p:val>
                                            <p:strVal val="#ppt_x"/>
                                          </p:val>
                                        </p:tav>
                                        <p:tav tm="100000">
                                          <p:val>
                                            <p:strVal val="#ppt_x"/>
                                          </p:val>
                                        </p:tav>
                                      </p:tavLst>
                                    </p:anim>
                                    <p:anim calcmode="lin" valueType="num">
                                      <p:cBhvr>
                                        <p:cTn id="18" dur="1000" fill="hold"/>
                                        <p:tgtEl>
                                          <p:spTgt spid="3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2" presetClass="entr" presetSubtype="4"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4500"/>
                            </p:stCondLst>
                            <p:childTnLst>
                              <p:par>
                                <p:cTn id="40" presetID="22" presetClass="entr" presetSubtype="4"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down)">
                                      <p:cBhvr>
                                        <p:cTn id="42" dur="500"/>
                                        <p:tgtEl>
                                          <p:spTgt spid="40"/>
                                        </p:tgtEl>
                                      </p:cBhvr>
                                    </p:animEffect>
                                  </p:childTnLst>
                                </p:cTn>
                              </p:par>
                            </p:childTnLst>
                          </p:cTn>
                        </p:par>
                        <p:par>
                          <p:cTn id="43" fill="hold">
                            <p:stCondLst>
                              <p:cond delay="50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2" presetClass="entr" presetSubtype="4"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6500"/>
                            </p:stCondLst>
                            <p:childTnLst>
                              <p:par>
                                <p:cTn id="55" presetID="22" presetClass="entr" presetSubtype="4" fill="hold"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down)">
                                      <p:cBhvr>
                                        <p:cTn id="57" dur="500"/>
                                        <p:tgtEl>
                                          <p:spTgt spid="41"/>
                                        </p:tgtEl>
                                      </p:cBhvr>
                                    </p:animEffect>
                                  </p:childTnLst>
                                </p:cTn>
                              </p:par>
                            </p:childTnLst>
                          </p:cTn>
                        </p:par>
                        <p:par>
                          <p:cTn id="58" fill="hold">
                            <p:stCondLst>
                              <p:cond delay="7000"/>
                            </p:stCondLst>
                            <p:childTnLst>
                              <p:par>
                                <p:cTn id="59" presetID="42" presetClass="entr" presetSubtype="0"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1000"/>
                                        <p:tgtEl>
                                          <p:spTgt spid="26"/>
                                        </p:tgtEl>
                                      </p:cBhvr>
                                    </p:animEffect>
                                    <p:anim calcmode="lin" valueType="num">
                                      <p:cBhvr>
                                        <p:cTn id="62" dur="1000" fill="hold"/>
                                        <p:tgtEl>
                                          <p:spTgt spid="26"/>
                                        </p:tgtEl>
                                        <p:attrNameLst>
                                          <p:attrName>ppt_x</p:attrName>
                                        </p:attrNameLst>
                                      </p:cBhvr>
                                      <p:tavLst>
                                        <p:tav tm="0">
                                          <p:val>
                                            <p:strVal val="#ppt_x"/>
                                          </p:val>
                                        </p:tav>
                                        <p:tav tm="100000">
                                          <p:val>
                                            <p:strVal val="#ppt_x"/>
                                          </p:val>
                                        </p:tav>
                                      </p:tavLst>
                                    </p:anim>
                                    <p:anim calcmode="lin" valueType="num">
                                      <p:cBhvr>
                                        <p:cTn id="63" dur="1000" fill="hold"/>
                                        <p:tgtEl>
                                          <p:spTgt spid="26"/>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2" presetClass="entr" presetSubtype="4"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childTnLst>
                          </p:cTn>
                        </p:par>
                        <p:par>
                          <p:cTn id="69" fill="hold">
                            <p:stCondLst>
                              <p:cond delay="8500"/>
                            </p:stCondLst>
                            <p:childTnLst>
                              <p:par>
                                <p:cTn id="70" presetID="22" presetClass="entr" presetSubtype="4"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down)">
                                      <p:cBhvr>
                                        <p:cTn id="72" dur="500"/>
                                        <p:tgtEl>
                                          <p:spTgt spid="42"/>
                                        </p:tgtEl>
                                      </p:cBhvr>
                                    </p:animEffect>
                                  </p:childTnLst>
                                </p:cTn>
                              </p:par>
                            </p:childTnLst>
                          </p:cTn>
                        </p:par>
                        <p:par>
                          <p:cTn id="73" fill="hold">
                            <p:stCondLst>
                              <p:cond delay="9000"/>
                            </p:stCondLst>
                            <p:childTnLst>
                              <p:par>
                                <p:cTn id="74" presetID="42" presetClass="entr" presetSubtype="0" fill="hold"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childTnLst>
                          </p:cTn>
                        </p:par>
                        <p:par>
                          <p:cTn id="79" fill="hold">
                            <p:stCondLst>
                              <p:cond delay="10000"/>
                            </p:stCondLst>
                            <p:childTnLst>
                              <p:par>
                                <p:cTn id="80" presetID="2" presetClass="entr" presetSubtype="4" fill="hold"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500" fill="hold"/>
                                        <p:tgtEl>
                                          <p:spTgt spid="17"/>
                                        </p:tgtEl>
                                        <p:attrNameLst>
                                          <p:attrName>ppt_x</p:attrName>
                                        </p:attrNameLst>
                                      </p:cBhvr>
                                      <p:tavLst>
                                        <p:tav tm="0">
                                          <p:val>
                                            <p:strVal val="#ppt_x"/>
                                          </p:val>
                                        </p:tav>
                                        <p:tav tm="100000">
                                          <p:val>
                                            <p:strVal val="#ppt_x"/>
                                          </p:val>
                                        </p:tav>
                                      </p:tavLst>
                                    </p:anim>
                                    <p:anim calcmode="lin" valueType="num">
                                      <p:cBhvr additive="base">
                                        <p:cTn id="83" dur="500" fill="hold"/>
                                        <p:tgtEl>
                                          <p:spTgt spid="17"/>
                                        </p:tgtEl>
                                        <p:attrNameLst>
                                          <p:attrName>ppt_y</p:attrName>
                                        </p:attrNameLst>
                                      </p:cBhvr>
                                      <p:tavLst>
                                        <p:tav tm="0">
                                          <p:val>
                                            <p:strVal val="1+#ppt_h/2"/>
                                          </p:val>
                                        </p:tav>
                                        <p:tav tm="100000">
                                          <p:val>
                                            <p:strVal val="#ppt_y"/>
                                          </p:val>
                                        </p:tav>
                                      </p:tavLst>
                                    </p:anim>
                                  </p:childTnLst>
                                </p:cTn>
                              </p:par>
                            </p:childTnLst>
                          </p:cTn>
                        </p:par>
                        <p:par>
                          <p:cTn id="84" fill="hold">
                            <p:stCondLst>
                              <p:cond delay="10500"/>
                            </p:stCondLst>
                            <p:childTnLst>
                              <p:par>
                                <p:cTn id="85" presetID="22" presetClass="entr" presetSubtype="4" fill="hold" nodeType="after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down)">
                                      <p:cBhvr>
                                        <p:cTn id="87" dur="500"/>
                                        <p:tgtEl>
                                          <p:spTgt spid="43"/>
                                        </p:tgtEl>
                                      </p:cBhvr>
                                    </p:animEffect>
                                  </p:childTnLst>
                                </p:cTn>
                              </p:par>
                            </p:childTnLst>
                          </p:cTn>
                        </p:par>
                        <p:par>
                          <p:cTn id="88" fill="hold">
                            <p:stCondLst>
                              <p:cond delay="11000"/>
                            </p:stCondLst>
                            <p:childTnLst>
                              <p:par>
                                <p:cTn id="89" presetID="42" presetClass="entr" presetSubtype="0" fill="hold"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1000"/>
                                        <p:tgtEl>
                                          <p:spTgt spid="32"/>
                                        </p:tgtEl>
                                      </p:cBhvr>
                                    </p:animEffect>
                                    <p:anim calcmode="lin" valueType="num">
                                      <p:cBhvr>
                                        <p:cTn id="92" dur="1000" fill="hold"/>
                                        <p:tgtEl>
                                          <p:spTgt spid="32"/>
                                        </p:tgtEl>
                                        <p:attrNameLst>
                                          <p:attrName>ppt_x</p:attrName>
                                        </p:attrNameLst>
                                      </p:cBhvr>
                                      <p:tavLst>
                                        <p:tav tm="0">
                                          <p:val>
                                            <p:strVal val="#ppt_x"/>
                                          </p:val>
                                        </p:tav>
                                        <p:tav tm="100000">
                                          <p:val>
                                            <p:strVal val="#ppt_x"/>
                                          </p:val>
                                        </p:tav>
                                      </p:tavLst>
                                    </p:anim>
                                    <p:anim calcmode="lin" valueType="num">
                                      <p:cBhvr>
                                        <p:cTn id="9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499A4AC-0184-4EC2-9B75-F9C86DBDF977}"/>
              </a:ext>
            </a:extLst>
          </p:cNvPr>
          <p:cNvPicPr>
            <a:picLocks noChangeAspect="1"/>
          </p:cNvPicPr>
          <p:nvPr/>
        </p:nvPicPr>
        <p:blipFill>
          <a:blip r:embed="rId2"/>
          <a:stretch>
            <a:fillRect/>
          </a:stretch>
        </p:blipFill>
        <p:spPr>
          <a:xfrm flipV="1">
            <a:off x="0" y="-1"/>
            <a:ext cx="9144000" cy="5145087"/>
          </a:xfrm>
          <a:prstGeom prst="rect">
            <a:avLst/>
          </a:prstGeom>
        </p:spPr>
      </p:pic>
      <p:sp>
        <p:nvSpPr>
          <p:cNvPr id="3" name="Rectangle 5">
            <a:extLst>
              <a:ext uri="{FF2B5EF4-FFF2-40B4-BE49-F238E27FC236}">
                <a16:creationId xmlns:a16="http://schemas.microsoft.com/office/drawing/2014/main" id="{D7CC049D-FC28-4588-AD59-6CA1AE542231}"/>
              </a:ext>
            </a:extLst>
          </p:cNvPr>
          <p:cNvSpPr>
            <a:spLocks noChangeArrowheads="1"/>
          </p:cNvSpPr>
          <p:nvPr/>
        </p:nvSpPr>
        <p:spPr bwMode="auto">
          <a:xfrm>
            <a:off x="3627725" y="1120580"/>
            <a:ext cx="3096039" cy="518055"/>
          </a:xfrm>
          <a:prstGeom prst="rect">
            <a:avLst/>
          </a:prstGeom>
          <a:noFill/>
          <a:ln w="6350" cap="flat">
            <a:solidFill>
              <a:schemeClr val="accent2"/>
            </a:solidFill>
            <a:prstDash val="solid"/>
            <a:miter lim="800000"/>
          </a:ln>
          <a:effectLst>
            <a:outerShdw blurRad="203200" sx="102000" sy="102000" algn="ctr" rotWithShape="0">
              <a:prstClr val="black">
                <a:alpha val="40000"/>
              </a:prstClr>
            </a:outerShdw>
          </a:effectLst>
        </p:spPr>
        <p:txBody>
          <a:bodyPr vert="horz" wrap="square" lIns="68553" tIns="34277" rIns="68553" bIns="34277" numCol="1" anchor="t" anchorCtr="0" compatLnSpc="1"/>
          <a:lstStyle/>
          <a:p>
            <a:pPr fontAlgn="base">
              <a:spcBef>
                <a:spcPct val="0"/>
              </a:spcBef>
              <a:spcAft>
                <a:spcPct val="0"/>
              </a:spcAft>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4" name="Freeform 6">
            <a:extLst>
              <a:ext uri="{FF2B5EF4-FFF2-40B4-BE49-F238E27FC236}">
                <a16:creationId xmlns:a16="http://schemas.microsoft.com/office/drawing/2014/main" id="{012D680F-564F-4E50-A2F9-A956C810BF24}"/>
              </a:ext>
            </a:extLst>
          </p:cNvPr>
          <p:cNvSpPr/>
          <p:nvPr/>
        </p:nvSpPr>
        <p:spPr bwMode="auto">
          <a:xfrm>
            <a:off x="3025079" y="1120580"/>
            <a:ext cx="653155" cy="518055"/>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chemeClr val="accent2"/>
          </a:solidFill>
          <a:ln w="19050">
            <a:solidFill>
              <a:srgbClr val="F8F8F8"/>
            </a:solidFill>
            <a:round/>
          </a:ln>
        </p:spPr>
        <p:txBody>
          <a:bodyPr vert="horz" wrap="square" lIns="68553" tIns="34277" rIns="68553" bIns="34277" numCol="1" anchor="t" anchorCtr="0" compatLnSpc="1"/>
          <a:lstStyle/>
          <a:p>
            <a:pPr fontAlgn="base">
              <a:spcBef>
                <a:spcPct val="0"/>
              </a:spcBef>
              <a:spcAft>
                <a:spcPct val="0"/>
              </a:spcAft>
            </a:pPr>
            <a:endParaRPr lang="zh-CN" altLang="en-US" kern="0">
              <a:solidFill>
                <a:srgbClr val="C00000"/>
              </a:solidFill>
              <a:ea typeface="宋体" panose="02010600030101010101" pitchFamily="2" charset="-122"/>
            </a:endParaRPr>
          </a:p>
        </p:txBody>
      </p:sp>
      <p:sp>
        <p:nvSpPr>
          <p:cNvPr id="5" name="TextBox 144">
            <a:extLst>
              <a:ext uri="{FF2B5EF4-FFF2-40B4-BE49-F238E27FC236}">
                <a16:creationId xmlns:a16="http://schemas.microsoft.com/office/drawing/2014/main" id="{20E5831E-5A62-4324-9AB4-5E55A2BA3764}"/>
              </a:ext>
            </a:extLst>
          </p:cNvPr>
          <p:cNvSpPr txBox="1"/>
          <p:nvPr/>
        </p:nvSpPr>
        <p:spPr>
          <a:xfrm>
            <a:off x="3092553" y="1160249"/>
            <a:ext cx="518357" cy="438691"/>
          </a:xfrm>
          <a:prstGeom prst="rect">
            <a:avLst/>
          </a:prstGeom>
          <a:noFill/>
        </p:spPr>
        <p:txBody>
          <a:bodyPr wrap="none" lIns="68553" tIns="34277" rIns="68553" bIns="34277" rtlCol="0">
            <a:spAutoFit/>
          </a:bodyPr>
          <a:lstStyle/>
          <a:p>
            <a:pPr fontAlgn="base">
              <a:spcBef>
                <a:spcPct val="0"/>
              </a:spcBef>
              <a:spcAft>
                <a:spcPct val="0"/>
              </a:spcAft>
              <a:buFont typeface="Arial" panose="020B0604020202020204" pitchFamily="34" charset="0"/>
              <a:buNone/>
            </a:pPr>
            <a:r>
              <a:rPr lang="en-US" altLang="zh-CN" sz="2400" b="1" dirty="0">
                <a:solidFill>
                  <a:srgbClr val="F8F8F8"/>
                </a:solidFill>
                <a:latin typeface="微软雅黑" panose="020B0503020204020204" pitchFamily="34" charset="-122"/>
              </a:rPr>
              <a:t>03</a:t>
            </a:r>
            <a:endParaRPr lang="zh-CN" altLang="en-US" sz="2400" b="1" dirty="0">
              <a:solidFill>
                <a:srgbClr val="F8F8F8"/>
              </a:solidFill>
              <a:latin typeface="微软雅黑" panose="020B0503020204020204" pitchFamily="34" charset="-122"/>
            </a:endParaRPr>
          </a:p>
        </p:txBody>
      </p:sp>
      <p:sp>
        <p:nvSpPr>
          <p:cNvPr id="6" name="TextBox 145">
            <a:extLst>
              <a:ext uri="{FF2B5EF4-FFF2-40B4-BE49-F238E27FC236}">
                <a16:creationId xmlns:a16="http://schemas.microsoft.com/office/drawing/2014/main" id="{26AD7A99-1EA0-4893-85C6-5F997A1DE5A4}"/>
              </a:ext>
            </a:extLst>
          </p:cNvPr>
          <p:cNvSpPr txBox="1"/>
          <p:nvPr/>
        </p:nvSpPr>
        <p:spPr>
          <a:xfrm>
            <a:off x="4173740" y="1178976"/>
            <a:ext cx="1369551" cy="438555"/>
          </a:xfrm>
          <a:prstGeom prst="rect">
            <a:avLst/>
          </a:prstGeom>
          <a:noFill/>
        </p:spPr>
        <p:txBody>
          <a:bodyPr wrap="none" lIns="68553" tIns="34277" rIns="68553" bIns="34277" rtlCol="0">
            <a:spAutoFit/>
          </a:bodyPr>
          <a:lstStyle/>
          <a:p>
            <a:pPr lvl="0" defTabSz="914492">
              <a:defRPr/>
            </a:pPr>
            <a:r>
              <a:rPr lang="zh-CN" altLang="en-US" sz="2400" b="1" dirty="0">
                <a:solidFill>
                  <a:schemeClr val="accent1"/>
                </a:solidFill>
                <a:latin typeface="微软雅黑" pitchFamily="34" charset="-122"/>
                <a:ea typeface="微软雅黑" pitchFamily="34" charset="-122"/>
              </a:rPr>
              <a:t>市场分析</a:t>
            </a:r>
            <a:endParaRPr lang="zh-CN" altLang="en-US" sz="2400" kern="0" dirty="0">
              <a:solidFill>
                <a:schemeClr val="accent1"/>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2CA833F1-8807-4FFD-BEAB-AE45DA48459A}"/>
              </a:ext>
            </a:extLst>
          </p:cNvPr>
          <p:cNvSpPr/>
          <p:nvPr/>
        </p:nvSpPr>
        <p:spPr>
          <a:xfrm>
            <a:off x="3627725" y="1912668"/>
            <a:ext cx="3600400" cy="507831"/>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0488802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50" presetClass="entr" presetSubtype="0" decel="10000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3"/>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6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rrowheads="1"/>
          </p:cNvSpPr>
          <p:nvPr/>
        </p:nvSpPr>
        <p:spPr bwMode="auto">
          <a:xfrm rot="10800000">
            <a:off x="4379497" y="4266104"/>
            <a:ext cx="3230504" cy="305928"/>
          </a:xfrm>
          <a:prstGeom prst="ellipse">
            <a:avLst/>
          </a:prstGeom>
          <a:gradFill rotWithShape="1">
            <a:gsLst>
              <a:gs pos="16000">
                <a:schemeClr val="tx1">
                  <a:lumMod val="65000"/>
                  <a:lumOff val="35000"/>
                </a:schemeClr>
              </a:gs>
              <a:gs pos="78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a:defRPr/>
            </a:pPr>
            <a:endParaRPr lang="zh-CN" altLang="en-US" kern="0" dirty="0">
              <a:solidFill>
                <a:sysClr val="windowText" lastClr="000000"/>
              </a:solidFill>
              <a:latin typeface="Arial" pitchFamily="34" charset="0"/>
              <a:ea typeface="宋体"/>
            </a:endParaRPr>
          </a:p>
        </p:txBody>
      </p:sp>
      <p:sp>
        <p:nvSpPr>
          <p:cNvPr id="11" name="Oval 6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rrowheads="1"/>
          </p:cNvSpPr>
          <p:nvPr/>
        </p:nvSpPr>
        <p:spPr bwMode="auto">
          <a:xfrm rot="10800000">
            <a:off x="1148176" y="4266103"/>
            <a:ext cx="3230504" cy="305928"/>
          </a:xfrm>
          <a:prstGeom prst="ellipse">
            <a:avLst/>
          </a:prstGeom>
          <a:gradFill rotWithShape="1">
            <a:gsLst>
              <a:gs pos="16000">
                <a:schemeClr val="tx1">
                  <a:lumMod val="65000"/>
                  <a:lumOff val="35000"/>
                </a:schemeClr>
              </a:gs>
              <a:gs pos="78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a:defRPr/>
            </a:pPr>
            <a:endParaRPr lang="zh-CN" altLang="en-US" kern="0">
              <a:solidFill>
                <a:sysClr val="windowText" lastClr="000000"/>
              </a:solidFill>
              <a:latin typeface="Arial" pitchFamily="34" charset="0"/>
              <a:ea typeface="宋体"/>
            </a:endParaRPr>
          </a:p>
        </p:txBody>
      </p:sp>
      <p:cxnSp>
        <p:nvCxnSpPr>
          <p:cNvPr id="12" name="直接连接符 4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a:cxnSpLocks noChangeShapeType="1"/>
          </p:cNvCxnSpPr>
          <p:nvPr/>
        </p:nvCxnSpPr>
        <p:spPr bwMode="auto">
          <a:xfrm>
            <a:off x="2316076" y="3853861"/>
            <a:ext cx="4125515" cy="0"/>
          </a:xfrm>
          <a:prstGeom prst="line">
            <a:avLst/>
          </a:prstGeom>
          <a:noFill/>
          <a:ln w="57150" algn="ctr">
            <a:solidFill>
              <a:srgbClr val="7F7F7F"/>
            </a:solidFill>
            <a:round/>
            <a:headEnd/>
            <a:tailEnd/>
          </a:ln>
        </p:spPr>
      </p:cxnSp>
      <p:grpSp>
        <p:nvGrpSpPr>
          <p:cNvPr id="13" name="组合 1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729096" y="3622809"/>
            <a:ext cx="1756174" cy="789968"/>
            <a:chOff x="2305461" y="4828921"/>
            <a:chExt cx="2341565" cy="1052966"/>
          </a:xfrm>
        </p:grpSpPr>
        <p:sp>
          <p:nvSpPr>
            <p:cNvPr id="14" name="任意多边形 13"/>
            <p:cNvSpPr/>
            <p:nvPr/>
          </p:nvSpPr>
          <p:spPr bwMode="auto">
            <a:xfrm>
              <a:off x="2613436" y="5098796"/>
              <a:ext cx="358775"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15" name="任意多边形 14"/>
            <p:cNvSpPr/>
            <p:nvPr/>
          </p:nvSpPr>
          <p:spPr bwMode="auto">
            <a:xfrm>
              <a:off x="2932525" y="5405637"/>
              <a:ext cx="544512"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16" name="直接连接符 56"/>
            <p:cNvCxnSpPr>
              <a:cxnSpLocks noChangeShapeType="1"/>
              <a:stCxn id="14" idx="0"/>
            </p:cNvCxnSpPr>
            <p:nvPr/>
          </p:nvCxnSpPr>
          <p:spPr bwMode="auto">
            <a:xfrm>
              <a:off x="2613917" y="5098073"/>
              <a:ext cx="516486" cy="39725"/>
            </a:xfrm>
            <a:prstGeom prst="line">
              <a:avLst/>
            </a:prstGeom>
            <a:noFill/>
            <a:ln w="127000" algn="ctr">
              <a:solidFill>
                <a:schemeClr val="accent1"/>
              </a:solidFill>
              <a:round/>
              <a:headEnd/>
              <a:tailEnd/>
            </a:ln>
          </p:spPr>
        </p:cxnSp>
        <p:sp>
          <p:nvSpPr>
            <p:cNvPr id="17" name="椭圆 16"/>
            <p:cNvSpPr/>
            <p:nvPr/>
          </p:nvSpPr>
          <p:spPr bwMode="auto">
            <a:xfrm>
              <a:off x="2305461" y="4828921"/>
              <a:ext cx="269875" cy="269875"/>
            </a:xfrm>
            <a:prstGeom prst="ellipse">
              <a:avLst/>
            </a:prstGeom>
            <a:solidFill>
              <a:schemeClr val="accent1"/>
            </a:solidFill>
            <a:ln w="254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18" name="任意多边形 17"/>
            <p:cNvSpPr/>
            <p:nvPr/>
          </p:nvSpPr>
          <p:spPr bwMode="auto">
            <a:xfrm>
              <a:off x="3211924" y="5098796"/>
              <a:ext cx="357187"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19" name="任意多边形 18"/>
            <p:cNvSpPr/>
            <p:nvPr/>
          </p:nvSpPr>
          <p:spPr bwMode="auto">
            <a:xfrm>
              <a:off x="3529424" y="5405637"/>
              <a:ext cx="544512"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20" name="直接连接符 52"/>
            <p:cNvCxnSpPr>
              <a:cxnSpLocks noChangeShapeType="1"/>
              <a:stCxn id="18" idx="0"/>
            </p:cNvCxnSpPr>
            <p:nvPr/>
          </p:nvCxnSpPr>
          <p:spPr bwMode="auto">
            <a:xfrm>
              <a:off x="3212152" y="5098073"/>
              <a:ext cx="516486" cy="39725"/>
            </a:xfrm>
            <a:prstGeom prst="line">
              <a:avLst/>
            </a:prstGeom>
            <a:noFill/>
            <a:ln w="127000" algn="ctr">
              <a:solidFill>
                <a:schemeClr val="accent1"/>
              </a:solidFill>
              <a:round/>
              <a:headEnd/>
              <a:tailEnd/>
            </a:ln>
          </p:spPr>
        </p:cxnSp>
        <p:sp>
          <p:nvSpPr>
            <p:cNvPr id="21" name="椭圆 20"/>
            <p:cNvSpPr/>
            <p:nvPr/>
          </p:nvSpPr>
          <p:spPr bwMode="auto">
            <a:xfrm>
              <a:off x="2903949" y="4828921"/>
              <a:ext cx="268286" cy="269875"/>
            </a:xfrm>
            <a:prstGeom prst="ellipse">
              <a:avLst/>
            </a:prstGeom>
            <a:solidFill>
              <a:schemeClr val="accent1"/>
            </a:solidFill>
            <a:ln w="254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22" name="任意多边形 21"/>
            <p:cNvSpPr/>
            <p:nvPr/>
          </p:nvSpPr>
          <p:spPr bwMode="auto">
            <a:xfrm>
              <a:off x="3785012" y="5098796"/>
              <a:ext cx="357188"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23" name="任意多边形 22"/>
            <p:cNvSpPr/>
            <p:nvPr/>
          </p:nvSpPr>
          <p:spPr bwMode="auto">
            <a:xfrm>
              <a:off x="4102513" y="5405637"/>
              <a:ext cx="544513"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24" name="直接连接符 48"/>
            <p:cNvCxnSpPr>
              <a:cxnSpLocks noChangeShapeType="1"/>
              <a:stCxn id="22" idx="0"/>
            </p:cNvCxnSpPr>
            <p:nvPr/>
          </p:nvCxnSpPr>
          <p:spPr bwMode="auto">
            <a:xfrm>
              <a:off x="3784700" y="5098073"/>
              <a:ext cx="516486" cy="39725"/>
            </a:xfrm>
            <a:prstGeom prst="line">
              <a:avLst/>
            </a:prstGeom>
            <a:noFill/>
            <a:ln w="127000" algn="ctr">
              <a:solidFill>
                <a:schemeClr val="accent1"/>
              </a:solidFill>
              <a:round/>
              <a:headEnd/>
              <a:tailEnd/>
            </a:ln>
          </p:spPr>
        </p:cxnSp>
        <p:sp>
          <p:nvSpPr>
            <p:cNvPr id="25" name="椭圆 24"/>
            <p:cNvSpPr/>
            <p:nvPr/>
          </p:nvSpPr>
          <p:spPr bwMode="auto">
            <a:xfrm>
              <a:off x="3477036" y="4828921"/>
              <a:ext cx="268288" cy="269875"/>
            </a:xfrm>
            <a:prstGeom prst="ellipse">
              <a:avLst/>
            </a:prstGeom>
            <a:solidFill>
              <a:schemeClr val="accent1"/>
            </a:solidFill>
            <a:ln w="25400" cap="flat" cmpd="sng" algn="ctr">
              <a:solidFill>
                <a:schemeClr val="accent1"/>
              </a:solidFill>
              <a:prstDash val="solid"/>
            </a:ln>
            <a:effectLst/>
          </p:spPr>
          <p:txBody>
            <a:bodyPr anchor="ctr"/>
            <a:lstStyle/>
            <a:p>
              <a:pPr algn="ctr">
                <a:defRPr/>
              </a:pPr>
              <a:endParaRPr lang="en-US" kern="0" dirty="0">
                <a:solidFill>
                  <a:sysClr val="window" lastClr="FFFFFF"/>
                </a:solidFill>
                <a:latin typeface="Calibri"/>
                <a:ea typeface="+mn-ea"/>
              </a:endParaRPr>
            </a:p>
          </p:txBody>
        </p:sp>
      </p:grpSp>
      <p:grpSp>
        <p:nvGrpSpPr>
          <p:cNvPr id="26" name="组合 2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287875" y="3622809"/>
            <a:ext cx="1756172" cy="789968"/>
            <a:chOff x="7050500" y="4828921"/>
            <a:chExt cx="2341562" cy="1052966"/>
          </a:xfrm>
        </p:grpSpPr>
        <p:sp>
          <p:nvSpPr>
            <p:cNvPr id="27" name="任意多边形 26"/>
            <p:cNvSpPr/>
            <p:nvPr/>
          </p:nvSpPr>
          <p:spPr bwMode="auto">
            <a:xfrm flipH="1">
              <a:off x="8726901" y="5098796"/>
              <a:ext cx="357187"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28" name="任意多边形 27"/>
            <p:cNvSpPr/>
            <p:nvPr/>
          </p:nvSpPr>
          <p:spPr bwMode="auto">
            <a:xfrm flipH="1">
              <a:off x="8222075" y="5405637"/>
              <a:ext cx="544512"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29" name="直接连接符 72"/>
            <p:cNvCxnSpPr>
              <a:cxnSpLocks noChangeShapeType="1"/>
              <a:stCxn id="27" idx="0"/>
            </p:cNvCxnSpPr>
            <p:nvPr/>
          </p:nvCxnSpPr>
          <p:spPr bwMode="auto">
            <a:xfrm flipH="1">
              <a:off x="8567121" y="5098073"/>
              <a:ext cx="516485" cy="39725"/>
            </a:xfrm>
            <a:prstGeom prst="line">
              <a:avLst/>
            </a:prstGeom>
            <a:noFill/>
            <a:ln w="127000" algn="ctr">
              <a:solidFill>
                <a:schemeClr val="accent2"/>
              </a:solidFill>
              <a:round/>
              <a:headEnd/>
              <a:tailEnd/>
            </a:ln>
          </p:spPr>
        </p:cxnSp>
        <p:sp>
          <p:nvSpPr>
            <p:cNvPr id="30" name="椭圆 29"/>
            <p:cNvSpPr/>
            <p:nvPr/>
          </p:nvSpPr>
          <p:spPr bwMode="auto">
            <a:xfrm flipH="1">
              <a:off x="9123774" y="4828921"/>
              <a:ext cx="268288" cy="269875"/>
            </a:xfrm>
            <a:prstGeom prst="ellipse">
              <a:avLst/>
            </a:prstGeom>
            <a:solidFill>
              <a:schemeClr val="accent2"/>
            </a:solidFill>
            <a:ln w="254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31" name="任意多边形 30"/>
            <p:cNvSpPr/>
            <p:nvPr/>
          </p:nvSpPr>
          <p:spPr bwMode="auto">
            <a:xfrm flipH="1">
              <a:off x="8128412" y="5098796"/>
              <a:ext cx="357188"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32" name="任意多边形 31"/>
            <p:cNvSpPr/>
            <p:nvPr/>
          </p:nvSpPr>
          <p:spPr bwMode="auto">
            <a:xfrm flipH="1">
              <a:off x="7623587" y="5405637"/>
              <a:ext cx="544513"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33" name="直接连接符 68"/>
            <p:cNvCxnSpPr>
              <a:cxnSpLocks noChangeShapeType="1"/>
              <a:stCxn id="31" idx="0"/>
            </p:cNvCxnSpPr>
            <p:nvPr/>
          </p:nvCxnSpPr>
          <p:spPr bwMode="auto">
            <a:xfrm flipH="1">
              <a:off x="7968886" y="5098073"/>
              <a:ext cx="516485" cy="39725"/>
            </a:xfrm>
            <a:prstGeom prst="line">
              <a:avLst/>
            </a:prstGeom>
            <a:noFill/>
            <a:ln w="127000" algn="ctr">
              <a:solidFill>
                <a:schemeClr val="accent2"/>
              </a:solidFill>
              <a:round/>
              <a:headEnd/>
              <a:tailEnd/>
            </a:ln>
          </p:spPr>
        </p:cxnSp>
        <p:sp>
          <p:nvSpPr>
            <p:cNvPr id="34" name="椭圆 33"/>
            <p:cNvSpPr/>
            <p:nvPr/>
          </p:nvSpPr>
          <p:spPr bwMode="auto">
            <a:xfrm flipH="1">
              <a:off x="8525288" y="4828921"/>
              <a:ext cx="268288" cy="269875"/>
            </a:xfrm>
            <a:prstGeom prst="ellipse">
              <a:avLst/>
            </a:prstGeom>
            <a:solidFill>
              <a:schemeClr val="accent2"/>
            </a:solidFill>
            <a:ln w="254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35" name="任意多边形 34"/>
            <p:cNvSpPr/>
            <p:nvPr/>
          </p:nvSpPr>
          <p:spPr bwMode="auto">
            <a:xfrm flipH="1">
              <a:off x="7555325" y="5098796"/>
              <a:ext cx="358776" cy="754063"/>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36" name="任意多边形 35"/>
            <p:cNvSpPr/>
            <p:nvPr/>
          </p:nvSpPr>
          <p:spPr bwMode="auto">
            <a:xfrm flipH="1">
              <a:off x="7050500" y="5405637"/>
              <a:ext cx="544512" cy="476250"/>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cxnSp>
          <p:nvCxnSpPr>
            <p:cNvPr id="37" name="直接连接符 64"/>
            <p:cNvCxnSpPr>
              <a:cxnSpLocks noChangeShapeType="1"/>
              <a:stCxn id="35" idx="0"/>
            </p:cNvCxnSpPr>
            <p:nvPr/>
          </p:nvCxnSpPr>
          <p:spPr bwMode="auto">
            <a:xfrm flipH="1">
              <a:off x="7396340" y="5098073"/>
              <a:ext cx="516485" cy="39725"/>
            </a:xfrm>
            <a:prstGeom prst="line">
              <a:avLst/>
            </a:prstGeom>
            <a:noFill/>
            <a:ln w="127000" algn="ctr">
              <a:solidFill>
                <a:schemeClr val="accent2"/>
              </a:solidFill>
              <a:round/>
              <a:headEnd/>
              <a:tailEnd/>
            </a:ln>
          </p:spPr>
        </p:cxnSp>
        <p:sp>
          <p:nvSpPr>
            <p:cNvPr id="38" name="椭圆 37"/>
            <p:cNvSpPr/>
            <p:nvPr/>
          </p:nvSpPr>
          <p:spPr bwMode="auto">
            <a:xfrm flipH="1">
              <a:off x="7952200" y="4828921"/>
              <a:ext cx="269875" cy="269875"/>
            </a:xfrm>
            <a:prstGeom prst="ellipse">
              <a:avLst/>
            </a:prstGeom>
            <a:solidFill>
              <a:schemeClr val="accent2"/>
            </a:solidFill>
            <a:ln w="25400" cap="flat" cmpd="sng" algn="ctr">
              <a:solidFill>
                <a:schemeClr val="accent2"/>
              </a:solidFill>
              <a:prstDash val="solid"/>
            </a:ln>
            <a:effectLst/>
          </p:spPr>
          <p:txBody>
            <a:bodyPr anchor="ctr"/>
            <a:lstStyle/>
            <a:p>
              <a:pPr algn="ctr">
                <a:defRPr/>
              </a:pPr>
              <a:endParaRPr lang="en-US" kern="0" dirty="0">
                <a:solidFill>
                  <a:sysClr val="window" lastClr="FFFFFF"/>
                </a:solidFill>
                <a:latin typeface="Calibri"/>
                <a:ea typeface="+mn-ea"/>
              </a:endParaRPr>
            </a:p>
          </p:txBody>
        </p:sp>
      </p:grpSp>
      <p:grpSp>
        <p:nvGrpSpPr>
          <p:cNvPr id="39" name="组合 3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649325" y="1581448"/>
            <a:ext cx="2294334" cy="1566156"/>
            <a:chOff x="2199100" y="2107946"/>
            <a:chExt cx="3059112" cy="2087563"/>
          </a:xfrm>
        </p:grpSpPr>
        <p:sp>
          <p:nvSpPr>
            <p:cNvPr id="40" name="椭圆形标注 39"/>
            <p:cNvSpPr/>
            <p:nvPr/>
          </p:nvSpPr>
          <p:spPr>
            <a:xfrm>
              <a:off x="2199100" y="2107946"/>
              <a:ext cx="3059112" cy="2087563"/>
            </a:xfrm>
            <a:prstGeom prst="wedgeEllipseCallout">
              <a:avLst>
                <a:gd name="adj1" fmla="val -22901"/>
                <a:gd name="adj2" fmla="val 64006"/>
              </a:avLst>
            </a:prstGeom>
            <a:solidFill>
              <a:schemeClr val="accent1"/>
            </a:solidFill>
            <a:ln w="57150" cap="flat" cmpd="sng" algn="ctr">
              <a:solidFill>
                <a:sysClr val="window" lastClr="FFFFFF"/>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41" name="TextBox 76"/>
            <p:cNvSpPr txBox="1">
              <a:spLocks noChangeArrowheads="1"/>
            </p:cNvSpPr>
            <p:nvPr/>
          </p:nvSpPr>
          <p:spPr bwMode="auto">
            <a:xfrm flipH="1">
              <a:off x="2813463" y="2468309"/>
              <a:ext cx="1863725" cy="319989"/>
            </a:xfrm>
            <a:prstGeom prst="rect">
              <a:avLst/>
            </a:prstGeom>
            <a:noFill/>
            <a:ln w="9525">
              <a:noFill/>
              <a:miter lim="800000"/>
              <a:headEnd/>
              <a:tailEnd/>
            </a:ln>
          </p:spPr>
          <p:txBody>
            <a:bodyPr>
              <a:spAutoFit/>
            </a:bodyPr>
            <a:lstStyle/>
            <a:p>
              <a:pPr algn="ctr">
                <a:lnSpc>
                  <a:spcPct val="80000"/>
                </a:lnSpc>
              </a:pPr>
              <a:r>
                <a:rPr lang="zh-CN" altLang="en-US" sz="1200" dirty="0">
                  <a:solidFill>
                    <a:srgbClr val="FFFFFF"/>
                  </a:solidFill>
                  <a:latin typeface="微软雅黑" panose="020B0503020204020204" pitchFamily="34" charset="-122"/>
                  <a:ea typeface="微软雅黑" panose="020B0503020204020204" pitchFamily="34" charset="-122"/>
                </a:rPr>
                <a:t>输入标题</a:t>
              </a:r>
              <a:endParaRPr lang="zh-CN" altLang="en-US" sz="1200" b="1" dirty="0">
                <a:solidFill>
                  <a:srgbClr val="FFFFFF"/>
                </a:solidFill>
                <a:latin typeface="Arial Rounded MT Bold"/>
                <a:ea typeface="微软雅黑" pitchFamily="34" charset="-122"/>
                <a:cs typeface="Times New Roman" pitchFamily="18" charset="0"/>
              </a:endParaRPr>
            </a:p>
          </p:txBody>
        </p:sp>
        <p:sp>
          <p:nvSpPr>
            <p:cNvPr id="42" name="TextBox 77"/>
            <p:cNvSpPr txBox="1"/>
            <p:nvPr/>
          </p:nvSpPr>
          <p:spPr>
            <a:xfrm>
              <a:off x="2735627" y="2929132"/>
              <a:ext cx="2070081" cy="943556"/>
            </a:xfrm>
            <a:prstGeom prst="rect">
              <a:avLst/>
            </a:prstGeom>
            <a:noFill/>
          </p:spPr>
          <p:txBody>
            <a:bodyPr wrap="square">
              <a:spAutoFit/>
            </a:bodyPr>
            <a:lstStyle/>
            <a:p>
              <a:pPr algn="ctr"/>
              <a:r>
                <a:rPr lang="zh-CN" altLang="en-US" sz="800" dirty="0">
                  <a:solidFill>
                    <a:srgbClr val="FFFFFF"/>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800" dirty="0">
                <a:solidFill>
                  <a:srgbClr val="FFFFFF"/>
                </a:solidFill>
                <a:latin typeface="微软雅黑" panose="020B0503020204020204" pitchFamily="34" charset="-122"/>
                <a:ea typeface="微软雅黑" panose="020B0503020204020204" pitchFamily="34" charset="-122"/>
              </a:endParaRPr>
            </a:p>
            <a:p>
              <a:pPr algn="ctr"/>
              <a:endParaRPr lang="en-US" altLang="zh-CN" sz="1600" dirty="0">
                <a:solidFill>
                  <a:srgbClr val="FFFFFF"/>
                </a:solidFill>
                <a:latin typeface="微软雅黑" panose="020B0503020204020204" pitchFamily="34" charset="-122"/>
                <a:ea typeface="微软雅黑" panose="020B0503020204020204" pitchFamily="34" charset="-122"/>
              </a:endParaRPr>
            </a:p>
          </p:txBody>
        </p:sp>
      </p:grpSp>
      <p:grpSp>
        <p:nvGrpSpPr>
          <p:cNvPr id="43" name="组合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4809244" y="1581448"/>
            <a:ext cx="2294334" cy="1566155"/>
            <a:chOff x="6412325" y="2107946"/>
            <a:chExt cx="3059112" cy="2087563"/>
          </a:xfrm>
        </p:grpSpPr>
        <p:sp>
          <p:nvSpPr>
            <p:cNvPr id="44" name="椭圆形标注 43"/>
            <p:cNvSpPr/>
            <p:nvPr/>
          </p:nvSpPr>
          <p:spPr>
            <a:xfrm flipH="1">
              <a:off x="6412325" y="2107946"/>
              <a:ext cx="3059112" cy="2087563"/>
            </a:xfrm>
            <a:prstGeom prst="wedgeEllipseCallout">
              <a:avLst>
                <a:gd name="adj1" fmla="val -22901"/>
                <a:gd name="adj2" fmla="val 64006"/>
              </a:avLst>
            </a:prstGeom>
            <a:solidFill>
              <a:schemeClr val="accent2"/>
            </a:solidFill>
            <a:ln w="57150" cap="flat" cmpd="sng" algn="ctr">
              <a:solidFill>
                <a:sysClr val="window" lastClr="FFFFFF"/>
              </a:solidFill>
              <a:prstDash val="solid"/>
            </a:ln>
            <a:effectLst/>
          </p:spPr>
          <p:txBody>
            <a:bodyPr anchor="ctr"/>
            <a:lstStyle/>
            <a:p>
              <a:pPr algn="ctr">
                <a:defRPr/>
              </a:pPr>
              <a:endParaRPr lang="en-US" kern="0" dirty="0">
                <a:solidFill>
                  <a:sysClr val="window" lastClr="FFFFFF"/>
                </a:solidFill>
                <a:latin typeface="Calibri"/>
                <a:ea typeface="+mn-ea"/>
              </a:endParaRPr>
            </a:p>
          </p:txBody>
        </p:sp>
        <p:sp>
          <p:nvSpPr>
            <p:cNvPr id="45" name="TextBox 78"/>
            <p:cNvSpPr txBox="1">
              <a:spLocks noChangeArrowheads="1"/>
            </p:cNvSpPr>
            <p:nvPr/>
          </p:nvSpPr>
          <p:spPr bwMode="auto">
            <a:xfrm flipH="1">
              <a:off x="6985612" y="2443932"/>
              <a:ext cx="1863725" cy="319989"/>
            </a:xfrm>
            <a:prstGeom prst="rect">
              <a:avLst/>
            </a:prstGeom>
            <a:noFill/>
            <a:ln w="9525">
              <a:noFill/>
              <a:miter lim="800000"/>
              <a:headEnd/>
              <a:tailEnd/>
            </a:ln>
          </p:spPr>
          <p:txBody>
            <a:bodyPr>
              <a:spAutoFit/>
            </a:bodyPr>
            <a:lstStyle/>
            <a:p>
              <a:pPr algn="ctr">
                <a:lnSpc>
                  <a:spcPct val="80000"/>
                </a:lnSpc>
              </a:pPr>
              <a:r>
                <a:rPr lang="zh-CN" altLang="en-US" sz="1200" dirty="0">
                  <a:solidFill>
                    <a:srgbClr val="FFFFFF"/>
                  </a:solidFill>
                  <a:latin typeface="微软雅黑" panose="020B0503020204020204" pitchFamily="34" charset="-122"/>
                  <a:ea typeface="微软雅黑" panose="020B0503020204020204" pitchFamily="34" charset="-122"/>
                </a:rPr>
                <a:t>输入标题</a:t>
              </a:r>
              <a:endParaRPr lang="zh-CN" altLang="en-US" sz="1200" b="1" dirty="0">
                <a:solidFill>
                  <a:srgbClr val="FFFFFF"/>
                </a:solidFill>
                <a:latin typeface="Arial Rounded MT Bold"/>
                <a:ea typeface="微软雅黑" pitchFamily="34" charset="-122"/>
                <a:cs typeface="Times New Roman" pitchFamily="18" charset="0"/>
              </a:endParaRPr>
            </a:p>
          </p:txBody>
        </p:sp>
        <p:sp>
          <p:nvSpPr>
            <p:cNvPr id="46" name="TextBox 79"/>
            <p:cNvSpPr txBox="1"/>
            <p:nvPr/>
          </p:nvSpPr>
          <p:spPr>
            <a:xfrm>
              <a:off x="6816080" y="2968150"/>
              <a:ext cx="2260311" cy="1046117"/>
            </a:xfrm>
            <a:prstGeom prst="rect">
              <a:avLst/>
            </a:prstGeom>
            <a:noFill/>
          </p:spPr>
          <p:txBody>
            <a:bodyPr wrap="square">
              <a:spAutoFit/>
            </a:bodyPr>
            <a:lstStyle/>
            <a:p>
              <a:pPr algn="ctr"/>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pPr algn="ctr"/>
              <a:endParaRPr lang="en-US" altLang="zh-CN"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75691363"/>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2" presetClass="entr" presetSubtype="8" decel="2800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0-#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2800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750" fill="hold"/>
                                        <p:tgtEl>
                                          <p:spTgt spid="26"/>
                                        </p:tgtEl>
                                        <p:attrNameLst>
                                          <p:attrName>ppt_x</p:attrName>
                                        </p:attrNameLst>
                                      </p:cBhvr>
                                      <p:tavLst>
                                        <p:tav tm="0">
                                          <p:val>
                                            <p:strVal val="1+#ppt_w/2"/>
                                          </p:val>
                                        </p:tav>
                                        <p:tav tm="100000">
                                          <p:val>
                                            <p:strVal val="#ppt_x"/>
                                          </p:val>
                                        </p:tav>
                                      </p:tavLst>
                                    </p:anim>
                                    <p:anim calcmode="lin" valueType="num">
                                      <p:cBhvr additive="base">
                                        <p:cTn id="16" dur="75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1000"/>
                                        <p:tgtEl>
                                          <p:spTgt spid="43"/>
                                        </p:tgtEl>
                                      </p:cBhvr>
                                    </p:animEffect>
                                    <p:anim calcmode="lin" valueType="num">
                                      <p:cBhvr>
                                        <p:cTn id="33" dur="1000" fill="hold"/>
                                        <p:tgtEl>
                                          <p:spTgt spid="43"/>
                                        </p:tgtEl>
                                        <p:attrNameLst>
                                          <p:attrName>ppt_x</p:attrName>
                                        </p:attrNameLst>
                                      </p:cBhvr>
                                      <p:tavLst>
                                        <p:tav tm="0">
                                          <p:val>
                                            <p:strVal val="#ppt_x"/>
                                          </p:val>
                                        </p:tav>
                                        <p:tav tm="100000">
                                          <p:val>
                                            <p:strVal val="#ppt_x"/>
                                          </p:val>
                                        </p:tav>
                                      </p:tavLst>
                                    </p:anim>
                                    <p:anim calcmode="lin" valueType="num">
                                      <p:cBhvr>
                                        <p:cTn id="3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534465" y="2883429"/>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3"/>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1" name="Freeform 5"/>
          <p:cNvSpPr>
            <a:spLocks/>
          </p:cNvSpPr>
          <p:nvPr/>
        </p:nvSpPr>
        <p:spPr bwMode="auto">
          <a:xfrm>
            <a:off x="1546370" y="3454985"/>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4"/>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2" name="Freeform 5"/>
          <p:cNvSpPr>
            <a:spLocks/>
          </p:cNvSpPr>
          <p:nvPr/>
        </p:nvSpPr>
        <p:spPr bwMode="auto">
          <a:xfrm>
            <a:off x="2558274" y="1740318"/>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5"/>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3" name="Freeform 5"/>
          <p:cNvSpPr>
            <a:spLocks/>
          </p:cNvSpPr>
          <p:nvPr/>
        </p:nvSpPr>
        <p:spPr bwMode="auto">
          <a:xfrm>
            <a:off x="3570179" y="3454985"/>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6"/>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4" name="Freeform 5"/>
          <p:cNvSpPr>
            <a:spLocks/>
          </p:cNvSpPr>
          <p:nvPr/>
        </p:nvSpPr>
        <p:spPr bwMode="auto">
          <a:xfrm>
            <a:off x="1546370" y="2311873"/>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chemeClr val="accent1"/>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1500" dirty="0">
                <a:solidFill>
                  <a:srgbClr val="F9F9F9"/>
                </a:solidFill>
                <a:latin typeface="Bebas" pitchFamily="2" charset="0"/>
                <a:ea typeface="微软雅黑" panose="020B0503020204020204" pitchFamily="34" charset="-122"/>
                <a:sym typeface="Bebas" pitchFamily="2" charset="0"/>
              </a:rPr>
              <a:t>超越</a:t>
            </a:r>
          </a:p>
        </p:txBody>
      </p:sp>
      <p:sp>
        <p:nvSpPr>
          <p:cNvPr id="15" name="Freeform 5"/>
          <p:cNvSpPr>
            <a:spLocks/>
          </p:cNvSpPr>
          <p:nvPr/>
        </p:nvSpPr>
        <p:spPr bwMode="auto">
          <a:xfrm>
            <a:off x="2558274" y="2883429"/>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chemeClr val="accent2"/>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1500" dirty="0">
                <a:solidFill>
                  <a:srgbClr val="F9F9F9"/>
                </a:solidFill>
                <a:latin typeface="Bebas" pitchFamily="2" charset="0"/>
                <a:ea typeface="微软雅黑" panose="020B0503020204020204" pitchFamily="34" charset="-122"/>
                <a:sym typeface="Bebas" pitchFamily="2" charset="0"/>
              </a:rPr>
              <a:t>开拓</a:t>
            </a:r>
          </a:p>
        </p:txBody>
      </p:sp>
      <p:sp>
        <p:nvSpPr>
          <p:cNvPr id="16" name="Freeform 5"/>
          <p:cNvSpPr>
            <a:spLocks/>
          </p:cNvSpPr>
          <p:nvPr/>
        </p:nvSpPr>
        <p:spPr bwMode="auto">
          <a:xfrm>
            <a:off x="3570179" y="2311873"/>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chemeClr val="accent3"/>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1500" dirty="0">
                <a:solidFill>
                  <a:srgbClr val="F9F9F9"/>
                </a:solidFill>
                <a:latin typeface="Bebas" pitchFamily="2" charset="0"/>
                <a:ea typeface="微软雅黑" panose="020B0503020204020204" pitchFamily="34" charset="-122"/>
                <a:sym typeface="Bebas" pitchFamily="2" charset="0"/>
              </a:rPr>
              <a:t>引领</a:t>
            </a:r>
          </a:p>
        </p:txBody>
      </p:sp>
      <p:sp>
        <p:nvSpPr>
          <p:cNvPr id="17" name="Freeform 5"/>
          <p:cNvSpPr>
            <a:spLocks/>
          </p:cNvSpPr>
          <p:nvPr/>
        </p:nvSpPr>
        <p:spPr bwMode="auto">
          <a:xfrm>
            <a:off x="4582084" y="2883429"/>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chemeClr val="accent4"/>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1500" dirty="0">
                <a:solidFill>
                  <a:srgbClr val="F9F9F9"/>
                </a:solidFill>
                <a:latin typeface="Bebas" pitchFamily="2" charset="0"/>
                <a:ea typeface="微软雅黑" panose="020B0503020204020204" pitchFamily="34" charset="-122"/>
                <a:sym typeface="Bebas" pitchFamily="2" charset="0"/>
              </a:rPr>
              <a:t>创新</a:t>
            </a:r>
          </a:p>
        </p:txBody>
      </p:sp>
      <p:sp>
        <p:nvSpPr>
          <p:cNvPr id="18" name="TextBox 37"/>
          <p:cNvSpPr txBox="1"/>
          <p:nvPr/>
        </p:nvSpPr>
        <p:spPr>
          <a:xfrm>
            <a:off x="6048164" y="1971852"/>
            <a:ext cx="2106234"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a:t>
            </a:r>
          </a:p>
        </p:txBody>
      </p:sp>
      <p:sp>
        <p:nvSpPr>
          <p:cNvPr id="19" name="TextBox 38"/>
          <p:cNvSpPr txBox="1"/>
          <p:nvPr/>
        </p:nvSpPr>
        <p:spPr>
          <a:xfrm>
            <a:off x="6048165" y="1717786"/>
            <a:ext cx="1061829" cy="247504"/>
          </a:xfrm>
          <a:prstGeom prst="rect">
            <a:avLst/>
          </a:prstGeom>
          <a:noFill/>
        </p:spPr>
        <p:txBody>
          <a:bodyPr wrap="none" lIns="68580" tIns="0" rIns="68580" bIns="0" rtlCol="0" anchor="t">
            <a:spAutoFit/>
          </a:bodyPr>
          <a:lstStyle/>
          <a:p>
            <a:pPr lvl="0">
              <a:lnSpc>
                <a:spcPct val="150000"/>
              </a:lnSpc>
            </a:pPr>
            <a:r>
              <a:rPr lang="zh-CN" altLang="en-US" sz="1200" dirty="0">
                <a:solidFill>
                  <a:schemeClr val="tx1">
                    <a:lumMod val="65000"/>
                    <a:lumOff val="35000"/>
                  </a:schemeClr>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20" name="TextBox 39"/>
          <p:cNvSpPr txBox="1"/>
          <p:nvPr/>
        </p:nvSpPr>
        <p:spPr>
          <a:xfrm>
            <a:off x="6048164" y="2664357"/>
            <a:ext cx="2106234"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a:t>
            </a:r>
          </a:p>
        </p:txBody>
      </p:sp>
      <p:sp>
        <p:nvSpPr>
          <p:cNvPr id="21" name="TextBox 40"/>
          <p:cNvSpPr txBox="1"/>
          <p:nvPr/>
        </p:nvSpPr>
        <p:spPr>
          <a:xfrm>
            <a:off x="6048165" y="2410291"/>
            <a:ext cx="1061829" cy="247504"/>
          </a:xfrm>
          <a:prstGeom prst="rect">
            <a:avLst/>
          </a:prstGeom>
          <a:noFill/>
        </p:spPr>
        <p:txBody>
          <a:bodyPr wrap="none" lIns="68580" tIns="0" rIns="68580" bIns="0" rtlCol="0" anchor="t">
            <a:spAutoFit/>
          </a:bodyPr>
          <a:lstStyle/>
          <a:p>
            <a:pPr lvl="0">
              <a:lnSpc>
                <a:spcPct val="150000"/>
              </a:lnSpc>
            </a:pPr>
            <a:r>
              <a:rPr lang="zh-CN" altLang="en-US" sz="1200" dirty="0">
                <a:solidFill>
                  <a:schemeClr val="tx1">
                    <a:lumMod val="65000"/>
                    <a:lumOff val="35000"/>
                  </a:schemeClr>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22" name="TextBox 55"/>
          <p:cNvSpPr txBox="1"/>
          <p:nvPr/>
        </p:nvSpPr>
        <p:spPr>
          <a:xfrm>
            <a:off x="6048164" y="3412012"/>
            <a:ext cx="2106234"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a:t>
            </a:r>
          </a:p>
        </p:txBody>
      </p:sp>
      <p:sp>
        <p:nvSpPr>
          <p:cNvPr id="23" name="TextBox 56"/>
          <p:cNvSpPr txBox="1"/>
          <p:nvPr/>
        </p:nvSpPr>
        <p:spPr>
          <a:xfrm>
            <a:off x="6048165" y="3157945"/>
            <a:ext cx="1061829" cy="247504"/>
          </a:xfrm>
          <a:prstGeom prst="rect">
            <a:avLst/>
          </a:prstGeom>
          <a:noFill/>
        </p:spPr>
        <p:txBody>
          <a:bodyPr wrap="none" lIns="68580" tIns="0" rIns="68580" bIns="0" rtlCol="0" anchor="t">
            <a:spAutoFit/>
          </a:bodyPr>
          <a:lstStyle/>
          <a:p>
            <a:pPr lvl="0">
              <a:lnSpc>
                <a:spcPct val="150000"/>
              </a:lnSpc>
            </a:pPr>
            <a:r>
              <a:rPr lang="zh-CN" altLang="en-US" sz="1200" dirty="0">
                <a:solidFill>
                  <a:schemeClr val="tx1">
                    <a:lumMod val="65000"/>
                    <a:lumOff val="35000"/>
                  </a:schemeClr>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24" name="TextBox 57"/>
          <p:cNvSpPr txBox="1"/>
          <p:nvPr/>
        </p:nvSpPr>
        <p:spPr>
          <a:xfrm>
            <a:off x="6048164" y="4127423"/>
            <a:ext cx="2106234"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a:t>
            </a:r>
          </a:p>
        </p:txBody>
      </p:sp>
      <p:sp>
        <p:nvSpPr>
          <p:cNvPr id="25" name="TextBox 58"/>
          <p:cNvSpPr txBox="1"/>
          <p:nvPr/>
        </p:nvSpPr>
        <p:spPr>
          <a:xfrm>
            <a:off x="6048165" y="3873357"/>
            <a:ext cx="1061829" cy="247504"/>
          </a:xfrm>
          <a:prstGeom prst="rect">
            <a:avLst/>
          </a:prstGeom>
          <a:noFill/>
        </p:spPr>
        <p:txBody>
          <a:bodyPr wrap="none" lIns="68580" tIns="0" rIns="68580" bIns="0" rtlCol="0" anchor="t">
            <a:spAutoFit/>
          </a:bodyPr>
          <a:lstStyle/>
          <a:p>
            <a:pPr lvl="0">
              <a:lnSpc>
                <a:spcPct val="150000"/>
              </a:lnSpc>
            </a:pPr>
            <a:r>
              <a:rPr lang="zh-CN" altLang="en-US" sz="1200" dirty="0">
                <a:solidFill>
                  <a:schemeClr val="tx1">
                    <a:lumMod val="65000"/>
                    <a:lumOff val="35000"/>
                  </a:schemeClr>
                </a:solidFill>
                <a:latin typeface="Bebas" pitchFamily="2" charset="0"/>
                <a:ea typeface="微软雅黑" panose="020B0503020204020204" pitchFamily="34" charset="-122"/>
                <a:cs typeface="华文黑体" pitchFamily="2" charset="-122"/>
                <a:sym typeface="Bebas" pitchFamily="2" charset="0"/>
              </a:rPr>
              <a:t>填写段落标题</a:t>
            </a:r>
          </a:p>
        </p:txBody>
      </p:sp>
    </p:spTree>
    <p:extLst>
      <p:ext uri="{BB962C8B-B14F-4D97-AF65-F5344CB8AC3E}">
        <p14:creationId xmlns:p14="http://schemas.microsoft.com/office/powerpoint/2010/main" val="245864582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 fill="hold"/>
                                        <p:tgtEl>
                                          <p:spTgt spid="10"/>
                                        </p:tgtEl>
                                        <p:attrNameLst>
                                          <p:attrName>ppt_w</p:attrName>
                                        </p:attrNameLst>
                                      </p:cBhvr>
                                      <p:tavLst>
                                        <p:tav tm="0">
                                          <p:val>
                                            <p:fltVal val="0"/>
                                          </p:val>
                                        </p:tav>
                                        <p:tav tm="100000">
                                          <p:val>
                                            <p:strVal val="#ppt_w"/>
                                          </p:val>
                                        </p:tav>
                                      </p:tavLst>
                                    </p:anim>
                                    <p:anim calcmode="lin" valueType="num">
                                      <p:cBhvr>
                                        <p:cTn id="8" dur="300" fill="hold"/>
                                        <p:tgtEl>
                                          <p:spTgt spid="10"/>
                                        </p:tgtEl>
                                        <p:attrNameLst>
                                          <p:attrName>ppt_h</p:attrName>
                                        </p:attrNameLst>
                                      </p:cBhvr>
                                      <p:tavLst>
                                        <p:tav tm="0">
                                          <p:val>
                                            <p:fltVal val="0"/>
                                          </p:val>
                                        </p:tav>
                                        <p:tav tm="100000">
                                          <p:val>
                                            <p:strVal val="#ppt_h"/>
                                          </p:val>
                                        </p:tav>
                                      </p:tavLst>
                                    </p:anim>
                                    <p:anim calcmode="lin" valueType="num">
                                      <p:cBhvr>
                                        <p:cTn id="9" dur="300" fill="hold"/>
                                        <p:tgtEl>
                                          <p:spTgt spid="10"/>
                                        </p:tgtEl>
                                        <p:attrNameLst>
                                          <p:attrName>ppt_x</p:attrName>
                                        </p:attrNameLst>
                                      </p:cBhvr>
                                      <p:tavLst>
                                        <p:tav tm="0">
                                          <p:val>
                                            <p:fltVal val="0.5"/>
                                          </p:val>
                                        </p:tav>
                                        <p:tav tm="100000">
                                          <p:val>
                                            <p:strVal val="#ppt_x"/>
                                          </p:val>
                                        </p:tav>
                                      </p:tavLst>
                                    </p:anim>
                                    <p:anim calcmode="lin" valueType="num">
                                      <p:cBhvr>
                                        <p:cTn id="10" dur="300" fill="hold"/>
                                        <p:tgtEl>
                                          <p:spTgt spid="10"/>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10"/>
                                        </p:tgtEl>
                                      </p:cBhvr>
                                    </p:animEffect>
                                    <p:animScale>
                                      <p:cBhvr>
                                        <p:cTn id="13" dur="150" autoRev="1" fill="hold"/>
                                        <p:tgtEl>
                                          <p:spTgt spid="10"/>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300" fill="hold"/>
                                        <p:tgtEl>
                                          <p:spTgt spid="14"/>
                                        </p:tgtEl>
                                        <p:attrNameLst>
                                          <p:attrName>ppt_w</p:attrName>
                                        </p:attrNameLst>
                                      </p:cBhvr>
                                      <p:tavLst>
                                        <p:tav tm="0">
                                          <p:val>
                                            <p:fltVal val="0"/>
                                          </p:val>
                                        </p:tav>
                                        <p:tav tm="100000">
                                          <p:val>
                                            <p:strVal val="#ppt_w"/>
                                          </p:val>
                                        </p:tav>
                                      </p:tavLst>
                                    </p:anim>
                                    <p:anim calcmode="lin" valueType="num">
                                      <p:cBhvr>
                                        <p:cTn id="17" dur="300" fill="hold"/>
                                        <p:tgtEl>
                                          <p:spTgt spid="14"/>
                                        </p:tgtEl>
                                        <p:attrNameLst>
                                          <p:attrName>ppt_h</p:attrName>
                                        </p:attrNameLst>
                                      </p:cBhvr>
                                      <p:tavLst>
                                        <p:tav tm="0">
                                          <p:val>
                                            <p:fltVal val="0"/>
                                          </p:val>
                                        </p:tav>
                                        <p:tav tm="100000">
                                          <p:val>
                                            <p:strVal val="#ppt_h"/>
                                          </p:val>
                                        </p:tav>
                                      </p:tavLst>
                                    </p:anim>
                                    <p:anim calcmode="lin" valueType="num">
                                      <p:cBhvr>
                                        <p:cTn id="18" dur="300" fill="hold"/>
                                        <p:tgtEl>
                                          <p:spTgt spid="14"/>
                                        </p:tgtEl>
                                        <p:attrNameLst>
                                          <p:attrName>ppt_x</p:attrName>
                                        </p:attrNameLst>
                                      </p:cBhvr>
                                      <p:tavLst>
                                        <p:tav tm="0">
                                          <p:val>
                                            <p:fltVal val="0.5"/>
                                          </p:val>
                                        </p:tav>
                                        <p:tav tm="100000">
                                          <p:val>
                                            <p:strVal val="#ppt_x"/>
                                          </p:val>
                                        </p:tav>
                                      </p:tavLst>
                                    </p:anim>
                                    <p:anim calcmode="lin" valueType="num">
                                      <p:cBhvr>
                                        <p:cTn id="19" dur="300" fill="hold"/>
                                        <p:tgtEl>
                                          <p:spTgt spid="14"/>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14"/>
                                        </p:tgtEl>
                                      </p:cBhvr>
                                    </p:animEffect>
                                    <p:animScale>
                                      <p:cBhvr>
                                        <p:cTn id="22" dur="150" autoRev="1" fill="hold"/>
                                        <p:tgtEl>
                                          <p:spTgt spid="14"/>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 fill="hold"/>
                                        <p:tgtEl>
                                          <p:spTgt spid="12"/>
                                        </p:tgtEl>
                                        <p:attrNameLst>
                                          <p:attrName>ppt_w</p:attrName>
                                        </p:attrNameLst>
                                      </p:cBhvr>
                                      <p:tavLst>
                                        <p:tav tm="0">
                                          <p:val>
                                            <p:fltVal val="0"/>
                                          </p:val>
                                        </p:tav>
                                        <p:tav tm="100000">
                                          <p:val>
                                            <p:strVal val="#ppt_w"/>
                                          </p:val>
                                        </p:tav>
                                      </p:tavLst>
                                    </p:anim>
                                    <p:anim calcmode="lin" valueType="num">
                                      <p:cBhvr>
                                        <p:cTn id="26" dur="300" fill="hold"/>
                                        <p:tgtEl>
                                          <p:spTgt spid="12"/>
                                        </p:tgtEl>
                                        <p:attrNameLst>
                                          <p:attrName>ppt_h</p:attrName>
                                        </p:attrNameLst>
                                      </p:cBhvr>
                                      <p:tavLst>
                                        <p:tav tm="0">
                                          <p:val>
                                            <p:fltVal val="0"/>
                                          </p:val>
                                        </p:tav>
                                        <p:tav tm="100000">
                                          <p:val>
                                            <p:strVal val="#ppt_h"/>
                                          </p:val>
                                        </p:tav>
                                      </p:tavLst>
                                    </p:anim>
                                    <p:anim calcmode="lin" valueType="num">
                                      <p:cBhvr>
                                        <p:cTn id="27" dur="300" fill="hold"/>
                                        <p:tgtEl>
                                          <p:spTgt spid="12"/>
                                        </p:tgtEl>
                                        <p:attrNameLst>
                                          <p:attrName>ppt_x</p:attrName>
                                        </p:attrNameLst>
                                      </p:cBhvr>
                                      <p:tavLst>
                                        <p:tav tm="0">
                                          <p:val>
                                            <p:fltVal val="0.5"/>
                                          </p:val>
                                        </p:tav>
                                        <p:tav tm="100000">
                                          <p:val>
                                            <p:strVal val="#ppt_x"/>
                                          </p:val>
                                        </p:tav>
                                      </p:tavLst>
                                    </p:anim>
                                    <p:anim calcmode="lin" valueType="num">
                                      <p:cBhvr>
                                        <p:cTn id="28" dur="300" fill="hold"/>
                                        <p:tgtEl>
                                          <p:spTgt spid="12"/>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12"/>
                                        </p:tgtEl>
                                      </p:cBhvr>
                                    </p:animEffect>
                                    <p:animScale>
                                      <p:cBhvr>
                                        <p:cTn id="31" dur="150" autoRev="1" fill="hold"/>
                                        <p:tgtEl>
                                          <p:spTgt spid="12"/>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300" fill="hold"/>
                                        <p:tgtEl>
                                          <p:spTgt spid="16"/>
                                        </p:tgtEl>
                                        <p:attrNameLst>
                                          <p:attrName>ppt_w</p:attrName>
                                        </p:attrNameLst>
                                      </p:cBhvr>
                                      <p:tavLst>
                                        <p:tav tm="0">
                                          <p:val>
                                            <p:fltVal val="0"/>
                                          </p:val>
                                        </p:tav>
                                        <p:tav tm="100000">
                                          <p:val>
                                            <p:strVal val="#ppt_w"/>
                                          </p:val>
                                        </p:tav>
                                      </p:tavLst>
                                    </p:anim>
                                    <p:anim calcmode="lin" valueType="num">
                                      <p:cBhvr>
                                        <p:cTn id="35" dur="300" fill="hold"/>
                                        <p:tgtEl>
                                          <p:spTgt spid="16"/>
                                        </p:tgtEl>
                                        <p:attrNameLst>
                                          <p:attrName>ppt_h</p:attrName>
                                        </p:attrNameLst>
                                      </p:cBhvr>
                                      <p:tavLst>
                                        <p:tav tm="0">
                                          <p:val>
                                            <p:fltVal val="0"/>
                                          </p:val>
                                        </p:tav>
                                        <p:tav tm="100000">
                                          <p:val>
                                            <p:strVal val="#ppt_h"/>
                                          </p:val>
                                        </p:tav>
                                      </p:tavLst>
                                    </p:anim>
                                    <p:anim calcmode="lin" valueType="num">
                                      <p:cBhvr>
                                        <p:cTn id="36" dur="300" fill="hold"/>
                                        <p:tgtEl>
                                          <p:spTgt spid="16"/>
                                        </p:tgtEl>
                                        <p:attrNameLst>
                                          <p:attrName>ppt_x</p:attrName>
                                        </p:attrNameLst>
                                      </p:cBhvr>
                                      <p:tavLst>
                                        <p:tav tm="0">
                                          <p:val>
                                            <p:fltVal val="0.5"/>
                                          </p:val>
                                        </p:tav>
                                        <p:tav tm="100000">
                                          <p:val>
                                            <p:strVal val="#ppt_x"/>
                                          </p:val>
                                        </p:tav>
                                      </p:tavLst>
                                    </p:anim>
                                    <p:anim calcmode="lin" valueType="num">
                                      <p:cBhvr>
                                        <p:cTn id="37" dur="300" fill="hold"/>
                                        <p:tgtEl>
                                          <p:spTgt spid="16"/>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16"/>
                                        </p:tgtEl>
                                      </p:cBhvr>
                                    </p:animEffect>
                                    <p:animScale>
                                      <p:cBhvr>
                                        <p:cTn id="40" dur="150" autoRev="1" fill="hold"/>
                                        <p:tgtEl>
                                          <p:spTgt spid="16"/>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17"/>
                                        </p:tgtEl>
                                        <p:attrNameLst>
                                          <p:attrName>style.visibility</p:attrName>
                                        </p:attrNameLst>
                                      </p:cBhvr>
                                      <p:to>
                                        <p:strVal val="visible"/>
                                      </p:to>
                                    </p:set>
                                    <p:anim calcmode="lin" valueType="num">
                                      <p:cBhvr>
                                        <p:cTn id="43" dur="300" fill="hold"/>
                                        <p:tgtEl>
                                          <p:spTgt spid="17"/>
                                        </p:tgtEl>
                                        <p:attrNameLst>
                                          <p:attrName>ppt_w</p:attrName>
                                        </p:attrNameLst>
                                      </p:cBhvr>
                                      <p:tavLst>
                                        <p:tav tm="0">
                                          <p:val>
                                            <p:fltVal val="0"/>
                                          </p:val>
                                        </p:tav>
                                        <p:tav tm="100000">
                                          <p:val>
                                            <p:strVal val="#ppt_w"/>
                                          </p:val>
                                        </p:tav>
                                      </p:tavLst>
                                    </p:anim>
                                    <p:anim calcmode="lin" valueType="num">
                                      <p:cBhvr>
                                        <p:cTn id="44" dur="300" fill="hold"/>
                                        <p:tgtEl>
                                          <p:spTgt spid="17"/>
                                        </p:tgtEl>
                                        <p:attrNameLst>
                                          <p:attrName>ppt_h</p:attrName>
                                        </p:attrNameLst>
                                      </p:cBhvr>
                                      <p:tavLst>
                                        <p:tav tm="0">
                                          <p:val>
                                            <p:fltVal val="0"/>
                                          </p:val>
                                        </p:tav>
                                        <p:tav tm="100000">
                                          <p:val>
                                            <p:strVal val="#ppt_h"/>
                                          </p:val>
                                        </p:tav>
                                      </p:tavLst>
                                    </p:anim>
                                    <p:anim calcmode="lin" valueType="num">
                                      <p:cBhvr>
                                        <p:cTn id="45" dur="300" fill="hold"/>
                                        <p:tgtEl>
                                          <p:spTgt spid="17"/>
                                        </p:tgtEl>
                                        <p:attrNameLst>
                                          <p:attrName>ppt_x</p:attrName>
                                        </p:attrNameLst>
                                      </p:cBhvr>
                                      <p:tavLst>
                                        <p:tav tm="0">
                                          <p:val>
                                            <p:fltVal val="0.5"/>
                                          </p:val>
                                        </p:tav>
                                        <p:tav tm="100000">
                                          <p:val>
                                            <p:strVal val="#ppt_x"/>
                                          </p:val>
                                        </p:tav>
                                      </p:tavLst>
                                    </p:anim>
                                    <p:anim calcmode="lin" valueType="num">
                                      <p:cBhvr>
                                        <p:cTn id="46" dur="300" fill="hold"/>
                                        <p:tgtEl>
                                          <p:spTgt spid="17"/>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17"/>
                                        </p:tgtEl>
                                      </p:cBhvr>
                                    </p:animEffect>
                                    <p:animScale>
                                      <p:cBhvr>
                                        <p:cTn id="49" dur="150" autoRev="1" fill="hold"/>
                                        <p:tgtEl>
                                          <p:spTgt spid="17"/>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11"/>
                                        </p:tgtEl>
                                        <p:attrNameLst>
                                          <p:attrName>style.visibility</p:attrName>
                                        </p:attrNameLst>
                                      </p:cBhvr>
                                      <p:to>
                                        <p:strVal val="visible"/>
                                      </p:to>
                                    </p:set>
                                    <p:anim calcmode="lin" valueType="num">
                                      <p:cBhvr>
                                        <p:cTn id="52" dur="300" fill="hold"/>
                                        <p:tgtEl>
                                          <p:spTgt spid="11"/>
                                        </p:tgtEl>
                                        <p:attrNameLst>
                                          <p:attrName>ppt_w</p:attrName>
                                        </p:attrNameLst>
                                      </p:cBhvr>
                                      <p:tavLst>
                                        <p:tav tm="0">
                                          <p:val>
                                            <p:fltVal val="0"/>
                                          </p:val>
                                        </p:tav>
                                        <p:tav tm="100000">
                                          <p:val>
                                            <p:strVal val="#ppt_w"/>
                                          </p:val>
                                        </p:tav>
                                      </p:tavLst>
                                    </p:anim>
                                    <p:anim calcmode="lin" valueType="num">
                                      <p:cBhvr>
                                        <p:cTn id="53" dur="300" fill="hold"/>
                                        <p:tgtEl>
                                          <p:spTgt spid="11"/>
                                        </p:tgtEl>
                                        <p:attrNameLst>
                                          <p:attrName>ppt_h</p:attrName>
                                        </p:attrNameLst>
                                      </p:cBhvr>
                                      <p:tavLst>
                                        <p:tav tm="0">
                                          <p:val>
                                            <p:fltVal val="0"/>
                                          </p:val>
                                        </p:tav>
                                        <p:tav tm="100000">
                                          <p:val>
                                            <p:strVal val="#ppt_h"/>
                                          </p:val>
                                        </p:tav>
                                      </p:tavLst>
                                    </p:anim>
                                    <p:anim calcmode="lin" valueType="num">
                                      <p:cBhvr>
                                        <p:cTn id="54" dur="300" fill="hold"/>
                                        <p:tgtEl>
                                          <p:spTgt spid="11"/>
                                        </p:tgtEl>
                                        <p:attrNameLst>
                                          <p:attrName>ppt_x</p:attrName>
                                        </p:attrNameLst>
                                      </p:cBhvr>
                                      <p:tavLst>
                                        <p:tav tm="0">
                                          <p:val>
                                            <p:fltVal val="0.5"/>
                                          </p:val>
                                        </p:tav>
                                        <p:tav tm="100000">
                                          <p:val>
                                            <p:strVal val="#ppt_x"/>
                                          </p:val>
                                        </p:tav>
                                      </p:tavLst>
                                    </p:anim>
                                    <p:anim calcmode="lin" valueType="num">
                                      <p:cBhvr>
                                        <p:cTn id="55" dur="300" fill="hold"/>
                                        <p:tgtEl>
                                          <p:spTgt spid="11"/>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800"/>
                                  </p:stCondLst>
                                  <p:childTnLst>
                                    <p:animEffect transition="out" filter="fade">
                                      <p:cBhvr>
                                        <p:cTn id="57" dur="300" tmFilter="0, 0; .2, .5; .8, .5; 1, 0"/>
                                        <p:tgtEl>
                                          <p:spTgt spid="11"/>
                                        </p:tgtEl>
                                      </p:cBhvr>
                                    </p:animEffect>
                                    <p:animScale>
                                      <p:cBhvr>
                                        <p:cTn id="58" dur="150" autoRev="1" fill="hold"/>
                                        <p:tgtEl>
                                          <p:spTgt spid="11"/>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300" fill="hold"/>
                                        <p:tgtEl>
                                          <p:spTgt spid="15"/>
                                        </p:tgtEl>
                                        <p:attrNameLst>
                                          <p:attrName>ppt_w</p:attrName>
                                        </p:attrNameLst>
                                      </p:cBhvr>
                                      <p:tavLst>
                                        <p:tav tm="0">
                                          <p:val>
                                            <p:fltVal val="0"/>
                                          </p:val>
                                        </p:tav>
                                        <p:tav tm="100000">
                                          <p:val>
                                            <p:strVal val="#ppt_w"/>
                                          </p:val>
                                        </p:tav>
                                      </p:tavLst>
                                    </p:anim>
                                    <p:anim calcmode="lin" valueType="num">
                                      <p:cBhvr>
                                        <p:cTn id="62" dur="300" fill="hold"/>
                                        <p:tgtEl>
                                          <p:spTgt spid="15"/>
                                        </p:tgtEl>
                                        <p:attrNameLst>
                                          <p:attrName>ppt_h</p:attrName>
                                        </p:attrNameLst>
                                      </p:cBhvr>
                                      <p:tavLst>
                                        <p:tav tm="0">
                                          <p:val>
                                            <p:fltVal val="0"/>
                                          </p:val>
                                        </p:tav>
                                        <p:tav tm="100000">
                                          <p:val>
                                            <p:strVal val="#ppt_h"/>
                                          </p:val>
                                        </p:tav>
                                      </p:tavLst>
                                    </p:anim>
                                    <p:anim calcmode="lin" valueType="num">
                                      <p:cBhvr>
                                        <p:cTn id="63" dur="300" fill="hold"/>
                                        <p:tgtEl>
                                          <p:spTgt spid="15"/>
                                        </p:tgtEl>
                                        <p:attrNameLst>
                                          <p:attrName>ppt_x</p:attrName>
                                        </p:attrNameLst>
                                      </p:cBhvr>
                                      <p:tavLst>
                                        <p:tav tm="0">
                                          <p:val>
                                            <p:fltVal val="0.5"/>
                                          </p:val>
                                        </p:tav>
                                        <p:tav tm="100000">
                                          <p:val>
                                            <p:strVal val="#ppt_x"/>
                                          </p:val>
                                        </p:tav>
                                      </p:tavLst>
                                    </p:anim>
                                    <p:anim calcmode="lin" valueType="num">
                                      <p:cBhvr>
                                        <p:cTn id="64" dur="300" fill="hold"/>
                                        <p:tgtEl>
                                          <p:spTgt spid="15"/>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900"/>
                                  </p:stCondLst>
                                  <p:childTnLst>
                                    <p:animEffect transition="out" filter="fade">
                                      <p:cBhvr>
                                        <p:cTn id="66" dur="300" tmFilter="0, 0; .2, .5; .8, .5; 1, 0"/>
                                        <p:tgtEl>
                                          <p:spTgt spid="15"/>
                                        </p:tgtEl>
                                      </p:cBhvr>
                                    </p:animEffect>
                                    <p:animScale>
                                      <p:cBhvr>
                                        <p:cTn id="67" dur="150" autoRev="1" fill="hold"/>
                                        <p:tgtEl>
                                          <p:spTgt spid="15"/>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13"/>
                                        </p:tgtEl>
                                        <p:attrNameLst>
                                          <p:attrName>style.visibility</p:attrName>
                                        </p:attrNameLst>
                                      </p:cBhvr>
                                      <p:to>
                                        <p:strVal val="visible"/>
                                      </p:to>
                                    </p:set>
                                    <p:anim calcmode="lin" valueType="num">
                                      <p:cBhvr>
                                        <p:cTn id="70" dur="300" fill="hold"/>
                                        <p:tgtEl>
                                          <p:spTgt spid="13"/>
                                        </p:tgtEl>
                                        <p:attrNameLst>
                                          <p:attrName>ppt_w</p:attrName>
                                        </p:attrNameLst>
                                      </p:cBhvr>
                                      <p:tavLst>
                                        <p:tav tm="0">
                                          <p:val>
                                            <p:fltVal val="0"/>
                                          </p:val>
                                        </p:tav>
                                        <p:tav tm="100000">
                                          <p:val>
                                            <p:strVal val="#ppt_w"/>
                                          </p:val>
                                        </p:tav>
                                      </p:tavLst>
                                    </p:anim>
                                    <p:anim calcmode="lin" valueType="num">
                                      <p:cBhvr>
                                        <p:cTn id="71" dur="300" fill="hold"/>
                                        <p:tgtEl>
                                          <p:spTgt spid="13"/>
                                        </p:tgtEl>
                                        <p:attrNameLst>
                                          <p:attrName>ppt_h</p:attrName>
                                        </p:attrNameLst>
                                      </p:cBhvr>
                                      <p:tavLst>
                                        <p:tav tm="0">
                                          <p:val>
                                            <p:fltVal val="0"/>
                                          </p:val>
                                        </p:tav>
                                        <p:tav tm="100000">
                                          <p:val>
                                            <p:strVal val="#ppt_h"/>
                                          </p:val>
                                        </p:tav>
                                      </p:tavLst>
                                    </p:anim>
                                    <p:anim calcmode="lin" valueType="num">
                                      <p:cBhvr>
                                        <p:cTn id="72" dur="300" fill="hold"/>
                                        <p:tgtEl>
                                          <p:spTgt spid="13"/>
                                        </p:tgtEl>
                                        <p:attrNameLst>
                                          <p:attrName>ppt_x</p:attrName>
                                        </p:attrNameLst>
                                      </p:cBhvr>
                                      <p:tavLst>
                                        <p:tav tm="0">
                                          <p:val>
                                            <p:fltVal val="0.5"/>
                                          </p:val>
                                        </p:tav>
                                        <p:tav tm="100000">
                                          <p:val>
                                            <p:strVal val="#ppt_x"/>
                                          </p:val>
                                        </p:tav>
                                      </p:tavLst>
                                    </p:anim>
                                    <p:anim calcmode="lin" valueType="num">
                                      <p:cBhvr>
                                        <p:cTn id="73" dur="300" fill="hold"/>
                                        <p:tgtEl>
                                          <p:spTgt spid="13"/>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000"/>
                                  </p:stCondLst>
                                  <p:childTnLst>
                                    <p:animEffect transition="out" filter="fade">
                                      <p:cBhvr>
                                        <p:cTn id="75" dur="300" tmFilter="0, 0; .2, .5; .8, .5; 1, 0"/>
                                        <p:tgtEl>
                                          <p:spTgt spid="13"/>
                                        </p:tgtEl>
                                      </p:cBhvr>
                                    </p:animEffect>
                                    <p:animScale>
                                      <p:cBhvr>
                                        <p:cTn id="76" dur="150" autoRev="1" fill="hold"/>
                                        <p:tgtEl>
                                          <p:spTgt spid="13"/>
                                        </p:tgtEl>
                                      </p:cBhvr>
                                      <p:by x="105000" y="105000"/>
                                    </p:animScale>
                                  </p:childTnLst>
                                </p:cTn>
                              </p:par>
                            </p:childTnLst>
                          </p:cTn>
                        </p:par>
                        <p:par>
                          <p:cTn id="77" fill="hold">
                            <p:stCondLst>
                              <p:cond delay="1300"/>
                            </p:stCondLst>
                            <p:childTnLst>
                              <p:par>
                                <p:cTn id="78" presetID="10" presetClass="entr" presetSubtype="0"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childTnLst>
                                </p:cTn>
                              </p:par>
                              <p:par>
                                <p:cTn id="81" presetID="10" presetClass="entr" presetSubtype="0" fill="hold" grpId="0" nodeType="withEffect">
                                  <p:stCondLst>
                                    <p:cond delay="2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par>
                                <p:cTn id="84" presetID="10" presetClass="entr" presetSubtype="0" fill="hold" grpId="0" nodeType="withEffect">
                                  <p:stCondLst>
                                    <p:cond delay="40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500"/>
                                        <p:tgtEl>
                                          <p:spTgt spid="23"/>
                                        </p:tgtEl>
                                      </p:cBhvr>
                                    </p:animEffect>
                                  </p:childTnLst>
                                </p:cTn>
                              </p:par>
                              <p:par>
                                <p:cTn id="87" presetID="10" presetClass="entr" presetSubtype="0" fill="hold" grpId="0" nodeType="withEffect">
                                  <p:stCondLst>
                                    <p:cond delay="60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childTnLst>
                          </p:cTn>
                        </p:par>
                        <p:par>
                          <p:cTn id="90" fill="hold">
                            <p:stCondLst>
                              <p:cond delay="2400"/>
                            </p:stCondLst>
                            <p:childTnLst>
                              <p:par>
                                <p:cTn id="91" presetID="2" presetClass="entr" presetSubtype="2" decel="100000" fill="hold" grpId="0"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additive="base">
                                        <p:cTn id="93" dur="1000" fill="hold"/>
                                        <p:tgtEl>
                                          <p:spTgt spid="18"/>
                                        </p:tgtEl>
                                        <p:attrNameLst>
                                          <p:attrName>ppt_x</p:attrName>
                                        </p:attrNameLst>
                                      </p:cBhvr>
                                      <p:tavLst>
                                        <p:tav tm="0">
                                          <p:val>
                                            <p:strVal val="1+#ppt_w/2"/>
                                          </p:val>
                                        </p:tav>
                                        <p:tav tm="100000">
                                          <p:val>
                                            <p:strVal val="#ppt_x"/>
                                          </p:val>
                                        </p:tav>
                                      </p:tavLst>
                                    </p:anim>
                                    <p:anim calcmode="lin" valueType="num">
                                      <p:cBhvr additive="base">
                                        <p:cTn id="94" dur="1000" fill="hold"/>
                                        <p:tgtEl>
                                          <p:spTgt spid="18"/>
                                        </p:tgtEl>
                                        <p:attrNameLst>
                                          <p:attrName>ppt_y</p:attrName>
                                        </p:attrNameLst>
                                      </p:cBhvr>
                                      <p:tavLst>
                                        <p:tav tm="0">
                                          <p:val>
                                            <p:strVal val="#ppt_y"/>
                                          </p:val>
                                        </p:tav>
                                        <p:tav tm="100000">
                                          <p:val>
                                            <p:strVal val="#ppt_y"/>
                                          </p:val>
                                        </p:tav>
                                      </p:tavLst>
                                    </p:anim>
                                  </p:childTnLst>
                                </p:cTn>
                              </p:par>
                              <p:par>
                                <p:cTn id="95" presetID="2" presetClass="entr" presetSubtype="2" decel="100000"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1000" fill="hold"/>
                                        <p:tgtEl>
                                          <p:spTgt spid="20"/>
                                        </p:tgtEl>
                                        <p:attrNameLst>
                                          <p:attrName>ppt_x</p:attrName>
                                        </p:attrNameLst>
                                      </p:cBhvr>
                                      <p:tavLst>
                                        <p:tav tm="0">
                                          <p:val>
                                            <p:strVal val="1+#ppt_w/2"/>
                                          </p:val>
                                        </p:tav>
                                        <p:tav tm="100000">
                                          <p:val>
                                            <p:strVal val="#ppt_x"/>
                                          </p:val>
                                        </p:tav>
                                      </p:tavLst>
                                    </p:anim>
                                    <p:anim calcmode="lin" valueType="num">
                                      <p:cBhvr additive="base">
                                        <p:cTn id="98" dur="1000" fill="hold"/>
                                        <p:tgtEl>
                                          <p:spTgt spid="20"/>
                                        </p:tgtEl>
                                        <p:attrNameLst>
                                          <p:attrName>ppt_y</p:attrName>
                                        </p:attrNameLst>
                                      </p:cBhvr>
                                      <p:tavLst>
                                        <p:tav tm="0">
                                          <p:val>
                                            <p:strVal val="#ppt_y"/>
                                          </p:val>
                                        </p:tav>
                                        <p:tav tm="100000">
                                          <p:val>
                                            <p:strVal val="#ppt_y"/>
                                          </p:val>
                                        </p:tav>
                                      </p:tavLst>
                                    </p:anim>
                                  </p:childTnLst>
                                </p:cTn>
                              </p:par>
                              <p:par>
                                <p:cTn id="99" presetID="2" presetClass="entr" presetSubtype="2" decel="100000" fill="hold" grpId="0" nodeType="withEffect">
                                  <p:stCondLst>
                                    <p:cond delay="0"/>
                                  </p:stCondLst>
                                  <p:childTnLst>
                                    <p:set>
                                      <p:cBhvr>
                                        <p:cTn id="100" dur="1" fill="hold">
                                          <p:stCondLst>
                                            <p:cond delay="0"/>
                                          </p:stCondLst>
                                        </p:cTn>
                                        <p:tgtEl>
                                          <p:spTgt spid="22"/>
                                        </p:tgtEl>
                                        <p:attrNameLst>
                                          <p:attrName>style.visibility</p:attrName>
                                        </p:attrNameLst>
                                      </p:cBhvr>
                                      <p:to>
                                        <p:strVal val="visible"/>
                                      </p:to>
                                    </p:set>
                                    <p:anim calcmode="lin" valueType="num">
                                      <p:cBhvr additive="base">
                                        <p:cTn id="101" dur="1000" fill="hold"/>
                                        <p:tgtEl>
                                          <p:spTgt spid="22"/>
                                        </p:tgtEl>
                                        <p:attrNameLst>
                                          <p:attrName>ppt_x</p:attrName>
                                        </p:attrNameLst>
                                      </p:cBhvr>
                                      <p:tavLst>
                                        <p:tav tm="0">
                                          <p:val>
                                            <p:strVal val="1+#ppt_w/2"/>
                                          </p:val>
                                        </p:tav>
                                        <p:tav tm="100000">
                                          <p:val>
                                            <p:strVal val="#ppt_x"/>
                                          </p:val>
                                        </p:tav>
                                      </p:tavLst>
                                    </p:anim>
                                    <p:anim calcmode="lin" valueType="num">
                                      <p:cBhvr additive="base">
                                        <p:cTn id="102" dur="1000" fill="hold"/>
                                        <p:tgtEl>
                                          <p:spTgt spid="22"/>
                                        </p:tgtEl>
                                        <p:attrNameLst>
                                          <p:attrName>ppt_y</p:attrName>
                                        </p:attrNameLst>
                                      </p:cBhvr>
                                      <p:tavLst>
                                        <p:tav tm="0">
                                          <p:val>
                                            <p:strVal val="#ppt_y"/>
                                          </p:val>
                                        </p:tav>
                                        <p:tav tm="100000">
                                          <p:val>
                                            <p:strVal val="#ppt_y"/>
                                          </p:val>
                                        </p:tav>
                                      </p:tavLst>
                                    </p:anim>
                                  </p:childTnLst>
                                </p:cTn>
                              </p:par>
                              <p:par>
                                <p:cTn id="103" presetID="2" presetClass="entr" presetSubtype="2" decel="100000" fill="hold" grpId="0" nodeType="with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1000" fill="hold"/>
                                        <p:tgtEl>
                                          <p:spTgt spid="24"/>
                                        </p:tgtEl>
                                        <p:attrNameLst>
                                          <p:attrName>ppt_x</p:attrName>
                                        </p:attrNameLst>
                                      </p:cBhvr>
                                      <p:tavLst>
                                        <p:tav tm="0">
                                          <p:val>
                                            <p:strVal val="1+#ppt_w/2"/>
                                          </p:val>
                                        </p:tav>
                                        <p:tav tm="100000">
                                          <p:val>
                                            <p:strVal val="#ppt_x"/>
                                          </p:val>
                                        </p:tav>
                                      </p:tavLst>
                                    </p:anim>
                                    <p:anim calcmode="lin" valueType="num">
                                      <p:cBhvr additive="base">
                                        <p:cTn id="106"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p:bldP spid="19" grpId="0"/>
      <p:bldP spid="20" grpId="0"/>
      <p:bldP spid="21" grpId="0"/>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3"/>
          <p:cNvGrpSpPr/>
          <p:nvPr/>
        </p:nvGrpSpPr>
        <p:grpSpPr>
          <a:xfrm>
            <a:off x="723424" y="1383347"/>
            <a:ext cx="1781652" cy="2385060"/>
            <a:chOff x="1208671" y="1659213"/>
            <a:chExt cx="2151201" cy="2534514"/>
          </a:xfrm>
          <a:solidFill>
            <a:srgbClr val="AF9DC9"/>
          </a:solidFill>
        </p:grpSpPr>
        <p:sp>
          <p:nvSpPr>
            <p:cNvPr id="25" name="Flowchart: Alternate Process 24"/>
            <p:cNvSpPr/>
            <p:nvPr/>
          </p:nvSpPr>
          <p:spPr>
            <a:xfrm>
              <a:off x="1208671" y="1659213"/>
              <a:ext cx="2151201" cy="2151201"/>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Isosceles Triangle 31"/>
            <p:cNvSpPr/>
            <p:nvPr/>
          </p:nvSpPr>
          <p:spPr>
            <a:xfrm rot="10800000">
              <a:off x="2007871" y="3790478"/>
              <a:ext cx="552799" cy="40324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3"/>
          <p:cNvGrpSpPr/>
          <p:nvPr/>
        </p:nvGrpSpPr>
        <p:grpSpPr>
          <a:xfrm>
            <a:off x="2703672" y="1383347"/>
            <a:ext cx="1781652" cy="2385060"/>
            <a:chOff x="1208671" y="1659213"/>
            <a:chExt cx="2151201" cy="2534514"/>
          </a:xfrm>
          <a:solidFill>
            <a:schemeClr val="accent1"/>
          </a:solidFill>
        </p:grpSpPr>
        <p:sp>
          <p:nvSpPr>
            <p:cNvPr id="34" name="Flowchart: Alternate Process 33"/>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Isosceles Triangle 34"/>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3"/>
          <p:cNvGrpSpPr/>
          <p:nvPr/>
        </p:nvGrpSpPr>
        <p:grpSpPr>
          <a:xfrm>
            <a:off x="4691540" y="1383347"/>
            <a:ext cx="1781652" cy="2385060"/>
            <a:chOff x="1208671" y="1659213"/>
            <a:chExt cx="2151201" cy="2534514"/>
          </a:xfrm>
          <a:solidFill>
            <a:schemeClr val="accent2"/>
          </a:solidFill>
        </p:grpSpPr>
        <p:sp>
          <p:nvSpPr>
            <p:cNvPr id="44" name="Flowchart: Alternate Process 43"/>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Isosceles Triangle 48"/>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Group 33"/>
          <p:cNvGrpSpPr/>
          <p:nvPr/>
        </p:nvGrpSpPr>
        <p:grpSpPr>
          <a:xfrm>
            <a:off x="6678931" y="1383347"/>
            <a:ext cx="1781652" cy="2385060"/>
            <a:chOff x="1208671" y="1659213"/>
            <a:chExt cx="2151201" cy="2534514"/>
          </a:xfrm>
          <a:solidFill>
            <a:schemeClr val="accent3"/>
          </a:solidFill>
        </p:grpSpPr>
        <p:sp>
          <p:nvSpPr>
            <p:cNvPr id="53" name="Flowchart: Alternate Process 52"/>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Isosceles Triangle 53"/>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57"/>
          <p:cNvGrpSpPr/>
          <p:nvPr/>
        </p:nvGrpSpPr>
        <p:grpSpPr>
          <a:xfrm>
            <a:off x="1277779" y="1579086"/>
            <a:ext cx="657225" cy="755809"/>
            <a:chOff x="1817688" y="3025776"/>
            <a:chExt cx="658813" cy="666750"/>
          </a:xfrm>
          <a:solidFill>
            <a:schemeClr val="bg1"/>
          </a:solidFill>
        </p:grpSpPr>
        <p:sp>
          <p:nvSpPr>
            <p:cNvPr id="60" name="Freeform 101"/>
            <p:cNvSpPr/>
            <p:nvPr/>
          </p:nvSpPr>
          <p:spPr bwMode="auto">
            <a:xfrm>
              <a:off x="1833563" y="3025776"/>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ln>
          </p:spPr>
          <p:txBody>
            <a:bodyPr vert="horz" wrap="square" lIns="68580" tIns="34290" rIns="68580" bIns="34290" numCol="1" anchor="t" anchorCtr="0" compatLnSpc="1"/>
            <a:lstStyle/>
            <a:p>
              <a:endParaRPr lang="en-US"/>
            </a:p>
          </p:txBody>
        </p:sp>
        <p:sp>
          <p:nvSpPr>
            <p:cNvPr id="61" name="Freeform 102"/>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ln>
          </p:spPr>
          <p:txBody>
            <a:bodyPr vert="horz" wrap="square" lIns="68580" tIns="34290" rIns="68580" bIns="34290" numCol="1" anchor="t" anchorCtr="0" compatLnSpc="1"/>
            <a:lstStyle/>
            <a:p>
              <a:endParaRPr lang="en-US"/>
            </a:p>
          </p:txBody>
        </p:sp>
        <p:sp>
          <p:nvSpPr>
            <p:cNvPr id="62" name="Line 103"/>
            <p:cNvSpPr>
              <a:spLocks noChangeShapeType="1"/>
            </p:cNvSpPr>
            <p:nvPr/>
          </p:nvSpPr>
          <p:spPr bwMode="auto">
            <a:xfrm>
              <a:off x="2384425" y="3405189"/>
              <a:ext cx="1588" cy="250825"/>
            </a:xfrm>
            <a:prstGeom prst="line">
              <a:avLst/>
            </a:prstGeom>
            <a:grpFill/>
            <a:ln w="9525">
              <a:noFill/>
              <a:round/>
            </a:ln>
          </p:spPr>
          <p:txBody>
            <a:bodyPr vert="horz" wrap="square" lIns="68580" tIns="34290" rIns="68580" bIns="34290" numCol="1" anchor="t" anchorCtr="0" compatLnSpc="1"/>
            <a:lstStyle/>
            <a:p>
              <a:endParaRPr lang="en-US"/>
            </a:p>
          </p:txBody>
        </p:sp>
        <p:sp>
          <p:nvSpPr>
            <p:cNvPr id="63" name="Rectangle 104"/>
            <p:cNvSpPr>
              <a:spLocks noChangeArrowheads="1"/>
            </p:cNvSpPr>
            <p:nvPr/>
          </p:nvSpPr>
          <p:spPr bwMode="auto">
            <a:xfrm>
              <a:off x="2376488" y="3405189"/>
              <a:ext cx="15875" cy="2508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64" name="Freeform 105"/>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ln>
          </p:spPr>
          <p:txBody>
            <a:bodyPr vert="horz" wrap="square" lIns="68580" tIns="34290" rIns="68580" bIns="34290" numCol="1" anchor="t" anchorCtr="0" compatLnSpc="1"/>
            <a:lstStyle/>
            <a:p>
              <a:endParaRPr lang="en-US"/>
            </a:p>
          </p:txBody>
        </p:sp>
        <p:sp>
          <p:nvSpPr>
            <p:cNvPr id="65" name="Freeform 106"/>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ln>
          </p:spPr>
          <p:txBody>
            <a:bodyPr vert="horz" wrap="square" lIns="68580" tIns="34290" rIns="68580" bIns="34290" numCol="1" anchor="t" anchorCtr="0" compatLnSpc="1"/>
            <a:lstStyle/>
            <a:p>
              <a:endParaRPr lang="en-US"/>
            </a:p>
          </p:txBody>
        </p:sp>
        <p:sp>
          <p:nvSpPr>
            <p:cNvPr id="66" name="Rectangle 107"/>
            <p:cNvSpPr>
              <a:spLocks noChangeArrowheads="1"/>
            </p:cNvSpPr>
            <p:nvPr/>
          </p:nvSpPr>
          <p:spPr bwMode="auto">
            <a:xfrm>
              <a:off x="1885950" y="3408364"/>
              <a:ext cx="15875" cy="141288"/>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67" name="Freeform 108"/>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ln>
          </p:spPr>
          <p:txBody>
            <a:bodyPr vert="horz" wrap="square" lIns="68580" tIns="34290" rIns="68580" bIns="34290" numCol="1" anchor="t" anchorCtr="0" compatLnSpc="1"/>
            <a:lstStyle/>
            <a:p>
              <a:endParaRPr lang="en-US"/>
            </a:p>
          </p:txBody>
        </p:sp>
        <p:sp>
          <p:nvSpPr>
            <p:cNvPr id="68" name="Freeform 109"/>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ln>
          </p:spPr>
          <p:txBody>
            <a:bodyPr vert="horz" wrap="square" lIns="68580" tIns="34290" rIns="68580" bIns="34290" numCol="1" anchor="t" anchorCtr="0" compatLnSpc="1"/>
            <a:lstStyle/>
            <a:p>
              <a:endParaRPr lang="en-US"/>
            </a:p>
          </p:txBody>
        </p:sp>
        <p:sp>
          <p:nvSpPr>
            <p:cNvPr id="69" name="Freeform 110"/>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ln>
          </p:spPr>
          <p:txBody>
            <a:bodyPr vert="horz" wrap="square" lIns="68580" tIns="34290" rIns="68580" bIns="34290" numCol="1" anchor="t" anchorCtr="0" compatLnSpc="1"/>
            <a:lstStyle/>
            <a:p>
              <a:endParaRPr lang="en-US"/>
            </a:p>
          </p:txBody>
        </p:sp>
        <p:sp>
          <p:nvSpPr>
            <p:cNvPr id="70" name="Freeform 111"/>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ln>
          </p:spPr>
          <p:txBody>
            <a:bodyPr vert="horz" wrap="square" lIns="68580" tIns="34290" rIns="68580" bIns="34290" numCol="1" anchor="t" anchorCtr="0" compatLnSpc="1"/>
            <a:lstStyle/>
            <a:p>
              <a:endParaRPr lang="en-US"/>
            </a:p>
          </p:txBody>
        </p:sp>
        <p:sp>
          <p:nvSpPr>
            <p:cNvPr id="71" name="Rectangle 112"/>
            <p:cNvSpPr>
              <a:spLocks noChangeArrowheads="1"/>
            </p:cNvSpPr>
            <p:nvPr/>
          </p:nvSpPr>
          <p:spPr bwMode="auto">
            <a:xfrm>
              <a:off x="1817688" y="3651251"/>
              <a:ext cx="619125" cy="4127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72" name="Rectangle 113"/>
            <p:cNvSpPr>
              <a:spLocks noChangeArrowheads="1"/>
            </p:cNvSpPr>
            <p:nvPr/>
          </p:nvSpPr>
          <p:spPr bwMode="auto">
            <a:xfrm>
              <a:off x="1852613" y="3530601"/>
              <a:ext cx="84138" cy="128588"/>
            </a:xfrm>
            <a:prstGeom prst="rect">
              <a:avLst/>
            </a:prstGeom>
            <a:grpFill/>
            <a:ln w="9525">
              <a:noFill/>
              <a:miter lim="800000"/>
            </a:ln>
          </p:spPr>
          <p:txBody>
            <a:bodyPr vert="horz" wrap="square" lIns="68580" tIns="34290" rIns="68580" bIns="34290" numCol="1" anchor="t" anchorCtr="0" compatLnSpc="1"/>
            <a:lstStyle/>
            <a:p>
              <a:endParaRPr lang="en-US"/>
            </a:p>
          </p:txBody>
        </p:sp>
      </p:grpSp>
      <p:grpSp>
        <p:nvGrpSpPr>
          <p:cNvPr id="74" name="Group 45"/>
          <p:cNvGrpSpPr/>
          <p:nvPr/>
        </p:nvGrpSpPr>
        <p:grpSpPr>
          <a:xfrm>
            <a:off x="3299937" y="1596709"/>
            <a:ext cx="588645" cy="756762"/>
            <a:chOff x="2684463" y="3948114"/>
            <a:chExt cx="641350" cy="725487"/>
          </a:xfrm>
          <a:solidFill>
            <a:schemeClr val="bg1"/>
          </a:solidFill>
        </p:grpSpPr>
        <p:sp>
          <p:nvSpPr>
            <p:cNvPr id="76" name="Freeform 90"/>
            <p:cNvSpPr/>
            <p:nvPr/>
          </p:nvSpPr>
          <p:spPr bwMode="auto">
            <a:xfrm>
              <a:off x="2684463" y="4194176"/>
              <a:ext cx="520700" cy="479425"/>
            </a:xfrm>
            <a:custGeom>
              <a:avLst/>
              <a:gdLst/>
              <a:ahLst/>
              <a:cxnLst>
                <a:cxn ang="0">
                  <a:pos x="309" y="281"/>
                </a:cxn>
                <a:cxn ang="0">
                  <a:pos x="309" y="125"/>
                </a:cxn>
                <a:cxn ang="0">
                  <a:pos x="172" y="125"/>
                </a:cxn>
                <a:cxn ang="0">
                  <a:pos x="172" y="22"/>
                </a:cxn>
                <a:cxn ang="0">
                  <a:pos x="117" y="22"/>
                </a:cxn>
                <a:cxn ang="0">
                  <a:pos x="117" y="125"/>
                </a:cxn>
                <a:cxn ang="0">
                  <a:pos x="87" y="125"/>
                </a:cxn>
                <a:cxn ang="0">
                  <a:pos x="87" y="0"/>
                </a:cxn>
                <a:cxn ang="0">
                  <a:pos x="32" y="0"/>
                </a:cxn>
                <a:cxn ang="0">
                  <a:pos x="32" y="125"/>
                </a:cxn>
                <a:cxn ang="0">
                  <a:pos x="21" y="125"/>
                </a:cxn>
                <a:cxn ang="0">
                  <a:pos x="21" y="281"/>
                </a:cxn>
                <a:cxn ang="0">
                  <a:pos x="0" y="281"/>
                </a:cxn>
                <a:cxn ang="0">
                  <a:pos x="0" y="302"/>
                </a:cxn>
                <a:cxn ang="0">
                  <a:pos x="328" y="302"/>
                </a:cxn>
                <a:cxn ang="0">
                  <a:pos x="328" y="281"/>
                </a:cxn>
                <a:cxn ang="0">
                  <a:pos x="309" y="281"/>
                </a:cxn>
              </a:cxnLst>
              <a:rect l="0" t="0" r="r" b="b"/>
              <a:pathLst>
                <a:path w="328" h="302">
                  <a:moveTo>
                    <a:pt x="309" y="281"/>
                  </a:moveTo>
                  <a:lnTo>
                    <a:pt x="309" y="125"/>
                  </a:lnTo>
                  <a:lnTo>
                    <a:pt x="172" y="125"/>
                  </a:lnTo>
                  <a:lnTo>
                    <a:pt x="172" y="22"/>
                  </a:lnTo>
                  <a:lnTo>
                    <a:pt x="117" y="22"/>
                  </a:lnTo>
                  <a:lnTo>
                    <a:pt x="117" y="125"/>
                  </a:lnTo>
                  <a:lnTo>
                    <a:pt x="87" y="125"/>
                  </a:lnTo>
                  <a:lnTo>
                    <a:pt x="87" y="0"/>
                  </a:lnTo>
                  <a:lnTo>
                    <a:pt x="32" y="0"/>
                  </a:lnTo>
                  <a:lnTo>
                    <a:pt x="32" y="125"/>
                  </a:lnTo>
                  <a:lnTo>
                    <a:pt x="21" y="125"/>
                  </a:lnTo>
                  <a:lnTo>
                    <a:pt x="21" y="281"/>
                  </a:lnTo>
                  <a:lnTo>
                    <a:pt x="0" y="281"/>
                  </a:lnTo>
                  <a:lnTo>
                    <a:pt x="0" y="302"/>
                  </a:lnTo>
                  <a:lnTo>
                    <a:pt x="328" y="302"/>
                  </a:lnTo>
                  <a:lnTo>
                    <a:pt x="328" y="281"/>
                  </a:lnTo>
                  <a:lnTo>
                    <a:pt x="309" y="281"/>
                  </a:lnTo>
                  <a:close/>
                </a:path>
              </a:pathLst>
            </a:custGeom>
            <a:grpFill/>
            <a:ln w="9525">
              <a:noFill/>
              <a:round/>
            </a:ln>
          </p:spPr>
          <p:txBody>
            <a:bodyPr vert="horz" wrap="square" lIns="68580" tIns="34290" rIns="68580" bIns="34290" numCol="1" anchor="t" anchorCtr="0" compatLnSpc="1"/>
            <a:lstStyle/>
            <a:p>
              <a:endParaRPr lang="en-US"/>
            </a:p>
          </p:txBody>
        </p:sp>
        <p:sp>
          <p:nvSpPr>
            <p:cNvPr id="77" name="Rectangle 91"/>
            <p:cNvSpPr>
              <a:spLocks noChangeArrowheads="1"/>
            </p:cNvSpPr>
            <p:nvPr/>
          </p:nvSpPr>
          <p:spPr bwMode="auto">
            <a:xfrm>
              <a:off x="2752725" y="4435476"/>
              <a:ext cx="58738" cy="603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78" name="Rectangle 92"/>
            <p:cNvSpPr>
              <a:spLocks noChangeArrowheads="1"/>
            </p:cNvSpPr>
            <p:nvPr/>
          </p:nvSpPr>
          <p:spPr bwMode="auto">
            <a:xfrm>
              <a:off x="2865438" y="4435476"/>
              <a:ext cx="60325" cy="603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79" name="Rectangle 93"/>
            <p:cNvSpPr>
              <a:spLocks noChangeArrowheads="1"/>
            </p:cNvSpPr>
            <p:nvPr/>
          </p:nvSpPr>
          <p:spPr bwMode="auto">
            <a:xfrm>
              <a:off x="2978150" y="4435476"/>
              <a:ext cx="60325" cy="603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80" name="Rectangle 94"/>
            <p:cNvSpPr>
              <a:spLocks noChangeArrowheads="1"/>
            </p:cNvSpPr>
            <p:nvPr/>
          </p:nvSpPr>
          <p:spPr bwMode="auto">
            <a:xfrm>
              <a:off x="3090863" y="4435476"/>
              <a:ext cx="58738" cy="603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81" name="Rectangle 95"/>
            <p:cNvSpPr>
              <a:spLocks noChangeArrowheads="1"/>
            </p:cNvSpPr>
            <p:nvPr/>
          </p:nvSpPr>
          <p:spPr bwMode="auto">
            <a:xfrm>
              <a:off x="2752725" y="4545014"/>
              <a:ext cx="58738" cy="603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82" name="Rectangle 96"/>
            <p:cNvSpPr>
              <a:spLocks noChangeArrowheads="1"/>
            </p:cNvSpPr>
            <p:nvPr/>
          </p:nvSpPr>
          <p:spPr bwMode="auto">
            <a:xfrm>
              <a:off x="2865438" y="4545014"/>
              <a:ext cx="60325" cy="603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83" name="Rectangle 97"/>
            <p:cNvSpPr>
              <a:spLocks noChangeArrowheads="1"/>
            </p:cNvSpPr>
            <p:nvPr/>
          </p:nvSpPr>
          <p:spPr bwMode="auto">
            <a:xfrm>
              <a:off x="2978150" y="4545014"/>
              <a:ext cx="60325" cy="603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84" name="Rectangle 98"/>
            <p:cNvSpPr>
              <a:spLocks noChangeArrowheads="1"/>
            </p:cNvSpPr>
            <p:nvPr/>
          </p:nvSpPr>
          <p:spPr bwMode="auto">
            <a:xfrm>
              <a:off x="3090863" y="4545014"/>
              <a:ext cx="58738" cy="603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85" name="Freeform 99"/>
            <p:cNvSpPr/>
            <p:nvPr/>
          </p:nvSpPr>
          <p:spPr bwMode="auto">
            <a:xfrm>
              <a:off x="2838450" y="3976689"/>
              <a:ext cx="487363" cy="223838"/>
            </a:xfrm>
            <a:custGeom>
              <a:avLst/>
              <a:gdLst/>
              <a:ahLst/>
              <a:cxnLst>
                <a:cxn ang="0">
                  <a:pos x="6" y="109"/>
                </a:cxn>
                <a:cxn ang="0">
                  <a:pos x="27" y="86"/>
                </a:cxn>
                <a:cxn ang="0">
                  <a:pos x="47" y="72"/>
                </a:cxn>
                <a:cxn ang="0">
                  <a:pos x="52" y="62"/>
                </a:cxn>
                <a:cxn ang="0">
                  <a:pos x="68" y="61"/>
                </a:cxn>
                <a:cxn ang="0">
                  <a:pos x="74" y="27"/>
                </a:cxn>
                <a:cxn ang="0">
                  <a:pos x="99" y="11"/>
                </a:cxn>
                <a:cxn ang="0">
                  <a:pos x="117" y="15"/>
                </a:cxn>
                <a:cxn ang="0">
                  <a:pos x="143" y="1"/>
                </a:cxn>
                <a:cxn ang="0">
                  <a:pos x="171" y="18"/>
                </a:cxn>
                <a:cxn ang="0">
                  <a:pos x="218" y="30"/>
                </a:cxn>
                <a:cxn ang="0">
                  <a:pos x="258" y="34"/>
                </a:cxn>
                <a:cxn ang="0">
                  <a:pos x="274" y="48"/>
                </a:cxn>
                <a:cxn ang="0">
                  <a:pos x="272" y="67"/>
                </a:cxn>
                <a:cxn ang="0">
                  <a:pos x="287" y="113"/>
                </a:cxn>
                <a:cxn ang="0">
                  <a:pos x="275" y="124"/>
                </a:cxn>
                <a:cxn ang="0">
                  <a:pos x="228" y="111"/>
                </a:cxn>
                <a:cxn ang="0">
                  <a:pos x="215" y="130"/>
                </a:cxn>
                <a:cxn ang="0">
                  <a:pos x="194" y="120"/>
                </a:cxn>
                <a:cxn ang="0">
                  <a:pos x="153" y="103"/>
                </a:cxn>
                <a:cxn ang="0">
                  <a:pos x="139" y="124"/>
                </a:cxn>
                <a:cxn ang="0">
                  <a:pos x="118" y="117"/>
                </a:cxn>
                <a:cxn ang="0">
                  <a:pos x="109" y="124"/>
                </a:cxn>
                <a:cxn ang="0">
                  <a:pos x="83" y="134"/>
                </a:cxn>
                <a:cxn ang="0">
                  <a:pos x="72" y="125"/>
                </a:cxn>
                <a:cxn ang="0">
                  <a:pos x="92" y="123"/>
                </a:cxn>
                <a:cxn ang="0">
                  <a:pos x="107" y="121"/>
                </a:cxn>
                <a:cxn ang="0">
                  <a:pos x="116" y="108"/>
                </a:cxn>
                <a:cxn ang="0">
                  <a:pos x="135" y="119"/>
                </a:cxn>
                <a:cxn ang="0">
                  <a:pos x="157" y="98"/>
                </a:cxn>
                <a:cxn ang="0">
                  <a:pos x="172" y="116"/>
                </a:cxn>
                <a:cxn ang="0">
                  <a:pos x="196" y="114"/>
                </a:cxn>
                <a:cxn ang="0">
                  <a:pos x="223" y="117"/>
                </a:cxn>
                <a:cxn ang="0">
                  <a:pos x="254" y="119"/>
                </a:cxn>
                <a:cxn ang="0">
                  <a:pos x="278" y="112"/>
                </a:cxn>
                <a:cxn ang="0">
                  <a:pos x="283" y="92"/>
                </a:cxn>
                <a:cxn ang="0">
                  <a:pos x="267" y="68"/>
                </a:cxn>
                <a:cxn ang="0">
                  <a:pos x="267" y="46"/>
                </a:cxn>
                <a:cxn ang="0">
                  <a:pos x="237" y="35"/>
                </a:cxn>
                <a:cxn ang="0">
                  <a:pos x="216" y="38"/>
                </a:cxn>
                <a:cxn ang="0">
                  <a:pos x="172" y="20"/>
                </a:cxn>
                <a:cxn ang="0">
                  <a:pos x="168" y="11"/>
                </a:cxn>
                <a:cxn ang="0">
                  <a:pos x="118" y="26"/>
                </a:cxn>
                <a:cxn ang="0">
                  <a:pos x="107" y="20"/>
                </a:cxn>
                <a:cxn ang="0">
                  <a:pos x="80" y="30"/>
                </a:cxn>
                <a:cxn ang="0">
                  <a:pos x="69" y="65"/>
                </a:cxn>
                <a:cxn ang="0">
                  <a:pos x="59" y="64"/>
                </a:cxn>
                <a:cxn ang="0">
                  <a:pos x="53" y="77"/>
                </a:cxn>
                <a:cxn ang="0">
                  <a:pos x="38" y="79"/>
                </a:cxn>
                <a:cxn ang="0">
                  <a:pos x="25" y="115"/>
                </a:cxn>
                <a:cxn ang="0">
                  <a:pos x="2" y="118"/>
                </a:cxn>
              </a:cxnLst>
              <a:rect l="0" t="0" r="r" b="b"/>
              <a:pathLst>
                <a:path w="292" h="134">
                  <a:moveTo>
                    <a:pt x="2" y="127"/>
                  </a:moveTo>
                  <a:cubicBezTo>
                    <a:pt x="1" y="125"/>
                    <a:pt x="0" y="121"/>
                    <a:pt x="0" y="118"/>
                  </a:cubicBezTo>
                  <a:cubicBezTo>
                    <a:pt x="0" y="116"/>
                    <a:pt x="1" y="114"/>
                    <a:pt x="2" y="113"/>
                  </a:cubicBezTo>
                  <a:cubicBezTo>
                    <a:pt x="3" y="111"/>
                    <a:pt x="4" y="110"/>
                    <a:pt x="6" y="109"/>
                  </a:cubicBezTo>
                  <a:cubicBezTo>
                    <a:pt x="9" y="108"/>
                    <a:pt x="13" y="108"/>
                    <a:pt x="16" y="108"/>
                  </a:cubicBezTo>
                  <a:cubicBezTo>
                    <a:pt x="20" y="109"/>
                    <a:pt x="23" y="110"/>
                    <a:pt x="26" y="112"/>
                  </a:cubicBezTo>
                  <a:cubicBezTo>
                    <a:pt x="23" y="113"/>
                    <a:pt x="23" y="113"/>
                    <a:pt x="23" y="113"/>
                  </a:cubicBezTo>
                  <a:cubicBezTo>
                    <a:pt x="23" y="104"/>
                    <a:pt x="24" y="95"/>
                    <a:pt x="27" y="86"/>
                  </a:cubicBezTo>
                  <a:cubicBezTo>
                    <a:pt x="29" y="82"/>
                    <a:pt x="31" y="77"/>
                    <a:pt x="35" y="74"/>
                  </a:cubicBezTo>
                  <a:cubicBezTo>
                    <a:pt x="37" y="73"/>
                    <a:pt x="38" y="73"/>
                    <a:pt x="39" y="72"/>
                  </a:cubicBezTo>
                  <a:cubicBezTo>
                    <a:pt x="41" y="72"/>
                    <a:pt x="42" y="72"/>
                    <a:pt x="43" y="72"/>
                  </a:cubicBezTo>
                  <a:cubicBezTo>
                    <a:pt x="45" y="72"/>
                    <a:pt x="46" y="72"/>
                    <a:pt x="47" y="72"/>
                  </a:cubicBezTo>
                  <a:cubicBezTo>
                    <a:pt x="49" y="73"/>
                    <a:pt x="50" y="73"/>
                    <a:pt x="51" y="74"/>
                  </a:cubicBezTo>
                  <a:cubicBezTo>
                    <a:pt x="47" y="75"/>
                    <a:pt x="47" y="75"/>
                    <a:pt x="47" y="75"/>
                  </a:cubicBezTo>
                  <a:cubicBezTo>
                    <a:pt x="47" y="73"/>
                    <a:pt x="48" y="71"/>
                    <a:pt x="49" y="69"/>
                  </a:cubicBezTo>
                  <a:cubicBezTo>
                    <a:pt x="49" y="67"/>
                    <a:pt x="50" y="65"/>
                    <a:pt x="52" y="62"/>
                  </a:cubicBezTo>
                  <a:cubicBezTo>
                    <a:pt x="53" y="61"/>
                    <a:pt x="53" y="60"/>
                    <a:pt x="55" y="59"/>
                  </a:cubicBezTo>
                  <a:cubicBezTo>
                    <a:pt x="56" y="58"/>
                    <a:pt x="58" y="57"/>
                    <a:pt x="60" y="57"/>
                  </a:cubicBezTo>
                  <a:cubicBezTo>
                    <a:pt x="62" y="58"/>
                    <a:pt x="63" y="58"/>
                    <a:pt x="65" y="59"/>
                  </a:cubicBezTo>
                  <a:cubicBezTo>
                    <a:pt x="66" y="60"/>
                    <a:pt x="67" y="61"/>
                    <a:pt x="68" y="61"/>
                  </a:cubicBezTo>
                  <a:cubicBezTo>
                    <a:pt x="62" y="63"/>
                    <a:pt x="62" y="63"/>
                    <a:pt x="62" y="63"/>
                  </a:cubicBezTo>
                  <a:cubicBezTo>
                    <a:pt x="64" y="56"/>
                    <a:pt x="65" y="49"/>
                    <a:pt x="67" y="42"/>
                  </a:cubicBezTo>
                  <a:cubicBezTo>
                    <a:pt x="68" y="38"/>
                    <a:pt x="70" y="35"/>
                    <a:pt x="71" y="31"/>
                  </a:cubicBezTo>
                  <a:cubicBezTo>
                    <a:pt x="72" y="30"/>
                    <a:pt x="73" y="28"/>
                    <a:pt x="74" y="27"/>
                  </a:cubicBezTo>
                  <a:cubicBezTo>
                    <a:pt x="76" y="24"/>
                    <a:pt x="76" y="24"/>
                    <a:pt x="76" y="24"/>
                  </a:cubicBezTo>
                  <a:cubicBezTo>
                    <a:pt x="76" y="23"/>
                    <a:pt x="77" y="23"/>
                    <a:pt x="78" y="22"/>
                  </a:cubicBezTo>
                  <a:cubicBezTo>
                    <a:pt x="80" y="19"/>
                    <a:pt x="83" y="16"/>
                    <a:pt x="87" y="14"/>
                  </a:cubicBezTo>
                  <a:cubicBezTo>
                    <a:pt x="90" y="12"/>
                    <a:pt x="94" y="11"/>
                    <a:pt x="99" y="11"/>
                  </a:cubicBezTo>
                  <a:cubicBezTo>
                    <a:pt x="103" y="11"/>
                    <a:pt x="107" y="12"/>
                    <a:pt x="111" y="15"/>
                  </a:cubicBezTo>
                  <a:cubicBezTo>
                    <a:pt x="114" y="17"/>
                    <a:pt x="116" y="21"/>
                    <a:pt x="118" y="24"/>
                  </a:cubicBezTo>
                  <a:cubicBezTo>
                    <a:pt x="113" y="25"/>
                    <a:pt x="113" y="25"/>
                    <a:pt x="113" y="25"/>
                  </a:cubicBezTo>
                  <a:cubicBezTo>
                    <a:pt x="114" y="21"/>
                    <a:pt x="115" y="18"/>
                    <a:pt x="117" y="15"/>
                  </a:cubicBezTo>
                  <a:cubicBezTo>
                    <a:pt x="119" y="12"/>
                    <a:pt x="121" y="10"/>
                    <a:pt x="124" y="8"/>
                  </a:cubicBezTo>
                  <a:cubicBezTo>
                    <a:pt x="125" y="6"/>
                    <a:pt x="126" y="5"/>
                    <a:pt x="128" y="5"/>
                  </a:cubicBezTo>
                  <a:cubicBezTo>
                    <a:pt x="130" y="4"/>
                    <a:pt x="131" y="3"/>
                    <a:pt x="133" y="3"/>
                  </a:cubicBezTo>
                  <a:cubicBezTo>
                    <a:pt x="136" y="2"/>
                    <a:pt x="139" y="1"/>
                    <a:pt x="143" y="1"/>
                  </a:cubicBezTo>
                  <a:cubicBezTo>
                    <a:pt x="149" y="0"/>
                    <a:pt x="156" y="1"/>
                    <a:pt x="162" y="3"/>
                  </a:cubicBezTo>
                  <a:cubicBezTo>
                    <a:pt x="165" y="4"/>
                    <a:pt x="168" y="6"/>
                    <a:pt x="170" y="9"/>
                  </a:cubicBezTo>
                  <a:cubicBezTo>
                    <a:pt x="172" y="12"/>
                    <a:pt x="173" y="16"/>
                    <a:pt x="173" y="19"/>
                  </a:cubicBezTo>
                  <a:cubicBezTo>
                    <a:pt x="171" y="18"/>
                    <a:pt x="171" y="18"/>
                    <a:pt x="171" y="18"/>
                  </a:cubicBezTo>
                  <a:cubicBezTo>
                    <a:pt x="175" y="15"/>
                    <a:pt x="180" y="13"/>
                    <a:pt x="185" y="12"/>
                  </a:cubicBezTo>
                  <a:cubicBezTo>
                    <a:pt x="191" y="11"/>
                    <a:pt x="196" y="11"/>
                    <a:pt x="201" y="13"/>
                  </a:cubicBezTo>
                  <a:cubicBezTo>
                    <a:pt x="207" y="15"/>
                    <a:pt x="211" y="18"/>
                    <a:pt x="215" y="22"/>
                  </a:cubicBezTo>
                  <a:cubicBezTo>
                    <a:pt x="216" y="24"/>
                    <a:pt x="217" y="27"/>
                    <a:pt x="218" y="30"/>
                  </a:cubicBezTo>
                  <a:cubicBezTo>
                    <a:pt x="219" y="32"/>
                    <a:pt x="219" y="35"/>
                    <a:pt x="219" y="38"/>
                  </a:cubicBezTo>
                  <a:cubicBezTo>
                    <a:pt x="217" y="36"/>
                    <a:pt x="217" y="36"/>
                    <a:pt x="217" y="36"/>
                  </a:cubicBezTo>
                  <a:cubicBezTo>
                    <a:pt x="223" y="33"/>
                    <a:pt x="230" y="32"/>
                    <a:pt x="237" y="31"/>
                  </a:cubicBezTo>
                  <a:cubicBezTo>
                    <a:pt x="244" y="31"/>
                    <a:pt x="251" y="32"/>
                    <a:pt x="258" y="34"/>
                  </a:cubicBezTo>
                  <a:cubicBezTo>
                    <a:pt x="260" y="35"/>
                    <a:pt x="261" y="35"/>
                    <a:pt x="263" y="36"/>
                  </a:cubicBezTo>
                  <a:cubicBezTo>
                    <a:pt x="265" y="37"/>
                    <a:pt x="266" y="38"/>
                    <a:pt x="268" y="39"/>
                  </a:cubicBezTo>
                  <a:cubicBezTo>
                    <a:pt x="269" y="40"/>
                    <a:pt x="270" y="42"/>
                    <a:pt x="272" y="43"/>
                  </a:cubicBezTo>
                  <a:cubicBezTo>
                    <a:pt x="273" y="45"/>
                    <a:pt x="274" y="47"/>
                    <a:pt x="274" y="48"/>
                  </a:cubicBezTo>
                  <a:cubicBezTo>
                    <a:pt x="276" y="52"/>
                    <a:pt x="276" y="56"/>
                    <a:pt x="276" y="60"/>
                  </a:cubicBezTo>
                  <a:cubicBezTo>
                    <a:pt x="275" y="62"/>
                    <a:pt x="275" y="63"/>
                    <a:pt x="275" y="65"/>
                  </a:cubicBezTo>
                  <a:cubicBezTo>
                    <a:pt x="274" y="67"/>
                    <a:pt x="273" y="69"/>
                    <a:pt x="273" y="70"/>
                  </a:cubicBezTo>
                  <a:cubicBezTo>
                    <a:pt x="272" y="67"/>
                    <a:pt x="272" y="67"/>
                    <a:pt x="272" y="67"/>
                  </a:cubicBezTo>
                  <a:cubicBezTo>
                    <a:pt x="276" y="70"/>
                    <a:pt x="279" y="73"/>
                    <a:pt x="282" y="77"/>
                  </a:cubicBezTo>
                  <a:cubicBezTo>
                    <a:pt x="285" y="81"/>
                    <a:pt x="288" y="85"/>
                    <a:pt x="290" y="90"/>
                  </a:cubicBezTo>
                  <a:cubicBezTo>
                    <a:pt x="292" y="95"/>
                    <a:pt x="292" y="101"/>
                    <a:pt x="290" y="106"/>
                  </a:cubicBezTo>
                  <a:cubicBezTo>
                    <a:pt x="290" y="109"/>
                    <a:pt x="288" y="111"/>
                    <a:pt x="287" y="113"/>
                  </a:cubicBezTo>
                  <a:cubicBezTo>
                    <a:pt x="286" y="114"/>
                    <a:pt x="285" y="115"/>
                    <a:pt x="284" y="116"/>
                  </a:cubicBezTo>
                  <a:cubicBezTo>
                    <a:pt x="284" y="117"/>
                    <a:pt x="283" y="117"/>
                    <a:pt x="283" y="118"/>
                  </a:cubicBezTo>
                  <a:cubicBezTo>
                    <a:pt x="282" y="119"/>
                    <a:pt x="282" y="119"/>
                    <a:pt x="282" y="119"/>
                  </a:cubicBezTo>
                  <a:cubicBezTo>
                    <a:pt x="280" y="121"/>
                    <a:pt x="278" y="122"/>
                    <a:pt x="275" y="124"/>
                  </a:cubicBezTo>
                  <a:cubicBezTo>
                    <a:pt x="273" y="125"/>
                    <a:pt x="271" y="126"/>
                    <a:pt x="268" y="127"/>
                  </a:cubicBezTo>
                  <a:cubicBezTo>
                    <a:pt x="263" y="128"/>
                    <a:pt x="258" y="129"/>
                    <a:pt x="252" y="127"/>
                  </a:cubicBezTo>
                  <a:cubicBezTo>
                    <a:pt x="247" y="126"/>
                    <a:pt x="242" y="124"/>
                    <a:pt x="238" y="121"/>
                  </a:cubicBezTo>
                  <a:cubicBezTo>
                    <a:pt x="234" y="118"/>
                    <a:pt x="231" y="114"/>
                    <a:pt x="228" y="111"/>
                  </a:cubicBezTo>
                  <a:cubicBezTo>
                    <a:pt x="235" y="108"/>
                    <a:pt x="235" y="108"/>
                    <a:pt x="235" y="108"/>
                  </a:cubicBezTo>
                  <a:cubicBezTo>
                    <a:pt x="235" y="111"/>
                    <a:pt x="234" y="113"/>
                    <a:pt x="233" y="116"/>
                  </a:cubicBezTo>
                  <a:cubicBezTo>
                    <a:pt x="232" y="118"/>
                    <a:pt x="231" y="121"/>
                    <a:pt x="229" y="123"/>
                  </a:cubicBezTo>
                  <a:cubicBezTo>
                    <a:pt x="225" y="127"/>
                    <a:pt x="220" y="129"/>
                    <a:pt x="215" y="130"/>
                  </a:cubicBezTo>
                  <a:cubicBezTo>
                    <a:pt x="210" y="131"/>
                    <a:pt x="205" y="131"/>
                    <a:pt x="200" y="129"/>
                  </a:cubicBezTo>
                  <a:cubicBezTo>
                    <a:pt x="198" y="128"/>
                    <a:pt x="195" y="126"/>
                    <a:pt x="193" y="124"/>
                  </a:cubicBezTo>
                  <a:cubicBezTo>
                    <a:pt x="191" y="123"/>
                    <a:pt x="190" y="121"/>
                    <a:pt x="189" y="118"/>
                  </a:cubicBezTo>
                  <a:cubicBezTo>
                    <a:pt x="194" y="120"/>
                    <a:pt x="194" y="120"/>
                    <a:pt x="194" y="120"/>
                  </a:cubicBezTo>
                  <a:cubicBezTo>
                    <a:pt x="191" y="122"/>
                    <a:pt x="187" y="124"/>
                    <a:pt x="182" y="125"/>
                  </a:cubicBezTo>
                  <a:cubicBezTo>
                    <a:pt x="178" y="126"/>
                    <a:pt x="173" y="125"/>
                    <a:pt x="169" y="123"/>
                  </a:cubicBezTo>
                  <a:cubicBezTo>
                    <a:pt x="164" y="121"/>
                    <a:pt x="161" y="117"/>
                    <a:pt x="159" y="114"/>
                  </a:cubicBezTo>
                  <a:cubicBezTo>
                    <a:pt x="157" y="110"/>
                    <a:pt x="155" y="107"/>
                    <a:pt x="153" y="103"/>
                  </a:cubicBezTo>
                  <a:cubicBezTo>
                    <a:pt x="160" y="102"/>
                    <a:pt x="160" y="102"/>
                    <a:pt x="160" y="102"/>
                  </a:cubicBezTo>
                  <a:cubicBezTo>
                    <a:pt x="159" y="107"/>
                    <a:pt x="157" y="113"/>
                    <a:pt x="154" y="117"/>
                  </a:cubicBezTo>
                  <a:cubicBezTo>
                    <a:pt x="152" y="119"/>
                    <a:pt x="149" y="121"/>
                    <a:pt x="147" y="122"/>
                  </a:cubicBezTo>
                  <a:cubicBezTo>
                    <a:pt x="145" y="123"/>
                    <a:pt x="142" y="124"/>
                    <a:pt x="139" y="124"/>
                  </a:cubicBezTo>
                  <a:cubicBezTo>
                    <a:pt x="138" y="125"/>
                    <a:pt x="137" y="125"/>
                    <a:pt x="136" y="125"/>
                  </a:cubicBezTo>
                  <a:cubicBezTo>
                    <a:pt x="134" y="125"/>
                    <a:pt x="133" y="125"/>
                    <a:pt x="132" y="125"/>
                  </a:cubicBezTo>
                  <a:cubicBezTo>
                    <a:pt x="129" y="124"/>
                    <a:pt x="126" y="123"/>
                    <a:pt x="124" y="122"/>
                  </a:cubicBezTo>
                  <a:cubicBezTo>
                    <a:pt x="121" y="120"/>
                    <a:pt x="120" y="118"/>
                    <a:pt x="118" y="117"/>
                  </a:cubicBezTo>
                  <a:cubicBezTo>
                    <a:pt x="116" y="115"/>
                    <a:pt x="115" y="113"/>
                    <a:pt x="113" y="112"/>
                  </a:cubicBezTo>
                  <a:cubicBezTo>
                    <a:pt x="117" y="110"/>
                    <a:pt x="117" y="110"/>
                    <a:pt x="117" y="110"/>
                  </a:cubicBezTo>
                  <a:cubicBezTo>
                    <a:pt x="117" y="113"/>
                    <a:pt x="117" y="116"/>
                    <a:pt x="115" y="118"/>
                  </a:cubicBezTo>
                  <a:cubicBezTo>
                    <a:pt x="114" y="121"/>
                    <a:pt x="111" y="123"/>
                    <a:pt x="109" y="124"/>
                  </a:cubicBezTo>
                  <a:cubicBezTo>
                    <a:pt x="104" y="126"/>
                    <a:pt x="98" y="127"/>
                    <a:pt x="93" y="125"/>
                  </a:cubicBezTo>
                  <a:cubicBezTo>
                    <a:pt x="95" y="124"/>
                    <a:pt x="95" y="124"/>
                    <a:pt x="95" y="124"/>
                  </a:cubicBezTo>
                  <a:cubicBezTo>
                    <a:pt x="94" y="127"/>
                    <a:pt x="92" y="129"/>
                    <a:pt x="90" y="131"/>
                  </a:cubicBezTo>
                  <a:cubicBezTo>
                    <a:pt x="88" y="132"/>
                    <a:pt x="86" y="133"/>
                    <a:pt x="83" y="134"/>
                  </a:cubicBezTo>
                  <a:cubicBezTo>
                    <a:pt x="80" y="134"/>
                    <a:pt x="78" y="133"/>
                    <a:pt x="76" y="131"/>
                  </a:cubicBezTo>
                  <a:cubicBezTo>
                    <a:pt x="73" y="130"/>
                    <a:pt x="72" y="127"/>
                    <a:pt x="72" y="125"/>
                  </a:cubicBezTo>
                  <a:cubicBezTo>
                    <a:pt x="72" y="124"/>
                    <a:pt x="72" y="124"/>
                    <a:pt x="72" y="124"/>
                  </a:cubicBezTo>
                  <a:cubicBezTo>
                    <a:pt x="72" y="125"/>
                    <a:pt x="72" y="125"/>
                    <a:pt x="72" y="125"/>
                  </a:cubicBezTo>
                  <a:cubicBezTo>
                    <a:pt x="73" y="127"/>
                    <a:pt x="74" y="129"/>
                    <a:pt x="76" y="130"/>
                  </a:cubicBezTo>
                  <a:cubicBezTo>
                    <a:pt x="78" y="131"/>
                    <a:pt x="81" y="132"/>
                    <a:pt x="83" y="132"/>
                  </a:cubicBezTo>
                  <a:cubicBezTo>
                    <a:pt x="85" y="131"/>
                    <a:pt x="87" y="130"/>
                    <a:pt x="89" y="129"/>
                  </a:cubicBezTo>
                  <a:cubicBezTo>
                    <a:pt x="90" y="127"/>
                    <a:pt x="91" y="125"/>
                    <a:pt x="92" y="123"/>
                  </a:cubicBezTo>
                  <a:cubicBezTo>
                    <a:pt x="92" y="123"/>
                    <a:pt x="93" y="122"/>
                    <a:pt x="94" y="122"/>
                  </a:cubicBezTo>
                  <a:cubicBezTo>
                    <a:pt x="94" y="122"/>
                    <a:pt x="94" y="122"/>
                    <a:pt x="94" y="122"/>
                  </a:cubicBezTo>
                  <a:cubicBezTo>
                    <a:pt x="94" y="122"/>
                    <a:pt x="94" y="122"/>
                    <a:pt x="94" y="122"/>
                  </a:cubicBezTo>
                  <a:cubicBezTo>
                    <a:pt x="98" y="123"/>
                    <a:pt x="103" y="123"/>
                    <a:pt x="107" y="121"/>
                  </a:cubicBezTo>
                  <a:cubicBezTo>
                    <a:pt x="109" y="120"/>
                    <a:pt x="111" y="118"/>
                    <a:pt x="111" y="116"/>
                  </a:cubicBezTo>
                  <a:cubicBezTo>
                    <a:pt x="112" y="115"/>
                    <a:pt x="113" y="112"/>
                    <a:pt x="112" y="110"/>
                  </a:cubicBezTo>
                  <a:cubicBezTo>
                    <a:pt x="112" y="109"/>
                    <a:pt x="113" y="108"/>
                    <a:pt x="114" y="108"/>
                  </a:cubicBezTo>
                  <a:cubicBezTo>
                    <a:pt x="115" y="108"/>
                    <a:pt x="115" y="108"/>
                    <a:pt x="116" y="108"/>
                  </a:cubicBezTo>
                  <a:cubicBezTo>
                    <a:pt x="116" y="108"/>
                    <a:pt x="116" y="108"/>
                    <a:pt x="116" y="108"/>
                  </a:cubicBezTo>
                  <a:cubicBezTo>
                    <a:pt x="120" y="111"/>
                    <a:pt x="123" y="115"/>
                    <a:pt x="127" y="117"/>
                  </a:cubicBezTo>
                  <a:cubicBezTo>
                    <a:pt x="128" y="118"/>
                    <a:pt x="130" y="119"/>
                    <a:pt x="132" y="119"/>
                  </a:cubicBezTo>
                  <a:cubicBezTo>
                    <a:pt x="133" y="119"/>
                    <a:pt x="134" y="119"/>
                    <a:pt x="135" y="119"/>
                  </a:cubicBezTo>
                  <a:cubicBezTo>
                    <a:pt x="136" y="119"/>
                    <a:pt x="138" y="118"/>
                    <a:pt x="138" y="118"/>
                  </a:cubicBezTo>
                  <a:cubicBezTo>
                    <a:pt x="142" y="117"/>
                    <a:pt x="146" y="116"/>
                    <a:pt x="149" y="112"/>
                  </a:cubicBezTo>
                  <a:cubicBezTo>
                    <a:pt x="151" y="109"/>
                    <a:pt x="152" y="105"/>
                    <a:pt x="153" y="101"/>
                  </a:cubicBezTo>
                  <a:cubicBezTo>
                    <a:pt x="153" y="99"/>
                    <a:pt x="155" y="98"/>
                    <a:pt x="157" y="98"/>
                  </a:cubicBezTo>
                  <a:cubicBezTo>
                    <a:pt x="158" y="98"/>
                    <a:pt x="159" y="99"/>
                    <a:pt x="160" y="100"/>
                  </a:cubicBezTo>
                  <a:cubicBezTo>
                    <a:pt x="160" y="100"/>
                    <a:pt x="160" y="100"/>
                    <a:pt x="160" y="100"/>
                  </a:cubicBezTo>
                  <a:cubicBezTo>
                    <a:pt x="161" y="104"/>
                    <a:pt x="163" y="107"/>
                    <a:pt x="165" y="110"/>
                  </a:cubicBezTo>
                  <a:cubicBezTo>
                    <a:pt x="167" y="113"/>
                    <a:pt x="169" y="115"/>
                    <a:pt x="172" y="116"/>
                  </a:cubicBezTo>
                  <a:cubicBezTo>
                    <a:pt x="175" y="118"/>
                    <a:pt x="178" y="118"/>
                    <a:pt x="181" y="117"/>
                  </a:cubicBezTo>
                  <a:cubicBezTo>
                    <a:pt x="184" y="116"/>
                    <a:pt x="187" y="115"/>
                    <a:pt x="190" y="113"/>
                  </a:cubicBezTo>
                  <a:cubicBezTo>
                    <a:pt x="192" y="112"/>
                    <a:pt x="194" y="112"/>
                    <a:pt x="196" y="114"/>
                  </a:cubicBezTo>
                  <a:cubicBezTo>
                    <a:pt x="196" y="114"/>
                    <a:pt x="196" y="114"/>
                    <a:pt x="196" y="114"/>
                  </a:cubicBezTo>
                  <a:cubicBezTo>
                    <a:pt x="196" y="114"/>
                    <a:pt x="196" y="114"/>
                    <a:pt x="196" y="114"/>
                  </a:cubicBezTo>
                  <a:cubicBezTo>
                    <a:pt x="197" y="117"/>
                    <a:pt x="200" y="120"/>
                    <a:pt x="203" y="121"/>
                  </a:cubicBezTo>
                  <a:cubicBezTo>
                    <a:pt x="207" y="122"/>
                    <a:pt x="210" y="122"/>
                    <a:pt x="214" y="122"/>
                  </a:cubicBezTo>
                  <a:cubicBezTo>
                    <a:pt x="217" y="121"/>
                    <a:pt x="220" y="119"/>
                    <a:pt x="223" y="117"/>
                  </a:cubicBezTo>
                  <a:cubicBezTo>
                    <a:pt x="225" y="114"/>
                    <a:pt x="226" y="111"/>
                    <a:pt x="227" y="108"/>
                  </a:cubicBezTo>
                  <a:cubicBezTo>
                    <a:pt x="227" y="105"/>
                    <a:pt x="229" y="104"/>
                    <a:pt x="231" y="104"/>
                  </a:cubicBezTo>
                  <a:cubicBezTo>
                    <a:pt x="232" y="104"/>
                    <a:pt x="233" y="104"/>
                    <a:pt x="234" y="105"/>
                  </a:cubicBezTo>
                  <a:cubicBezTo>
                    <a:pt x="240" y="112"/>
                    <a:pt x="246" y="118"/>
                    <a:pt x="254" y="119"/>
                  </a:cubicBezTo>
                  <a:cubicBezTo>
                    <a:pt x="258" y="120"/>
                    <a:pt x="262" y="120"/>
                    <a:pt x="266" y="119"/>
                  </a:cubicBezTo>
                  <a:cubicBezTo>
                    <a:pt x="268" y="119"/>
                    <a:pt x="270" y="118"/>
                    <a:pt x="271" y="117"/>
                  </a:cubicBezTo>
                  <a:cubicBezTo>
                    <a:pt x="273" y="116"/>
                    <a:pt x="275" y="115"/>
                    <a:pt x="276" y="113"/>
                  </a:cubicBezTo>
                  <a:cubicBezTo>
                    <a:pt x="278" y="112"/>
                    <a:pt x="278" y="112"/>
                    <a:pt x="278" y="112"/>
                  </a:cubicBezTo>
                  <a:cubicBezTo>
                    <a:pt x="279" y="111"/>
                    <a:pt x="279" y="111"/>
                    <a:pt x="279" y="111"/>
                  </a:cubicBezTo>
                  <a:cubicBezTo>
                    <a:pt x="279" y="110"/>
                    <a:pt x="280" y="110"/>
                    <a:pt x="281" y="109"/>
                  </a:cubicBezTo>
                  <a:cubicBezTo>
                    <a:pt x="282" y="107"/>
                    <a:pt x="283" y="105"/>
                    <a:pt x="283" y="104"/>
                  </a:cubicBezTo>
                  <a:cubicBezTo>
                    <a:pt x="284" y="100"/>
                    <a:pt x="284" y="96"/>
                    <a:pt x="283" y="92"/>
                  </a:cubicBezTo>
                  <a:cubicBezTo>
                    <a:pt x="282" y="88"/>
                    <a:pt x="280" y="85"/>
                    <a:pt x="277" y="81"/>
                  </a:cubicBezTo>
                  <a:cubicBezTo>
                    <a:pt x="274" y="78"/>
                    <a:pt x="271" y="74"/>
                    <a:pt x="268" y="71"/>
                  </a:cubicBezTo>
                  <a:cubicBezTo>
                    <a:pt x="267" y="71"/>
                    <a:pt x="266" y="69"/>
                    <a:pt x="267" y="68"/>
                  </a:cubicBezTo>
                  <a:cubicBezTo>
                    <a:pt x="267" y="68"/>
                    <a:pt x="267" y="68"/>
                    <a:pt x="267" y="68"/>
                  </a:cubicBezTo>
                  <a:cubicBezTo>
                    <a:pt x="268" y="66"/>
                    <a:pt x="268" y="65"/>
                    <a:pt x="269" y="63"/>
                  </a:cubicBezTo>
                  <a:cubicBezTo>
                    <a:pt x="269" y="62"/>
                    <a:pt x="269" y="60"/>
                    <a:pt x="270" y="59"/>
                  </a:cubicBezTo>
                  <a:cubicBezTo>
                    <a:pt x="270" y="56"/>
                    <a:pt x="270" y="53"/>
                    <a:pt x="269" y="50"/>
                  </a:cubicBezTo>
                  <a:cubicBezTo>
                    <a:pt x="269" y="49"/>
                    <a:pt x="268" y="48"/>
                    <a:pt x="267" y="46"/>
                  </a:cubicBezTo>
                  <a:cubicBezTo>
                    <a:pt x="266" y="45"/>
                    <a:pt x="265" y="44"/>
                    <a:pt x="264" y="43"/>
                  </a:cubicBezTo>
                  <a:cubicBezTo>
                    <a:pt x="263" y="42"/>
                    <a:pt x="262" y="41"/>
                    <a:pt x="261" y="40"/>
                  </a:cubicBezTo>
                  <a:cubicBezTo>
                    <a:pt x="259" y="40"/>
                    <a:pt x="258" y="39"/>
                    <a:pt x="256" y="38"/>
                  </a:cubicBezTo>
                  <a:cubicBezTo>
                    <a:pt x="250" y="36"/>
                    <a:pt x="244" y="35"/>
                    <a:pt x="237" y="35"/>
                  </a:cubicBezTo>
                  <a:cubicBezTo>
                    <a:pt x="231" y="35"/>
                    <a:pt x="224" y="37"/>
                    <a:pt x="218" y="39"/>
                  </a:cubicBezTo>
                  <a:cubicBezTo>
                    <a:pt x="218" y="39"/>
                    <a:pt x="218" y="39"/>
                    <a:pt x="218" y="39"/>
                  </a:cubicBezTo>
                  <a:cubicBezTo>
                    <a:pt x="217" y="40"/>
                    <a:pt x="216" y="39"/>
                    <a:pt x="216" y="38"/>
                  </a:cubicBezTo>
                  <a:cubicBezTo>
                    <a:pt x="216" y="38"/>
                    <a:pt x="216" y="38"/>
                    <a:pt x="216" y="38"/>
                  </a:cubicBezTo>
                  <a:cubicBezTo>
                    <a:pt x="216" y="35"/>
                    <a:pt x="216" y="33"/>
                    <a:pt x="215" y="30"/>
                  </a:cubicBezTo>
                  <a:cubicBezTo>
                    <a:pt x="215" y="28"/>
                    <a:pt x="214" y="26"/>
                    <a:pt x="212" y="24"/>
                  </a:cubicBezTo>
                  <a:cubicBezTo>
                    <a:pt x="210" y="20"/>
                    <a:pt x="205" y="17"/>
                    <a:pt x="201" y="15"/>
                  </a:cubicBezTo>
                  <a:cubicBezTo>
                    <a:pt x="191" y="12"/>
                    <a:pt x="180" y="14"/>
                    <a:pt x="172" y="20"/>
                  </a:cubicBezTo>
                  <a:cubicBezTo>
                    <a:pt x="172" y="21"/>
                    <a:pt x="171" y="21"/>
                    <a:pt x="171" y="20"/>
                  </a:cubicBezTo>
                  <a:cubicBezTo>
                    <a:pt x="170" y="19"/>
                    <a:pt x="170" y="19"/>
                    <a:pt x="170" y="19"/>
                  </a:cubicBezTo>
                  <a:cubicBezTo>
                    <a:pt x="170" y="19"/>
                    <a:pt x="170" y="19"/>
                    <a:pt x="170" y="19"/>
                  </a:cubicBezTo>
                  <a:cubicBezTo>
                    <a:pt x="170" y="16"/>
                    <a:pt x="169" y="13"/>
                    <a:pt x="168" y="11"/>
                  </a:cubicBezTo>
                  <a:cubicBezTo>
                    <a:pt x="166" y="9"/>
                    <a:pt x="164" y="7"/>
                    <a:pt x="161" y="6"/>
                  </a:cubicBezTo>
                  <a:cubicBezTo>
                    <a:pt x="155" y="4"/>
                    <a:pt x="149" y="4"/>
                    <a:pt x="143" y="5"/>
                  </a:cubicBezTo>
                  <a:cubicBezTo>
                    <a:pt x="137" y="6"/>
                    <a:pt x="131" y="8"/>
                    <a:pt x="127" y="11"/>
                  </a:cubicBezTo>
                  <a:cubicBezTo>
                    <a:pt x="123" y="15"/>
                    <a:pt x="120" y="21"/>
                    <a:pt x="118" y="26"/>
                  </a:cubicBezTo>
                  <a:cubicBezTo>
                    <a:pt x="118" y="28"/>
                    <a:pt x="116" y="29"/>
                    <a:pt x="115" y="28"/>
                  </a:cubicBezTo>
                  <a:cubicBezTo>
                    <a:pt x="114" y="28"/>
                    <a:pt x="113" y="28"/>
                    <a:pt x="113" y="27"/>
                  </a:cubicBezTo>
                  <a:cubicBezTo>
                    <a:pt x="113" y="27"/>
                    <a:pt x="113" y="27"/>
                    <a:pt x="113" y="27"/>
                  </a:cubicBezTo>
                  <a:cubicBezTo>
                    <a:pt x="111" y="24"/>
                    <a:pt x="109" y="21"/>
                    <a:pt x="107" y="20"/>
                  </a:cubicBezTo>
                  <a:cubicBezTo>
                    <a:pt x="105" y="18"/>
                    <a:pt x="102" y="17"/>
                    <a:pt x="99" y="18"/>
                  </a:cubicBezTo>
                  <a:cubicBezTo>
                    <a:pt x="93" y="18"/>
                    <a:pt x="87" y="22"/>
                    <a:pt x="83" y="27"/>
                  </a:cubicBezTo>
                  <a:cubicBezTo>
                    <a:pt x="83" y="27"/>
                    <a:pt x="82" y="28"/>
                    <a:pt x="82" y="28"/>
                  </a:cubicBezTo>
                  <a:cubicBezTo>
                    <a:pt x="80" y="30"/>
                    <a:pt x="80" y="30"/>
                    <a:pt x="80" y="30"/>
                  </a:cubicBezTo>
                  <a:cubicBezTo>
                    <a:pt x="79" y="32"/>
                    <a:pt x="78" y="33"/>
                    <a:pt x="78" y="35"/>
                  </a:cubicBezTo>
                  <a:cubicBezTo>
                    <a:pt x="76" y="38"/>
                    <a:pt x="75" y="41"/>
                    <a:pt x="74" y="44"/>
                  </a:cubicBezTo>
                  <a:cubicBezTo>
                    <a:pt x="72" y="51"/>
                    <a:pt x="71" y="58"/>
                    <a:pt x="69" y="65"/>
                  </a:cubicBezTo>
                  <a:cubicBezTo>
                    <a:pt x="69" y="65"/>
                    <a:pt x="69" y="65"/>
                    <a:pt x="69" y="65"/>
                  </a:cubicBezTo>
                  <a:cubicBezTo>
                    <a:pt x="68" y="67"/>
                    <a:pt x="67" y="68"/>
                    <a:pt x="65" y="67"/>
                  </a:cubicBezTo>
                  <a:cubicBezTo>
                    <a:pt x="64" y="67"/>
                    <a:pt x="64" y="67"/>
                    <a:pt x="63" y="66"/>
                  </a:cubicBezTo>
                  <a:cubicBezTo>
                    <a:pt x="62" y="65"/>
                    <a:pt x="60" y="64"/>
                    <a:pt x="60" y="64"/>
                  </a:cubicBezTo>
                  <a:cubicBezTo>
                    <a:pt x="59" y="64"/>
                    <a:pt x="59" y="64"/>
                    <a:pt x="59" y="64"/>
                  </a:cubicBezTo>
                  <a:cubicBezTo>
                    <a:pt x="58" y="65"/>
                    <a:pt x="58" y="65"/>
                    <a:pt x="57" y="66"/>
                  </a:cubicBezTo>
                  <a:cubicBezTo>
                    <a:pt x="56" y="67"/>
                    <a:pt x="55" y="69"/>
                    <a:pt x="55" y="71"/>
                  </a:cubicBezTo>
                  <a:cubicBezTo>
                    <a:pt x="54" y="73"/>
                    <a:pt x="53" y="75"/>
                    <a:pt x="53" y="77"/>
                  </a:cubicBezTo>
                  <a:cubicBezTo>
                    <a:pt x="53" y="77"/>
                    <a:pt x="53" y="77"/>
                    <a:pt x="53" y="77"/>
                  </a:cubicBezTo>
                  <a:cubicBezTo>
                    <a:pt x="52" y="79"/>
                    <a:pt x="50" y="80"/>
                    <a:pt x="49" y="79"/>
                  </a:cubicBezTo>
                  <a:cubicBezTo>
                    <a:pt x="49" y="79"/>
                    <a:pt x="49" y="79"/>
                    <a:pt x="49" y="79"/>
                  </a:cubicBezTo>
                  <a:cubicBezTo>
                    <a:pt x="47" y="78"/>
                    <a:pt x="45" y="78"/>
                    <a:pt x="43" y="78"/>
                  </a:cubicBezTo>
                  <a:cubicBezTo>
                    <a:pt x="42" y="78"/>
                    <a:pt x="40" y="78"/>
                    <a:pt x="38" y="79"/>
                  </a:cubicBezTo>
                  <a:cubicBezTo>
                    <a:pt x="35" y="81"/>
                    <a:pt x="33" y="84"/>
                    <a:pt x="32" y="88"/>
                  </a:cubicBezTo>
                  <a:cubicBezTo>
                    <a:pt x="28" y="96"/>
                    <a:pt x="27" y="105"/>
                    <a:pt x="27" y="114"/>
                  </a:cubicBezTo>
                  <a:cubicBezTo>
                    <a:pt x="27" y="114"/>
                    <a:pt x="27" y="114"/>
                    <a:pt x="27" y="114"/>
                  </a:cubicBezTo>
                  <a:cubicBezTo>
                    <a:pt x="26" y="115"/>
                    <a:pt x="26" y="116"/>
                    <a:pt x="25" y="115"/>
                  </a:cubicBezTo>
                  <a:cubicBezTo>
                    <a:pt x="24" y="115"/>
                    <a:pt x="24" y="115"/>
                    <a:pt x="24" y="115"/>
                  </a:cubicBezTo>
                  <a:cubicBezTo>
                    <a:pt x="21" y="113"/>
                    <a:pt x="19" y="112"/>
                    <a:pt x="16" y="111"/>
                  </a:cubicBezTo>
                  <a:cubicBezTo>
                    <a:pt x="13" y="110"/>
                    <a:pt x="10" y="111"/>
                    <a:pt x="7" y="112"/>
                  </a:cubicBezTo>
                  <a:cubicBezTo>
                    <a:pt x="4" y="113"/>
                    <a:pt x="2" y="115"/>
                    <a:pt x="2" y="118"/>
                  </a:cubicBezTo>
                  <a:cubicBezTo>
                    <a:pt x="1" y="121"/>
                    <a:pt x="2" y="124"/>
                    <a:pt x="3" y="127"/>
                  </a:cubicBezTo>
                  <a:cubicBezTo>
                    <a:pt x="3" y="128"/>
                    <a:pt x="3" y="128"/>
                    <a:pt x="3" y="128"/>
                  </a:cubicBezTo>
                  <a:cubicBezTo>
                    <a:pt x="2" y="127"/>
                    <a:pt x="2" y="127"/>
                    <a:pt x="2" y="127"/>
                  </a:cubicBezTo>
                </a:path>
              </a:pathLst>
            </a:custGeom>
            <a:grpFill/>
            <a:ln w="9525">
              <a:noFill/>
              <a:round/>
            </a:ln>
          </p:spPr>
          <p:txBody>
            <a:bodyPr vert="horz" wrap="square" lIns="68580" tIns="34290" rIns="68580" bIns="34290" numCol="1" anchor="t" anchorCtr="0" compatLnSpc="1"/>
            <a:lstStyle/>
            <a:p>
              <a:endParaRPr lang="en-US"/>
            </a:p>
          </p:txBody>
        </p:sp>
        <p:sp>
          <p:nvSpPr>
            <p:cNvPr id="86" name="Freeform 100"/>
            <p:cNvSpPr/>
            <p:nvPr/>
          </p:nvSpPr>
          <p:spPr bwMode="auto">
            <a:xfrm>
              <a:off x="2724150" y="3948114"/>
              <a:ext cx="276225" cy="231775"/>
            </a:xfrm>
            <a:custGeom>
              <a:avLst/>
              <a:gdLst/>
              <a:ahLst/>
              <a:cxnLst>
                <a:cxn ang="0">
                  <a:pos x="1" y="127"/>
                </a:cxn>
                <a:cxn ang="0">
                  <a:pos x="4" y="102"/>
                </a:cxn>
                <a:cxn ang="0">
                  <a:pos x="21" y="97"/>
                </a:cxn>
                <a:cxn ang="0">
                  <a:pos x="22" y="102"/>
                </a:cxn>
                <a:cxn ang="0">
                  <a:pos x="21" y="92"/>
                </a:cxn>
                <a:cxn ang="0">
                  <a:pos x="29" y="82"/>
                </a:cxn>
                <a:cxn ang="0">
                  <a:pos x="40" y="84"/>
                </a:cxn>
                <a:cxn ang="0">
                  <a:pos x="34" y="80"/>
                </a:cxn>
                <a:cxn ang="0">
                  <a:pos x="48" y="47"/>
                </a:cxn>
                <a:cxn ang="0">
                  <a:pos x="66" y="50"/>
                </a:cxn>
                <a:cxn ang="0">
                  <a:pos x="68" y="55"/>
                </a:cxn>
                <a:cxn ang="0">
                  <a:pos x="79" y="40"/>
                </a:cxn>
                <a:cxn ang="0">
                  <a:pos x="89" y="45"/>
                </a:cxn>
                <a:cxn ang="0">
                  <a:pos x="83" y="28"/>
                </a:cxn>
                <a:cxn ang="0">
                  <a:pos x="90" y="11"/>
                </a:cxn>
                <a:cxn ang="0">
                  <a:pos x="95" y="6"/>
                </a:cxn>
                <a:cxn ang="0">
                  <a:pos x="111" y="0"/>
                </a:cxn>
                <a:cxn ang="0">
                  <a:pos x="125" y="17"/>
                </a:cxn>
                <a:cxn ang="0">
                  <a:pos x="126" y="8"/>
                </a:cxn>
                <a:cxn ang="0">
                  <a:pos x="138" y="5"/>
                </a:cxn>
                <a:cxn ang="0">
                  <a:pos x="146" y="14"/>
                </a:cxn>
                <a:cxn ang="0">
                  <a:pos x="145" y="16"/>
                </a:cxn>
                <a:cxn ang="0">
                  <a:pos x="155" y="12"/>
                </a:cxn>
                <a:cxn ang="0">
                  <a:pos x="164" y="19"/>
                </a:cxn>
                <a:cxn ang="0">
                  <a:pos x="166" y="30"/>
                </a:cxn>
                <a:cxn ang="0">
                  <a:pos x="165" y="28"/>
                </a:cxn>
                <a:cxn ang="0">
                  <a:pos x="160" y="19"/>
                </a:cxn>
                <a:cxn ang="0">
                  <a:pos x="152" y="16"/>
                </a:cxn>
                <a:cxn ang="0">
                  <a:pos x="148" y="20"/>
                </a:cxn>
                <a:cxn ang="0">
                  <a:pos x="142" y="22"/>
                </a:cxn>
                <a:cxn ang="0">
                  <a:pos x="138" y="12"/>
                </a:cxn>
                <a:cxn ang="0">
                  <a:pos x="129" y="14"/>
                </a:cxn>
                <a:cxn ang="0">
                  <a:pos x="119" y="19"/>
                </a:cxn>
                <a:cxn ang="0">
                  <a:pos x="116" y="10"/>
                </a:cxn>
                <a:cxn ang="0">
                  <a:pos x="104" y="11"/>
                </a:cxn>
                <a:cxn ang="0">
                  <a:pos x="99" y="14"/>
                </a:cxn>
                <a:cxn ang="0">
                  <a:pos x="93" y="21"/>
                </a:cxn>
                <a:cxn ang="0">
                  <a:pos x="90" y="38"/>
                </a:cxn>
                <a:cxn ang="0">
                  <a:pos x="84" y="49"/>
                </a:cxn>
                <a:cxn ang="0">
                  <a:pos x="80" y="46"/>
                </a:cxn>
                <a:cxn ang="0">
                  <a:pos x="72" y="55"/>
                </a:cxn>
                <a:cxn ang="0">
                  <a:pos x="68" y="59"/>
                </a:cxn>
                <a:cxn ang="0">
                  <a:pos x="57" y="48"/>
                </a:cxn>
                <a:cxn ang="0">
                  <a:pos x="37" y="71"/>
                </a:cxn>
                <a:cxn ang="0">
                  <a:pos x="41" y="90"/>
                </a:cxn>
                <a:cxn ang="0">
                  <a:pos x="35" y="88"/>
                </a:cxn>
                <a:cxn ang="0">
                  <a:pos x="30" y="89"/>
                </a:cxn>
                <a:cxn ang="0">
                  <a:pos x="28" y="95"/>
                </a:cxn>
                <a:cxn ang="0">
                  <a:pos x="29" y="100"/>
                </a:cxn>
                <a:cxn ang="0">
                  <a:pos x="26" y="106"/>
                </a:cxn>
                <a:cxn ang="0">
                  <a:pos x="11" y="104"/>
                </a:cxn>
                <a:cxn ang="0">
                  <a:pos x="5" y="126"/>
                </a:cxn>
                <a:cxn ang="0">
                  <a:pos x="12" y="138"/>
                </a:cxn>
              </a:cxnLst>
              <a:rect l="0" t="0" r="r" b="b"/>
              <a:pathLst>
                <a:path w="166" h="139">
                  <a:moveTo>
                    <a:pt x="12" y="139"/>
                  </a:moveTo>
                  <a:cubicBezTo>
                    <a:pt x="11" y="139"/>
                    <a:pt x="9" y="139"/>
                    <a:pt x="8" y="138"/>
                  </a:cubicBezTo>
                  <a:cubicBezTo>
                    <a:pt x="6" y="137"/>
                    <a:pt x="6" y="136"/>
                    <a:pt x="5" y="135"/>
                  </a:cubicBezTo>
                  <a:cubicBezTo>
                    <a:pt x="3" y="132"/>
                    <a:pt x="2" y="130"/>
                    <a:pt x="1" y="127"/>
                  </a:cubicBezTo>
                  <a:cubicBezTo>
                    <a:pt x="1" y="125"/>
                    <a:pt x="0" y="122"/>
                    <a:pt x="0" y="119"/>
                  </a:cubicBezTo>
                  <a:cubicBezTo>
                    <a:pt x="0" y="116"/>
                    <a:pt x="0" y="113"/>
                    <a:pt x="1" y="111"/>
                  </a:cubicBezTo>
                  <a:cubicBezTo>
                    <a:pt x="1" y="109"/>
                    <a:pt x="1" y="108"/>
                    <a:pt x="2" y="106"/>
                  </a:cubicBezTo>
                  <a:cubicBezTo>
                    <a:pt x="2" y="105"/>
                    <a:pt x="3" y="104"/>
                    <a:pt x="4" y="102"/>
                  </a:cubicBezTo>
                  <a:cubicBezTo>
                    <a:pt x="5" y="101"/>
                    <a:pt x="6" y="100"/>
                    <a:pt x="7" y="99"/>
                  </a:cubicBezTo>
                  <a:cubicBezTo>
                    <a:pt x="9" y="98"/>
                    <a:pt x="10" y="97"/>
                    <a:pt x="12" y="97"/>
                  </a:cubicBezTo>
                  <a:cubicBezTo>
                    <a:pt x="14" y="96"/>
                    <a:pt x="15" y="96"/>
                    <a:pt x="17" y="96"/>
                  </a:cubicBezTo>
                  <a:cubicBezTo>
                    <a:pt x="18" y="96"/>
                    <a:pt x="20" y="96"/>
                    <a:pt x="21" y="97"/>
                  </a:cubicBezTo>
                  <a:cubicBezTo>
                    <a:pt x="24" y="98"/>
                    <a:pt x="27" y="99"/>
                    <a:pt x="29" y="100"/>
                  </a:cubicBezTo>
                  <a:cubicBezTo>
                    <a:pt x="25" y="106"/>
                    <a:pt x="25" y="106"/>
                    <a:pt x="25" y="106"/>
                  </a:cubicBezTo>
                  <a:cubicBezTo>
                    <a:pt x="23" y="104"/>
                    <a:pt x="23" y="104"/>
                    <a:pt x="23" y="104"/>
                  </a:cubicBezTo>
                  <a:cubicBezTo>
                    <a:pt x="23" y="103"/>
                    <a:pt x="22" y="103"/>
                    <a:pt x="22" y="102"/>
                  </a:cubicBezTo>
                  <a:cubicBezTo>
                    <a:pt x="22" y="101"/>
                    <a:pt x="21" y="100"/>
                    <a:pt x="21" y="99"/>
                  </a:cubicBezTo>
                  <a:cubicBezTo>
                    <a:pt x="21" y="99"/>
                    <a:pt x="21" y="98"/>
                    <a:pt x="21" y="97"/>
                  </a:cubicBezTo>
                  <a:cubicBezTo>
                    <a:pt x="20" y="96"/>
                    <a:pt x="20" y="95"/>
                    <a:pt x="20" y="94"/>
                  </a:cubicBezTo>
                  <a:cubicBezTo>
                    <a:pt x="20" y="93"/>
                    <a:pt x="21" y="93"/>
                    <a:pt x="21" y="92"/>
                  </a:cubicBezTo>
                  <a:cubicBezTo>
                    <a:pt x="21" y="91"/>
                    <a:pt x="21" y="90"/>
                    <a:pt x="22" y="89"/>
                  </a:cubicBezTo>
                  <a:cubicBezTo>
                    <a:pt x="22" y="88"/>
                    <a:pt x="22" y="88"/>
                    <a:pt x="23" y="87"/>
                  </a:cubicBezTo>
                  <a:cubicBezTo>
                    <a:pt x="24" y="85"/>
                    <a:pt x="25" y="84"/>
                    <a:pt x="27" y="83"/>
                  </a:cubicBezTo>
                  <a:cubicBezTo>
                    <a:pt x="28" y="83"/>
                    <a:pt x="28" y="82"/>
                    <a:pt x="29" y="82"/>
                  </a:cubicBezTo>
                  <a:cubicBezTo>
                    <a:pt x="30" y="82"/>
                    <a:pt x="31" y="81"/>
                    <a:pt x="32" y="81"/>
                  </a:cubicBezTo>
                  <a:cubicBezTo>
                    <a:pt x="33" y="81"/>
                    <a:pt x="34" y="81"/>
                    <a:pt x="35" y="82"/>
                  </a:cubicBezTo>
                  <a:cubicBezTo>
                    <a:pt x="36" y="82"/>
                    <a:pt x="37" y="82"/>
                    <a:pt x="38" y="83"/>
                  </a:cubicBezTo>
                  <a:cubicBezTo>
                    <a:pt x="38" y="83"/>
                    <a:pt x="39" y="84"/>
                    <a:pt x="40" y="84"/>
                  </a:cubicBezTo>
                  <a:cubicBezTo>
                    <a:pt x="41" y="86"/>
                    <a:pt x="41" y="86"/>
                    <a:pt x="41" y="86"/>
                  </a:cubicBezTo>
                  <a:cubicBezTo>
                    <a:pt x="37" y="90"/>
                    <a:pt x="37" y="90"/>
                    <a:pt x="37" y="90"/>
                  </a:cubicBezTo>
                  <a:cubicBezTo>
                    <a:pt x="36" y="88"/>
                    <a:pt x="35" y="87"/>
                    <a:pt x="35" y="85"/>
                  </a:cubicBezTo>
                  <a:cubicBezTo>
                    <a:pt x="34" y="83"/>
                    <a:pt x="34" y="82"/>
                    <a:pt x="34" y="80"/>
                  </a:cubicBezTo>
                  <a:cubicBezTo>
                    <a:pt x="33" y="77"/>
                    <a:pt x="33" y="74"/>
                    <a:pt x="33" y="71"/>
                  </a:cubicBezTo>
                  <a:cubicBezTo>
                    <a:pt x="34" y="64"/>
                    <a:pt x="36" y="58"/>
                    <a:pt x="40" y="53"/>
                  </a:cubicBezTo>
                  <a:cubicBezTo>
                    <a:pt x="41" y="52"/>
                    <a:pt x="43" y="51"/>
                    <a:pt x="44" y="50"/>
                  </a:cubicBezTo>
                  <a:cubicBezTo>
                    <a:pt x="45" y="49"/>
                    <a:pt x="46" y="48"/>
                    <a:pt x="48" y="47"/>
                  </a:cubicBezTo>
                  <a:cubicBezTo>
                    <a:pt x="49" y="46"/>
                    <a:pt x="51" y="46"/>
                    <a:pt x="52" y="45"/>
                  </a:cubicBezTo>
                  <a:cubicBezTo>
                    <a:pt x="54" y="45"/>
                    <a:pt x="56" y="45"/>
                    <a:pt x="57" y="45"/>
                  </a:cubicBezTo>
                  <a:cubicBezTo>
                    <a:pt x="59" y="46"/>
                    <a:pt x="61" y="46"/>
                    <a:pt x="62" y="47"/>
                  </a:cubicBezTo>
                  <a:cubicBezTo>
                    <a:pt x="64" y="48"/>
                    <a:pt x="65" y="49"/>
                    <a:pt x="66" y="50"/>
                  </a:cubicBezTo>
                  <a:cubicBezTo>
                    <a:pt x="67" y="51"/>
                    <a:pt x="69" y="52"/>
                    <a:pt x="69" y="53"/>
                  </a:cubicBezTo>
                  <a:cubicBezTo>
                    <a:pt x="71" y="55"/>
                    <a:pt x="71" y="56"/>
                    <a:pt x="72" y="57"/>
                  </a:cubicBezTo>
                  <a:cubicBezTo>
                    <a:pt x="68" y="59"/>
                    <a:pt x="68" y="59"/>
                    <a:pt x="68" y="59"/>
                  </a:cubicBezTo>
                  <a:cubicBezTo>
                    <a:pt x="68" y="57"/>
                    <a:pt x="68" y="56"/>
                    <a:pt x="68" y="55"/>
                  </a:cubicBezTo>
                  <a:cubicBezTo>
                    <a:pt x="68" y="53"/>
                    <a:pt x="68" y="52"/>
                    <a:pt x="69" y="51"/>
                  </a:cubicBezTo>
                  <a:cubicBezTo>
                    <a:pt x="69" y="48"/>
                    <a:pt x="71" y="46"/>
                    <a:pt x="73" y="44"/>
                  </a:cubicBezTo>
                  <a:cubicBezTo>
                    <a:pt x="74" y="42"/>
                    <a:pt x="75" y="42"/>
                    <a:pt x="76" y="41"/>
                  </a:cubicBezTo>
                  <a:cubicBezTo>
                    <a:pt x="77" y="41"/>
                    <a:pt x="78" y="40"/>
                    <a:pt x="79" y="40"/>
                  </a:cubicBezTo>
                  <a:cubicBezTo>
                    <a:pt x="80" y="40"/>
                    <a:pt x="81" y="40"/>
                    <a:pt x="81" y="40"/>
                  </a:cubicBezTo>
                  <a:cubicBezTo>
                    <a:pt x="83" y="40"/>
                    <a:pt x="85" y="41"/>
                    <a:pt x="86" y="42"/>
                  </a:cubicBezTo>
                  <a:cubicBezTo>
                    <a:pt x="87" y="42"/>
                    <a:pt x="87" y="43"/>
                    <a:pt x="88" y="43"/>
                  </a:cubicBezTo>
                  <a:cubicBezTo>
                    <a:pt x="89" y="45"/>
                    <a:pt x="89" y="45"/>
                    <a:pt x="89" y="45"/>
                  </a:cubicBezTo>
                  <a:cubicBezTo>
                    <a:pt x="83" y="47"/>
                    <a:pt x="83" y="47"/>
                    <a:pt x="83" y="47"/>
                  </a:cubicBezTo>
                  <a:cubicBezTo>
                    <a:pt x="83" y="38"/>
                    <a:pt x="83" y="38"/>
                    <a:pt x="83" y="38"/>
                  </a:cubicBezTo>
                  <a:cubicBezTo>
                    <a:pt x="83" y="36"/>
                    <a:pt x="83" y="35"/>
                    <a:pt x="83" y="33"/>
                  </a:cubicBezTo>
                  <a:cubicBezTo>
                    <a:pt x="83" y="31"/>
                    <a:pt x="83" y="30"/>
                    <a:pt x="83" y="28"/>
                  </a:cubicBezTo>
                  <a:cubicBezTo>
                    <a:pt x="83" y="26"/>
                    <a:pt x="83" y="25"/>
                    <a:pt x="84" y="23"/>
                  </a:cubicBezTo>
                  <a:cubicBezTo>
                    <a:pt x="84" y="21"/>
                    <a:pt x="85" y="20"/>
                    <a:pt x="85" y="18"/>
                  </a:cubicBezTo>
                  <a:cubicBezTo>
                    <a:pt x="86" y="16"/>
                    <a:pt x="87" y="15"/>
                    <a:pt x="88" y="13"/>
                  </a:cubicBezTo>
                  <a:cubicBezTo>
                    <a:pt x="89" y="13"/>
                    <a:pt x="89" y="12"/>
                    <a:pt x="90" y="11"/>
                  </a:cubicBezTo>
                  <a:cubicBezTo>
                    <a:pt x="92" y="9"/>
                    <a:pt x="92" y="9"/>
                    <a:pt x="92" y="9"/>
                  </a:cubicBezTo>
                  <a:cubicBezTo>
                    <a:pt x="93" y="7"/>
                    <a:pt x="93" y="7"/>
                    <a:pt x="93" y="7"/>
                  </a:cubicBezTo>
                  <a:cubicBezTo>
                    <a:pt x="94" y="7"/>
                    <a:pt x="94" y="7"/>
                    <a:pt x="94" y="7"/>
                  </a:cubicBezTo>
                  <a:cubicBezTo>
                    <a:pt x="95" y="6"/>
                    <a:pt x="95" y="6"/>
                    <a:pt x="95" y="6"/>
                  </a:cubicBezTo>
                  <a:cubicBezTo>
                    <a:pt x="95" y="6"/>
                    <a:pt x="95" y="6"/>
                    <a:pt x="95" y="6"/>
                  </a:cubicBezTo>
                  <a:cubicBezTo>
                    <a:pt x="97" y="5"/>
                    <a:pt x="99" y="4"/>
                    <a:pt x="100" y="3"/>
                  </a:cubicBezTo>
                  <a:cubicBezTo>
                    <a:pt x="102" y="2"/>
                    <a:pt x="103" y="2"/>
                    <a:pt x="105" y="1"/>
                  </a:cubicBezTo>
                  <a:cubicBezTo>
                    <a:pt x="107" y="1"/>
                    <a:pt x="109" y="0"/>
                    <a:pt x="111" y="0"/>
                  </a:cubicBezTo>
                  <a:cubicBezTo>
                    <a:pt x="113" y="0"/>
                    <a:pt x="115" y="0"/>
                    <a:pt x="117" y="1"/>
                  </a:cubicBezTo>
                  <a:cubicBezTo>
                    <a:pt x="119" y="2"/>
                    <a:pt x="121" y="3"/>
                    <a:pt x="122" y="5"/>
                  </a:cubicBezTo>
                  <a:cubicBezTo>
                    <a:pt x="124" y="7"/>
                    <a:pt x="125" y="9"/>
                    <a:pt x="125" y="11"/>
                  </a:cubicBezTo>
                  <a:cubicBezTo>
                    <a:pt x="126" y="13"/>
                    <a:pt x="125" y="15"/>
                    <a:pt x="125" y="17"/>
                  </a:cubicBezTo>
                  <a:cubicBezTo>
                    <a:pt x="118" y="14"/>
                    <a:pt x="118" y="14"/>
                    <a:pt x="118" y="14"/>
                  </a:cubicBezTo>
                  <a:cubicBezTo>
                    <a:pt x="120" y="12"/>
                    <a:pt x="120" y="12"/>
                    <a:pt x="120" y="12"/>
                  </a:cubicBezTo>
                  <a:cubicBezTo>
                    <a:pt x="121" y="11"/>
                    <a:pt x="122" y="10"/>
                    <a:pt x="123" y="10"/>
                  </a:cubicBezTo>
                  <a:cubicBezTo>
                    <a:pt x="124" y="9"/>
                    <a:pt x="125" y="8"/>
                    <a:pt x="126" y="8"/>
                  </a:cubicBezTo>
                  <a:cubicBezTo>
                    <a:pt x="127" y="7"/>
                    <a:pt x="128" y="7"/>
                    <a:pt x="129" y="6"/>
                  </a:cubicBezTo>
                  <a:cubicBezTo>
                    <a:pt x="130" y="6"/>
                    <a:pt x="131" y="6"/>
                    <a:pt x="132" y="6"/>
                  </a:cubicBezTo>
                  <a:cubicBezTo>
                    <a:pt x="133" y="6"/>
                    <a:pt x="134" y="5"/>
                    <a:pt x="135" y="5"/>
                  </a:cubicBezTo>
                  <a:cubicBezTo>
                    <a:pt x="136" y="5"/>
                    <a:pt x="137" y="5"/>
                    <a:pt x="138" y="5"/>
                  </a:cubicBezTo>
                  <a:cubicBezTo>
                    <a:pt x="141" y="6"/>
                    <a:pt x="141" y="6"/>
                    <a:pt x="141" y="6"/>
                  </a:cubicBezTo>
                  <a:cubicBezTo>
                    <a:pt x="142" y="6"/>
                    <a:pt x="142" y="6"/>
                    <a:pt x="142" y="6"/>
                  </a:cubicBezTo>
                  <a:cubicBezTo>
                    <a:pt x="143" y="6"/>
                    <a:pt x="144" y="7"/>
                    <a:pt x="144" y="8"/>
                  </a:cubicBezTo>
                  <a:cubicBezTo>
                    <a:pt x="146" y="14"/>
                    <a:pt x="146" y="14"/>
                    <a:pt x="146" y="14"/>
                  </a:cubicBezTo>
                  <a:cubicBezTo>
                    <a:pt x="147" y="16"/>
                    <a:pt x="147" y="18"/>
                    <a:pt x="148" y="20"/>
                  </a:cubicBezTo>
                  <a:cubicBezTo>
                    <a:pt x="142" y="20"/>
                    <a:pt x="142" y="20"/>
                    <a:pt x="142" y="20"/>
                  </a:cubicBezTo>
                  <a:cubicBezTo>
                    <a:pt x="143" y="18"/>
                    <a:pt x="143" y="18"/>
                    <a:pt x="143" y="18"/>
                  </a:cubicBezTo>
                  <a:cubicBezTo>
                    <a:pt x="144" y="17"/>
                    <a:pt x="144" y="16"/>
                    <a:pt x="145" y="16"/>
                  </a:cubicBezTo>
                  <a:cubicBezTo>
                    <a:pt x="145" y="15"/>
                    <a:pt x="146" y="14"/>
                    <a:pt x="147" y="14"/>
                  </a:cubicBezTo>
                  <a:cubicBezTo>
                    <a:pt x="147" y="13"/>
                    <a:pt x="148" y="13"/>
                    <a:pt x="149" y="12"/>
                  </a:cubicBezTo>
                  <a:cubicBezTo>
                    <a:pt x="150" y="12"/>
                    <a:pt x="151" y="12"/>
                    <a:pt x="152" y="11"/>
                  </a:cubicBezTo>
                  <a:cubicBezTo>
                    <a:pt x="153" y="11"/>
                    <a:pt x="154" y="11"/>
                    <a:pt x="155" y="12"/>
                  </a:cubicBezTo>
                  <a:cubicBezTo>
                    <a:pt x="155" y="12"/>
                    <a:pt x="156" y="12"/>
                    <a:pt x="157" y="13"/>
                  </a:cubicBezTo>
                  <a:cubicBezTo>
                    <a:pt x="158" y="13"/>
                    <a:pt x="159" y="13"/>
                    <a:pt x="159" y="14"/>
                  </a:cubicBezTo>
                  <a:cubicBezTo>
                    <a:pt x="160" y="15"/>
                    <a:pt x="162" y="16"/>
                    <a:pt x="163" y="17"/>
                  </a:cubicBezTo>
                  <a:cubicBezTo>
                    <a:pt x="163" y="18"/>
                    <a:pt x="163" y="18"/>
                    <a:pt x="164" y="19"/>
                  </a:cubicBezTo>
                  <a:cubicBezTo>
                    <a:pt x="164" y="20"/>
                    <a:pt x="165" y="20"/>
                    <a:pt x="165" y="21"/>
                  </a:cubicBezTo>
                  <a:cubicBezTo>
                    <a:pt x="166" y="23"/>
                    <a:pt x="166" y="24"/>
                    <a:pt x="166" y="26"/>
                  </a:cubicBezTo>
                  <a:cubicBezTo>
                    <a:pt x="166" y="26"/>
                    <a:pt x="166" y="27"/>
                    <a:pt x="166" y="28"/>
                  </a:cubicBezTo>
                  <a:cubicBezTo>
                    <a:pt x="166" y="30"/>
                    <a:pt x="166" y="30"/>
                    <a:pt x="166" y="30"/>
                  </a:cubicBezTo>
                  <a:cubicBezTo>
                    <a:pt x="166" y="31"/>
                    <a:pt x="166" y="31"/>
                    <a:pt x="166" y="31"/>
                  </a:cubicBezTo>
                  <a:cubicBezTo>
                    <a:pt x="165" y="30"/>
                    <a:pt x="165" y="30"/>
                    <a:pt x="165" y="30"/>
                  </a:cubicBezTo>
                  <a:cubicBezTo>
                    <a:pt x="165" y="30"/>
                    <a:pt x="165" y="30"/>
                    <a:pt x="165" y="30"/>
                  </a:cubicBezTo>
                  <a:cubicBezTo>
                    <a:pt x="165" y="28"/>
                    <a:pt x="165" y="28"/>
                    <a:pt x="165" y="28"/>
                  </a:cubicBezTo>
                  <a:cubicBezTo>
                    <a:pt x="165" y="27"/>
                    <a:pt x="165" y="27"/>
                    <a:pt x="165" y="26"/>
                  </a:cubicBezTo>
                  <a:cubicBezTo>
                    <a:pt x="164" y="25"/>
                    <a:pt x="164" y="23"/>
                    <a:pt x="163" y="22"/>
                  </a:cubicBezTo>
                  <a:cubicBezTo>
                    <a:pt x="163" y="22"/>
                    <a:pt x="162" y="21"/>
                    <a:pt x="162" y="21"/>
                  </a:cubicBezTo>
                  <a:cubicBezTo>
                    <a:pt x="161" y="20"/>
                    <a:pt x="161" y="20"/>
                    <a:pt x="160" y="19"/>
                  </a:cubicBezTo>
                  <a:cubicBezTo>
                    <a:pt x="159" y="18"/>
                    <a:pt x="158" y="17"/>
                    <a:pt x="157" y="17"/>
                  </a:cubicBezTo>
                  <a:cubicBezTo>
                    <a:pt x="157" y="16"/>
                    <a:pt x="156" y="16"/>
                    <a:pt x="155" y="16"/>
                  </a:cubicBezTo>
                  <a:cubicBezTo>
                    <a:pt x="155" y="16"/>
                    <a:pt x="154" y="16"/>
                    <a:pt x="154" y="16"/>
                  </a:cubicBezTo>
                  <a:cubicBezTo>
                    <a:pt x="153" y="16"/>
                    <a:pt x="153" y="16"/>
                    <a:pt x="152" y="16"/>
                  </a:cubicBezTo>
                  <a:cubicBezTo>
                    <a:pt x="152" y="16"/>
                    <a:pt x="151" y="16"/>
                    <a:pt x="151" y="16"/>
                  </a:cubicBezTo>
                  <a:cubicBezTo>
                    <a:pt x="151" y="17"/>
                    <a:pt x="150" y="17"/>
                    <a:pt x="150" y="17"/>
                  </a:cubicBezTo>
                  <a:cubicBezTo>
                    <a:pt x="149" y="18"/>
                    <a:pt x="149" y="18"/>
                    <a:pt x="149" y="18"/>
                  </a:cubicBezTo>
                  <a:cubicBezTo>
                    <a:pt x="149" y="19"/>
                    <a:pt x="148" y="19"/>
                    <a:pt x="148" y="20"/>
                  </a:cubicBezTo>
                  <a:cubicBezTo>
                    <a:pt x="148" y="22"/>
                    <a:pt x="148" y="22"/>
                    <a:pt x="148" y="22"/>
                  </a:cubicBezTo>
                  <a:cubicBezTo>
                    <a:pt x="147" y="23"/>
                    <a:pt x="146" y="24"/>
                    <a:pt x="144" y="24"/>
                  </a:cubicBezTo>
                  <a:cubicBezTo>
                    <a:pt x="143" y="23"/>
                    <a:pt x="143" y="23"/>
                    <a:pt x="142" y="22"/>
                  </a:cubicBezTo>
                  <a:cubicBezTo>
                    <a:pt x="142" y="22"/>
                    <a:pt x="142" y="22"/>
                    <a:pt x="142" y="22"/>
                  </a:cubicBezTo>
                  <a:cubicBezTo>
                    <a:pt x="140" y="16"/>
                    <a:pt x="140" y="16"/>
                    <a:pt x="140" y="16"/>
                  </a:cubicBezTo>
                  <a:cubicBezTo>
                    <a:pt x="138" y="11"/>
                    <a:pt x="138" y="11"/>
                    <a:pt x="138" y="11"/>
                  </a:cubicBezTo>
                  <a:cubicBezTo>
                    <a:pt x="140" y="13"/>
                    <a:pt x="140" y="13"/>
                    <a:pt x="140" y="13"/>
                  </a:cubicBezTo>
                  <a:cubicBezTo>
                    <a:pt x="138" y="12"/>
                    <a:pt x="138" y="12"/>
                    <a:pt x="138" y="12"/>
                  </a:cubicBezTo>
                  <a:cubicBezTo>
                    <a:pt x="137" y="12"/>
                    <a:pt x="136" y="12"/>
                    <a:pt x="136" y="12"/>
                  </a:cubicBezTo>
                  <a:cubicBezTo>
                    <a:pt x="135" y="12"/>
                    <a:pt x="134" y="13"/>
                    <a:pt x="133" y="13"/>
                  </a:cubicBezTo>
                  <a:cubicBezTo>
                    <a:pt x="133" y="13"/>
                    <a:pt x="132" y="13"/>
                    <a:pt x="131" y="13"/>
                  </a:cubicBezTo>
                  <a:cubicBezTo>
                    <a:pt x="131" y="14"/>
                    <a:pt x="130" y="14"/>
                    <a:pt x="129" y="14"/>
                  </a:cubicBezTo>
                  <a:cubicBezTo>
                    <a:pt x="128" y="16"/>
                    <a:pt x="128" y="16"/>
                    <a:pt x="128" y="16"/>
                  </a:cubicBezTo>
                  <a:cubicBezTo>
                    <a:pt x="126" y="17"/>
                    <a:pt x="126" y="17"/>
                    <a:pt x="126" y="17"/>
                  </a:cubicBezTo>
                  <a:cubicBezTo>
                    <a:pt x="124" y="19"/>
                    <a:pt x="124" y="19"/>
                    <a:pt x="124" y="19"/>
                  </a:cubicBezTo>
                  <a:cubicBezTo>
                    <a:pt x="123" y="21"/>
                    <a:pt x="120" y="21"/>
                    <a:pt x="119" y="19"/>
                  </a:cubicBezTo>
                  <a:cubicBezTo>
                    <a:pt x="118" y="19"/>
                    <a:pt x="117" y="17"/>
                    <a:pt x="117" y="16"/>
                  </a:cubicBezTo>
                  <a:cubicBezTo>
                    <a:pt x="117" y="16"/>
                    <a:pt x="117" y="16"/>
                    <a:pt x="117" y="16"/>
                  </a:cubicBezTo>
                  <a:cubicBezTo>
                    <a:pt x="117" y="15"/>
                    <a:pt x="117" y="14"/>
                    <a:pt x="117" y="13"/>
                  </a:cubicBezTo>
                  <a:cubicBezTo>
                    <a:pt x="117" y="12"/>
                    <a:pt x="117" y="11"/>
                    <a:pt x="116" y="10"/>
                  </a:cubicBezTo>
                  <a:cubicBezTo>
                    <a:pt x="116" y="10"/>
                    <a:pt x="115" y="9"/>
                    <a:pt x="114" y="9"/>
                  </a:cubicBezTo>
                  <a:cubicBezTo>
                    <a:pt x="113" y="9"/>
                    <a:pt x="112" y="9"/>
                    <a:pt x="111" y="9"/>
                  </a:cubicBezTo>
                  <a:cubicBezTo>
                    <a:pt x="110" y="9"/>
                    <a:pt x="109" y="9"/>
                    <a:pt x="107" y="10"/>
                  </a:cubicBezTo>
                  <a:cubicBezTo>
                    <a:pt x="106" y="10"/>
                    <a:pt x="105" y="10"/>
                    <a:pt x="104" y="11"/>
                  </a:cubicBezTo>
                  <a:cubicBezTo>
                    <a:pt x="102" y="11"/>
                    <a:pt x="102" y="12"/>
                    <a:pt x="100" y="13"/>
                  </a:cubicBezTo>
                  <a:cubicBezTo>
                    <a:pt x="99" y="13"/>
                    <a:pt x="99" y="13"/>
                    <a:pt x="99" y="13"/>
                  </a:cubicBezTo>
                  <a:cubicBezTo>
                    <a:pt x="99" y="14"/>
                    <a:pt x="99" y="14"/>
                    <a:pt x="99" y="14"/>
                  </a:cubicBezTo>
                  <a:cubicBezTo>
                    <a:pt x="99" y="14"/>
                    <a:pt x="99" y="14"/>
                    <a:pt x="99" y="14"/>
                  </a:cubicBezTo>
                  <a:cubicBezTo>
                    <a:pt x="97" y="15"/>
                    <a:pt x="97" y="15"/>
                    <a:pt x="97" y="15"/>
                  </a:cubicBezTo>
                  <a:cubicBezTo>
                    <a:pt x="96" y="17"/>
                    <a:pt x="96" y="17"/>
                    <a:pt x="96" y="17"/>
                  </a:cubicBezTo>
                  <a:cubicBezTo>
                    <a:pt x="95" y="18"/>
                    <a:pt x="95" y="18"/>
                    <a:pt x="95" y="18"/>
                  </a:cubicBezTo>
                  <a:cubicBezTo>
                    <a:pt x="94" y="19"/>
                    <a:pt x="93" y="20"/>
                    <a:pt x="93" y="21"/>
                  </a:cubicBezTo>
                  <a:cubicBezTo>
                    <a:pt x="92" y="23"/>
                    <a:pt x="92" y="24"/>
                    <a:pt x="91" y="25"/>
                  </a:cubicBezTo>
                  <a:cubicBezTo>
                    <a:pt x="91" y="26"/>
                    <a:pt x="91" y="28"/>
                    <a:pt x="90" y="29"/>
                  </a:cubicBezTo>
                  <a:cubicBezTo>
                    <a:pt x="90" y="31"/>
                    <a:pt x="90" y="32"/>
                    <a:pt x="90" y="33"/>
                  </a:cubicBezTo>
                  <a:cubicBezTo>
                    <a:pt x="90" y="35"/>
                    <a:pt x="90" y="36"/>
                    <a:pt x="90" y="38"/>
                  </a:cubicBezTo>
                  <a:cubicBezTo>
                    <a:pt x="90" y="47"/>
                    <a:pt x="90" y="47"/>
                    <a:pt x="90" y="47"/>
                  </a:cubicBezTo>
                  <a:cubicBezTo>
                    <a:pt x="90" y="49"/>
                    <a:pt x="88" y="50"/>
                    <a:pt x="86" y="50"/>
                  </a:cubicBezTo>
                  <a:cubicBezTo>
                    <a:pt x="85" y="50"/>
                    <a:pt x="84" y="50"/>
                    <a:pt x="84" y="49"/>
                  </a:cubicBezTo>
                  <a:cubicBezTo>
                    <a:pt x="84" y="49"/>
                    <a:pt x="84" y="49"/>
                    <a:pt x="84" y="49"/>
                  </a:cubicBezTo>
                  <a:cubicBezTo>
                    <a:pt x="83" y="48"/>
                    <a:pt x="83" y="48"/>
                    <a:pt x="83" y="48"/>
                  </a:cubicBezTo>
                  <a:cubicBezTo>
                    <a:pt x="83" y="48"/>
                    <a:pt x="82" y="48"/>
                    <a:pt x="82" y="47"/>
                  </a:cubicBezTo>
                  <a:cubicBezTo>
                    <a:pt x="82" y="47"/>
                    <a:pt x="81" y="47"/>
                    <a:pt x="80" y="46"/>
                  </a:cubicBezTo>
                  <a:cubicBezTo>
                    <a:pt x="80" y="46"/>
                    <a:pt x="80" y="46"/>
                    <a:pt x="80" y="46"/>
                  </a:cubicBezTo>
                  <a:cubicBezTo>
                    <a:pt x="79" y="46"/>
                    <a:pt x="79" y="46"/>
                    <a:pt x="79" y="46"/>
                  </a:cubicBezTo>
                  <a:cubicBezTo>
                    <a:pt x="78" y="47"/>
                    <a:pt x="77" y="47"/>
                    <a:pt x="76" y="48"/>
                  </a:cubicBezTo>
                  <a:cubicBezTo>
                    <a:pt x="75" y="49"/>
                    <a:pt x="74" y="50"/>
                    <a:pt x="73" y="52"/>
                  </a:cubicBezTo>
                  <a:cubicBezTo>
                    <a:pt x="73" y="53"/>
                    <a:pt x="73" y="54"/>
                    <a:pt x="72" y="55"/>
                  </a:cubicBezTo>
                  <a:cubicBezTo>
                    <a:pt x="72" y="56"/>
                    <a:pt x="72" y="57"/>
                    <a:pt x="72" y="58"/>
                  </a:cubicBezTo>
                  <a:cubicBezTo>
                    <a:pt x="72" y="58"/>
                    <a:pt x="72" y="58"/>
                    <a:pt x="72" y="58"/>
                  </a:cubicBezTo>
                  <a:cubicBezTo>
                    <a:pt x="73" y="59"/>
                    <a:pt x="72" y="60"/>
                    <a:pt x="71" y="60"/>
                  </a:cubicBezTo>
                  <a:cubicBezTo>
                    <a:pt x="70" y="60"/>
                    <a:pt x="69" y="60"/>
                    <a:pt x="68" y="59"/>
                  </a:cubicBezTo>
                  <a:cubicBezTo>
                    <a:pt x="68" y="58"/>
                    <a:pt x="67" y="57"/>
                    <a:pt x="66" y="56"/>
                  </a:cubicBezTo>
                  <a:cubicBezTo>
                    <a:pt x="66" y="54"/>
                    <a:pt x="65" y="53"/>
                    <a:pt x="64" y="52"/>
                  </a:cubicBezTo>
                  <a:cubicBezTo>
                    <a:pt x="63" y="51"/>
                    <a:pt x="62" y="50"/>
                    <a:pt x="61" y="50"/>
                  </a:cubicBezTo>
                  <a:cubicBezTo>
                    <a:pt x="59" y="49"/>
                    <a:pt x="58" y="48"/>
                    <a:pt x="57" y="48"/>
                  </a:cubicBezTo>
                  <a:cubicBezTo>
                    <a:pt x="54" y="48"/>
                    <a:pt x="51" y="48"/>
                    <a:pt x="49" y="49"/>
                  </a:cubicBezTo>
                  <a:cubicBezTo>
                    <a:pt x="48" y="50"/>
                    <a:pt x="46" y="51"/>
                    <a:pt x="45" y="52"/>
                  </a:cubicBezTo>
                  <a:cubicBezTo>
                    <a:pt x="44" y="53"/>
                    <a:pt x="43" y="54"/>
                    <a:pt x="42" y="55"/>
                  </a:cubicBezTo>
                  <a:cubicBezTo>
                    <a:pt x="39" y="59"/>
                    <a:pt x="37" y="65"/>
                    <a:pt x="37" y="71"/>
                  </a:cubicBezTo>
                  <a:cubicBezTo>
                    <a:pt x="37" y="74"/>
                    <a:pt x="37" y="76"/>
                    <a:pt x="38" y="79"/>
                  </a:cubicBezTo>
                  <a:cubicBezTo>
                    <a:pt x="39" y="80"/>
                    <a:pt x="39" y="82"/>
                    <a:pt x="40" y="83"/>
                  </a:cubicBezTo>
                  <a:cubicBezTo>
                    <a:pt x="40" y="84"/>
                    <a:pt x="41" y="85"/>
                    <a:pt x="42" y="87"/>
                  </a:cubicBezTo>
                  <a:cubicBezTo>
                    <a:pt x="43" y="88"/>
                    <a:pt x="42" y="90"/>
                    <a:pt x="41" y="90"/>
                  </a:cubicBezTo>
                  <a:cubicBezTo>
                    <a:pt x="40" y="91"/>
                    <a:pt x="39" y="91"/>
                    <a:pt x="38" y="90"/>
                  </a:cubicBezTo>
                  <a:cubicBezTo>
                    <a:pt x="37" y="90"/>
                    <a:pt x="37" y="90"/>
                    <a:pt x="37" y="90"/>
                  </a:cubicBezTo>
                  <a:cubicBezTo>
                    <a:pt x="36" y="89"/>
                    <a:pt x="36" y="89"/>
                    <a:pt x="36" y="89"/>
                  </a:cubicBezTo>
                  <a:cubicBezTo>
                    <a:pt x="36" y="89"/>
                    <a:pt x="35" y="89"/>
                    <a:pt x="35" y="88"/>
                  </a:cubicBezTo>
                  <a:cubicBezTo>
                    <a:pt x="34" y="88"/>
                    <a:pt x="34" y="88"/>
                    <a:pt x="34" y="88"/>
                  </a:cubicBezTo>
                  <a:cubicBezTo>
                    <a:pt x="33" y="88"/>
                    <a:pt x="33" y="88"/>
                    <a:pt x="32" y="88"/>
                  </a:cubicBezTo>
                  <a:cubicBezTo>
                    <a:pt x="32" y="88"/>
                    <a:pt x="32" y="88"/>
                    <a:pt x="31" y="88"/>
                  </a:cubicBezTo>
                  <a:cubicBezTo>
                    <a:pt x="30" y="89"/>
                    <a:pt x="30" y="89"/>
                    <a:pt x="30" y="89"/>
                  </a:cubicBezTo>
                  <a:cubicBezTo>
                    <a:pt x="30" y="89"/>
                    <a:pt x="29" y="90"/>
                    <a:pt x="29" y="91"/>
                  </a:cubicBezTo>
                  <a:cubicBezTo>
                    <a:pt x="29" y="91"/>
                    <a:pt x="28" y="91"/>
                    <a:pt x="28" y="92"/>
                  </a:cubicBezTo>
                  <a:cubicBezTo>
                    <a:pt x="28" y="92"/>
                    <a:pt x="28" y="93"/>
                    <a:pt x="28" y="93"/>
                  </a:cubicBezTo>
                  <a:cubicBezTo>
                    <a:pt x="28" y="94"/>
                    <a:pt x="28" y="94"/>
                    <a:pt x="28" y="95"/>
                  </a:cubicBezTo>
                  <a:cubicBezTo>
                    <a:pt x="28" y="95"/>
                    <a:pt x="27" y="96"/>
                    <a:pt x="28" y="96"/>
                  </a:cubicBezTo>
                  <a:cubicBezTo>
                    <a:pt x="28" y="96"/>
                    <a:pt x="28" y="97"/>
                    <a:pt x="28" y="97"/>
                  </a:cubicBezTo>
                  <a:cubicBezTo>
                    <a:pt x="28" y="98"/>
                    <a:pt x="28" y="98"/>
                    <a:pt x="28" y="99"/>
                  </a:cubicBezTo>
                  <a:cubicBezTo>
                    <a:pt x="29" y="99"/>
                    <a:pt x="29" y="99"/>
                    <a:pt x="29" y="100"/>
                  </a:cubicBezTo>
                  <a:cubicBezTo>
                    <a:pt x="29" y="100"/>
                    <a:pt x="30" y="100"/>
                    <a:pt x="30" y="101"/>
                  </a:cubicBezTo>
                  <a:cubicBezTo>
                    <a:pt x="30" y="101"/>
                    <a:pt x="30" y="101"/>
                    <a:pt x="30" y="101"/>
                  </a:cubicBezTo>
                  <a:cubicBezTo>
                    <a:pt x="32" y="103"/>
                    <a:pt x="31" y="105"/>
                    <a:pt x="30" y="106"/>
                  </a:cubicBezTo>
                  <a:cubicBezTo>
                    <a:pt x="29" y="107"/>
                    <a:pt x="27" y="107"/>
                    <a:pt x="26" y="106"/>
                  </a:cubicBezTo>
                  <a:cubicBezTo>
                    <a:pt x="24" y="105"/>
                    <a:pt x="22" y="104"/>
                    <a:pt x="20" y="103"/>
                  </a:cubicBezTo>
                  <a:cubicBezTo>
                    <a:pt x="18" y="103"/>
                    <a:pt x="17" y="103"/>
                    <a:pt x="16" y="103"/>
                  </a:cubicBezTo>
                  <a:cubicBezTo>
                    <a:pt x="15" y="103"/>
                    <a:pt x="14" y="103"/>
                    <a:pt x="14" y="103"/>
                  </a:cubicBezTo>
                  <a:cubicBezTo>
                    <a:pt x="13" y="103"/>
                    <a:pt x="12" y="103"/>
                    <a:pt x="11" y="104"/>
                  </a:cubicBezTo>
                  <a:cubicBezTo>
                    <a:pt x="10" y="104"/>
                    <a:pt x="10" y="105"/>
                    <a:pt x="9" y="106"/>
                  </a:cubicBezTo>
                  <a:cubicBezTo>
                    <a:pt x="8" y="107"/>
                    <a:pt x="8" y="108"/>
                    <a:pt x="7" y="109"/>
                  </a:cubicBezTo>
                  <a:cubicBezTo>
                    <a:pt x="7" y="110"/>
                    <a:pt x="6" y="111"/>
                    <a:pt x="6" y="112"/>
                  </a:cubicBezTo>
                  <a:cubicBezTo>
                    <a:pt x="5" y="116"/>
                    <a:pt x="4" y="122"/>
                    <a:pt x="5" y="126"/>
                  </a:cubicBezTo>
                  <a:cubicBezTo>
                    <a:pt x="5" y="129"/>
                    <a:pt x="6" y="131"/>
                    <a:pt x="7" y="134"/>
                  </a:cubicBezTo>
                  <a:cubicBezTo>
                    <a:pt x="7" y="135"/>
                    <a:pt x="8" y="136"/>
                    <a:pt x="9" y="137"/>
                  </a:cubicBezTo>
                  <a:cubicBezTo>
                    <a:pt x="10" y="137"/>
                    <a:pt x="10" y="138"/>
                    <a:pt x="12" y="138"/>
                  </a:cubicBezTo>
                  <a:cubicBezTo>
                    <a:pt x="12" y="138"/>
                    <a:pt x="12" y="138"/>
                    <a:pt x="12" y="138"/>
                  </a:cubicBezTo>
                  <a:cubicBezTo>
                    <a:pt x="12" y="138"/>
                    <a:pt x="12" y="138"/>
                    <a:pt x="12" y="138"/>
                  </a:cubicBezTo>
                  <a:lnTo>
                    <a:pt x="12" y="139"/>
                  </a:lnTo>
                  <a:close/>
                </a:path>
              </a:pathLst>
            </a:custGeom>
            <a:grpFill/>
            <a:ln w="9525">
              <a:noFill/>
              <a:round/>
            </a:ln>
          </p:spPr>
          <p:txBody>
            <a:bodyPr vert="horz" wrap="square" lIns="68580" tIns="34290" rIns="68580" bIns="34290" numCol="1" anchor="t" anchorCtr="0" compatLnSpc="1"/>
            <a:lstStyle/>
            <a:p>
              <a:endParaRPr lang="en-US"/>
            </a:p>
          </p:txBody>
        </p:sp>
      </p:grpSp>
      <p:grpSp>
        <p:nvGrpSpPr>
          <p:cNvPr id="88" name="Group 71"/>
          <p:cNvGrpSpPr/>
          <p:nvPr/>
        </p:nvGrpSpPr>
        <p:grpSpPr>
          <a:xfrm>
            <a:off x="5208747" y="1579087"/>
            <a:ext cx="746283" cy="745332"/>
            <a:chOff x="4338638" y="4006851"/>
            <a:chExt cx="758825" cy="666750"/>
          </a:xfrm>
          <a:solidFill>
            <a:schemeClr val="bg1"/>
          </a:solidFill>
        </p:grpSpPr>
        <p:sp>
          <p:nvSpPr>
            <p:cNvPr id="90" name="Rectangle 114"/>
            <p:cNvSpPr>
              <a:spLocks noChangeArrowheads="1"/>
            </p:cNvSpPr>
            <p:nvPr/>
          </p:nvSpPr>
          <p:spPr bwMode="auto">
            <a:xfrm>
              <a:off x="4338638" y="4638676"/>
              <a:ext cx="665163" cy="34925"/>
            </a:xfrm>
            <a:prstGeom prst="rect">
              <a:avLst/>
            </a:prstGeom>
            <a:grpFill/>
            <a:ln w="9525">
              <a:noFill/>
              <a:miter lim="800000"/>
            </a:ln>
          </p:spPr>
          <p:txBody>
            <a:bodyPr vert="horz" wrap="square" lIns="68580" tIns="34290" rIns="68580" bIns="34290" numCol="1" anchor="t" anchorCtr="0" compatLnSpc="1"/>
            <a:lstStyle/>
            <a:p>
              <a:endParaRPr lang="en-US"/>
            </a:p>
          </p:txBody>
        </p:sp>
        <p:sp>
          <p:nvSpPr>
            <p:cNvPr id="91" name="Freeform 115"/>
            <p:cNvSpPr/>
            <p:nvPr/>
          </p:nvSpPr>
          <p:spPr bwMode="auto">
            <a:xfrm>
              <a:off x="4376738" y="4275139"/>
              <a:ext cx="327025" cy="377825"/>
            </a:xfrm>
            <a:custGeom>
              <a:avLst/>
              <a:gdLst/>
              <a:ahLst/>
              <a:cxnLst>
                <a:cxn ang="0">
                  <a:pos x="0" y="227"/>
                </a:cxn>
                <a:cxn ang="0">
                  <a:pos x="35" y="0"/>
                </a:cxn>
                <a:cxn ang="0">
                  <a:pos x="156" y="0"/>
                </a:cxn>
                <a:cxn ang="0">
                  <a:pos x="197" y="226"/>
                </a:cxn>
                <a:cxn ang="0">
                  <a:pos x="0" y="226"/>
                </a:cxn>
              </a:cxnLst>
              <a:rect l="0" t="0" r="r" b="b"/>
              <a:pathLst>
                <a:path w="197" h="227">
                  <a:moveTo>
                    <a:pt x="0" y="227"/>
                  </a:moveTo>
                  <a:cubicBezTo>
                    <a:pt x="0" y="227"/>
                    <a:pt x="87" y="121"/>
                    <a:pt x="35" y="0"/>
                  </a:cubicBezTo>
                  <a:cubicBezTo>
                    <a:pt x="156" y="0"/>
                    <a:pt x="156" y="0"/>
                    <a:pt x="156" y="0"/>
                  </a:cubicBezTo>
                  <a:cubicBezTo>
                    <a:pt x="156" y="0"/>
                    <a:pt x="111" y="150"/>
                    <a:pt x="197" y="226"/>
                  </a:cubicBezTo>
                  <a:cubicBezTo>
                    <a:pt x="0" y="226"/>
                    <a:pt x="0" y="226"/>
                    <a:pt x="0" y="226"/>
                  </a:cubicBezTo>
                </a:path>
              </a:pathLst>
            </a:custGeom>
            <a:grpFill/>
            <a:ln w="9525">
              <a:noFill/>
              <a:round/>
            </a:ln>
          </p:spPr>
          <p:txBody>
            <a:bodyPr vert="horz" wrap="square" lIns="68580" tIns="34290" rIns="68580" bIns="34290" numCol="1" anchor="t" anchorCtr="0" compatLnSpc="1"/>
            <a:lstStyle/>
            <a:p>
              <a:endParaRPr lang="en-US"/>
            </a:p>
          </p:txBody>
        </p:sp>
        <p:sp>
          <p:nvSpPr>
            <p:cNvPr id="92" name="Freeform 116"/>
            <p:cNvSpPr/>
            <p:nvPr/>
          </p:nvSpPr>
          <p:spPr bwMode="auto">
            <a:xfrm>
              <a:off x="4665663" y="4273551"/>
              <a:ext cx="300038" cy="374650"/>
            </a:xfrm>
            <a:custGeom>
              <a:avLst/>
              <a:gdLst/>
              <a:ahLst/>
              <a:cxnLst>
                <a:cxn ang="0">
                  <a:pos x="180" y="225"/>
                </a:cxn>
                <a:cxn ang="0">
                  <a:pos x="139" y="0"/>
                </a:cxn>
                <a:cxn ang="0">
                  <a:pos x="18" y="0"/>
                </a:cxn>
                <a:cxn ang="0">
                  <a:pos x="0" y="178"/>
                </a:cxn>
                <a:cxn ang="0">
                  <a:pos x="26" y="225"/>
                </a:cxn>
                <a:cxn ang="0">
                  <a:pos x="180" y="225"/>
                </a:cxn>
              </a:cxnLst>
              <a:rect l="0" t="0" r="r" b="b"/>
              <a:pathLst>
                <a:path w="180" h="225">
                  <a:moveTo>
                    <a:pt x="180" y="225"/>
                  </a:moveTo>
                  <a:cubicBezTo>
                    <a:pt x="100" y="153"/>
                    <a:pt x="139" y="0"/>
                    <a:pt x="139" y="0"/>
                  </a:cubicBezTo>
                  <a:cubicBezTo>
                    <a:pt x="18" y="0"/>
                    <a:pt x="18" y="0"/>
                    <a:pt x="18" y="0"/>
                  </a:cubicBezTo>
                  <a:cubicBezTo>
                    <a:pt x="35" y="64"/>
                    <a:pt x="38" y="140"/>
                    <a:pt x="0" y="178"/>
                  </a:cubicBezTo>
                  <a:cubicBezTo>
                    <a:pt x="8" y="189"/>
                    <a:pt x="23" y="194"/>
                    <a:pt x="26" y="225"/>
                  </a:cubicBezTo>
                  <a:lnTo>
                    <a:pt x="180" y="225"/>
                  </a:lnTo>
                  <a:close/>
                </a:path>
              </a:pathLst>
            </a:custGeom>
            <a:grpFill/>
            <a:ln w="9525">
              <a:noFill/>
              <a:round/>
            </a:ln>
          </p:spPr>
          <p:txBody>
            <a:bodyPr vert="horz" wrap="square" lIns="68580" tIns="34290" rIns="68580" bIns="34290" numCol="1" anchor="t" anchorCtr="0" compatLnSpc="1"/>
            <a:lstStyle/>
            <a:p>
              <a:endParaRPr lang="en-US"/>
            </a:p>
          </p:txBody>
        </p:sp>
        <p:sp>
          <p:nvSpPr>
            <p:cNvPr id="93" name="Freeform 117"/>
            <p:cNvSpPr/>
            <p:nvPr/>
          </p:nvSpPr>
          <p:spPr bwMode="auto">
            <a:xfrm>
              <a:off x="4659313" y="4068764"/>
              <a:ext cx="438150" cy="201613"/>
            </a:xfrm>
            <a:custGeom>
              <a:avLst/>
              <a:gdLst/>
              <a:ahLst/>
              <a:cxnLst>
                <a:cxn ang="0">
                  <a:pos x="1" y="98"/>
                </a:cxn>
                <a:cxn ang="0">
                  <a:pos x="5" y="79"/>
                </a:cxn>
                <a:cxn ang="0">
                  <a:pos x="32" y="79"/>
                </a:cxn>
                <a:cxn ang="0">
                  <a:pos x="47" y="59"/>
                </a:cxn>
                <a:cxn ang="0">
                  <a:pos x="50" y="37"/>
                </a:cxn>
                <a:cxn ang="0">
                  <a:pos x="56" y="29"/>
                </a:cxn>
                <a:cxn ang="0">
                  <a:pos x="77" y="24"/>
                </a:cxn>
                <a:cxn ang="0">
                  <a:pos x="90" y="23"/>
                </a:cxn>
                <a:cxn ang="0">
                  <a:pos x="99" y="18"/>
                </a:cxn>
                <a:cxn ang="0">
                  <a:pos x="114" y="13"/>
                </a:cxn>
                <a:cxn ang="0">
                  <a:pos x="139" y="0"/>
                </a:cxn>
                <a:cxn ang="0">
                  <a:pos x="154" y="14"/>
                </a:cxn>
                <a:cxn ang="0">
                  <a:pos x="173" y="6"/>
                </a:cxn>
                <a:cxn ang="0">
                  <a:pos x="189" y="19"/>
                </a:cxn>
                <a:cxn ang="0">
                  <a:pos x="207" y="19"/>
                </a:cxn>
                <a:cxn ang="0">
                  <a:pos x="222" y="37"/>
                </a:cxn>
                <a:cxn ang="0">
                  <a:pos x="240" y="39"/>
                </a:cxn>
                <a:cxn ang="0">
                  <a:pos x="248" y="42"/>
                </a:cxn>
                <a:cxn ang="0">
                  <a:pos x="261" y="60"/>
                </a:cxn>
                <a:cxn ang="0">
                  <a:pos x="263" y="73"/>
                </a:cxn>
                <a:cxn ang="0">
                  <a:pos x="255" y="89"/>
                </a:cxn>
                <a:cxn ang="0">
                  <a:pos x="243" y="96"/>
                </a:cxn>
                <a:cxn ang="0">
                  <a:pos x="220" y="92"/>
                </a:cxn>
                <a:cxn ang="0">
                  <a:pos x="219" y="109"/>
                </a:cxn>
                <a:cxn ang="0">
                  <a:pos x="213" y="113"/>
                </a:cxn>
                <a:cxn ang="0">
                  <a:pos x="197" y="107"/>
                </a:cxn>
                <a:cxn ang="0">
                  <a:pos x="181" y="120"/>
                </a:cxn>
                <a:cxn ang="0">
                  <a:pos x="157" y="108"/>
                </a:cxn>
                <a:cxn ang="0">
                  <a:pos x="178" y="117"/>
                </a:cxn>
                <a:cxn ang="0">
                  <a:pos x="192" y="109"/>
                </a:cxn>
                <a:cxn ang="0">
                  <a:pos x="207" y="108"/>
                </a:cxn>
                <a:cxn ang="0">
                  <a:pos x="211" y="107"/>
                </a:cxn>
                <a:cxn ang="0">
                  <a:pos x="216" y="101"/>
                </a:cxn>
                <a:cxn ang="0">
                  <a:pos x="223" y="85"/>
                </a:cxn>
                <a:cxn ang="0">
                  <a:pos x="241" y="88"/>
                </a:cxn>
                <a:cxn ang="0">
                  <a:pos x="245" y="87"/>
                </a:cxn>
                <a:cxn ang="0">
                  <a:pos x="255" y="74"/>
                </a:cxn>
                <a:cxn ang="0">
                  <a:pos x="255" y="72"/>
                </a:cxn>
                <a:cxn ang="0">
                  <a:pos x="248" y="52"/>
                </a:cxn>
                <a:cxn ang="0">
                  <a:pos x="244" y="49"/>
                </a:cxn>
                <a:cxn ang="0">
                  <a:pos x="226" y="47"/>
                </a:cxn>
                <a:cxn ang="0">
                  <a:pos x="214" y="33"/>
                </a:cxn>
                <a:cxn ang="0">
                  <a:pos x="198" y="25"/>
                </a:cxn>
                <a:cxn ang="0">
                  <a:pos x="184" y="20"/>
                </a:cxn>
                <a:cxn ang="0">
                  <a:pos x="172" y="11"/>
                </a:cxn>
                <a:cxn ang="0">
                  <a:pos x="156" y="16"/>
                </a:cxn>
                <a:cxn ang="0">
                  <a:pos x="146" y="4"/>
                </a:cxn>
                <a:cxn ang="0">
                  <a:pos x="121" y="9"/>
                </a:cxn>
                <a:cxn ang="0">
                  <a:pos x="108" y="25"/>
                </a:cxn>
                <a:cxn ang="0">
                  <a:pos x="96" y="23"/>
                </a:cxn>
                <a:cxn ang="0">
                  <a:pos x="90" y="33"/>
                </a:cxn>
                <a:cxn ang="0">
                  <a:pos x="69" y="30"/>
                </a:cxn>
                <a:cxn ang="0">
                  <a:pos x="54" y="47"/>
                </a:cxn>
                <a:cxn ang="0">
                  <a:pos x="46" y="66"/>
                </a:cxn>
                <a:cxn ang="0">
                  <a:pos x="38" y="72"/>
                </a:cxn>
                <a:cxn ang="0">
                  <a:pos x="12" y="79"/>
                </a:cxn>
                <a:cxn ang="0">
                  <a:pos x="3" y="98"/>
                </a:cxn>
                <a:cxn ang="0">
                  <a:pos x="10" y="110"/>
                </a:cxn>
              </a:cxnLst>
              <a:rect l="0" t="0" r="r" b="b"/>
              <a:pathLst>
                <a:path w="263" h="121">
                  <a:moveTo>
                    <a:pt x="10" y="111"/>
                  </a:moveTo>
                  <a:cubicBezTo>
                    <a:pt x="9" y="111"/>
                    <a:pt x="8" y="111"/>
                    <a:pt x="8" y="111"/>
                  </a:cubicBezTo>
                  <a:cubicBezTo>
                    <a:pt x="7" y="110"/>
                    <a:pt x="6" y="110"/>
                    <a:pt x="6" y="110"/>
                  </a:cubicBezTo>
                  <a:cubicBezTo>
                    <a:pt x="5" y="109"/>
                    <a:pt x="4" y="109"/>
                    <a:pt x="4" y="108"/>
                  </a:cubicBezTo>
                  <a:cubicBezTo>
                    <a:pt x="3" y="107"/>
                    <a:pt x="3" y="107"/>
                    <a:pt x="3" y="106"/>
                  </a:cubicBezTo>
                  <a:cubicBezTo>
                    <a:pt x="2" y="105"/>
                    <a:pt x="2" y="103"/>
                    <a:pt x="1" y="102"/>
                  </a:cubicBezTo>
                  <a:cubicBezTo>
                    <a:pt x="1" y="101"/>
                    <a:pt x="1" y="99"/>
                    <a:pt x="1" y="98"/>
                  </a:cubicBezTo>
                  <a:cubicBezTo>
                    <a:pt x="0" y="95"/>
                    <a:pt x="0" y="92"/>
                    <a:pt x="1" y="89"/>
                  </a:cubicBezTo>
                  <a:cubicBezTo>
                    <a:pt x="1" y="88"/>
                    <a:pt x="1" y="87"/>
                    <a:pt x="2" y="85"/>
                  </a:cubicBezTo>
                  <a:cubicBezTo>
                    <a:pt x="2" y="84"/>
                    <a:pt x="2" y="84"/>
                    <a:pt x="2" y="83"/>
                  </a:cubicBezTo>
                  <a:cubicBezTo>
                    <a:pt x="3" y="82"/>
                    <a:pt x="3" y="82"/>
                    <a:pt x="3" y="82"/>
                  </a:cubicBezTo>
                  <a:cubicBezTo>
                    <a:pt x="3" y="81"/>
                    <a:pt x="3" y="81"/>
                    <a:pt x="3" y="81"/>
                  </a:cubicBezTo>
                  <a:cubicBezTo>
                    <a:pt x="4" y="81"/>
                    <a:pt x="4" y="81"/>
                    <a:pt x="4" y="81"/>
                  </a:cubicBezTo>
                  <a:cubicBezTo>
                    <a:pt x="4" y="80"/>
                    <a:pt x="4" y="80"/>
                    <a:pt x="5" y="79"/>
                  </a:cubicBezTo>
                  <a:cubicBezTo>
                    <a:pt x="7" y="77"/>
                    <a:pt x="7" y="77"/>
                    <a:pt x="7" y="77"/>
                  </a:cubicBezTo>
                  <a:cubicBezTo>
                    <a:pt x="8" y="76"/>
                    <a:pt x="8" y="76"/>
                    <a:pt x="8" y="76"/>
                  </a:cubicBezTo>
                  <a:cubicBezTo>
                    <a:pt x="10" y="75"/>
                    <a:pt x="10" y="75"/>
                    <a:pt x="10" y="75"/>
                  </a:cubicBezTo>
                  <a:cubicBezTo>
                    <a:pt x="12" y="74"/>
                    <a:pt x="13" y="73"/>
                    <a:pt x="15" y="73"/>
                  </a:cubicBezTo>
                  <a:cubicBezTo>
                    <a:pt x="16" y="73"/>
                    <a:pt x="18" y="72"/>
                    <a:pt x="19" y="72"/>
                  </a:cubicBezTo>
                  <a:cubicBezTo>
                    <a:pt x="25" y="72"/>
                    <a:pt x="31" y="74"/>
                    <a:pt x="36" y="76"/>
                  </a:cubicBezTo>
                  <a:cubicBezTo>
                    <a:pt x="32" y="79"/>
                    <a:pt x="32" y="79"/>
                    <a:pt x="32" y="79"/>
                  </a:cubicBezTo>
                  <a:cubicBezTo>
                    <a:pt x="32" y="77"/>
                    <a:pt x="31" y="74"/>
                    <a:pt x="32" y="71"/>
                  </a:cubicBezTo>
                  <a:cubicBezTo>
                    <a:pt x="32" y="69"/>
                    <a:pt x="32" y="66"/>
                    <a:pt x="34" y="63"/>
                  </a:cubicBezTo>
                  <a:cubicBezTo>
                    <a:pt x="35" y="63"/>
                    <a:pt x="35" y="62"/>
                    <a:pt x="36" y="61"/>
                  </a:cubicBezTo>
                  <a:cubicBezTo>
                    <a:pt x="37" y="61"/>
                    <a:pt x="37" y="60"/>
                    <a:pt x="38" y="60"/>
                  </a:cubicBezTo>
                  <a:cubicBezTo>
                    <a:pt x="40" y="59"/>
                    <a:pt x="41" y="59"/>
                    <a:pt x="43" y="59"/>
                  </a:cubicBezTo>
                  <a:cubicBezTo>
                    <a:pt x="43" y="59"/>
                    <a:pt x="44" y="59"/>
                    <a:pt x="45" y="59"/>
                  </a:cubicBezTo>
                  <a:cubicBezTo>
                    <a:pt x="46" y="59"/>
                    <a:pt x="46" y="59"/>
                    <a:pt x="47" y="59"/>
                  </a:cubicBezTo>
                  <a:cubicBezTo>
                    <a:pt x="48" y="59"/>
                    <a:pt x="50" y="59"/>
                    <a:pt x="51" y="60"/>
                  </a:cubicBezTo>
                  <a:cubicBezTo>
                    <a:pt x="46" y="63"/>
                    <a:pt x="46" y="63"/>
                    <a:pt x="46" y="63"/>
                  </a:cubicBezTo>
                  <a:cubicBezTo>
                    <a:pt x="46" y="60"/>
                    <a:pt x="46" y="58"/>
                    <a:pt x="46" y="55"/>
                  </a:cubicBezTo>
                  <a:cubicBezTo>
                    <a:pt x="47" y="51"/>
                    <a:pt x="47" y="51"/>
                    <a:pt x="47" y="51"/>
                  </a:cubicBezTo>
                  <a:cubicBezTo>
                    <a:pt x="47" y="49"/>
                    <a:pt x="47" y="48"/>
                    <a:pt x="47" y="46"/>
                  </a:cubicBezTo>
                  <a:cubicBezTo>
                    <a:pt x="47" y="45"/>
                    <a:pt x="48" y="43"/>
                    <a:pt x="48" y="42"/>
                  </a:cubicBezTo>
                  <a:cubicBezTo>
                    <a:pt x="48" y="40"/>
                    <a:pt x="49" y="39"/>
                    <a:pt x="50" y="37"/>
                  </a:cubicBezTo>
                  <a:cubicBezTo>
                    <a:pt x="50" y="36"/>
                    <a:pt x="51" y="35"/>
                    <a:pt x="52" y="33"/>
                  </a:cubicBezTo>
                  <a:cubicBezTo>
                    <a:pt x="55" y="30"/>
                    <a:pt x="55" y="30"/>
                    <a:pt x="55" y="30"/>
                  </a:cubicBezTo>
                  <a:cubicBezTo>
                    <a:pt x="55" y="30"/>
                    <a:pt x="55" y="30"/>
                    <a:pt x="55" y="30"/>
                  </a:cubicBezTo>
                  <a:cubicBezTo>
                    <a:pt x="55" y="30"/>
                    <a:pt x="55" y="30"/>
                    <a:pt x="55" y="30"/>
                  </a:cubicBezTo>
                  <a:cubicBezTo>
                    <a:pt x="55" y="30"/>
                    <a:pt x="55" y="30"/>
                    <a:pt x="55" y="30"/>
                  </a:cubicBezTo>
                  <a:cubicBezTo>
                    <a:pt x="56" y="30"/>
                    <a:pt x="56" y="30"/>
                    <a:pt x="56" y="30"/>
                  </a:cubicBezTo>
                  <a:cubicBezTo>
                    <a:pt x="56" y="29"/>
                    <a:pt x="56" y="29"/>
                    <a:pt x="56" y="29"/>
                  </a:cubicBezTo>
                  <a:cubicBezTo>
                    <a:pt x="56" y="29"/>
                    <a:pt x="56" y="29"/>
                    <a:pt x="56" y="29"/>
                  </a:cubicBezTo>
                  <a:cubicBezTo>
                    <a:pt x="57" y="28"/>
                    <a:pt x="57" y="28"/>
                    <a:pt x="57" y="28"/>
                  </a:cubicBezTo>
                  <a:cubicBezTo>
                    <a:pt x="59" y="27"/>
                    <a:pt x="59" y="27"/>
                    <a:pt x="59" y="27"/>
                  </a:cubicBezTo>
                  <a:cubicBezTo>
                    <a:pt x="60" y="26"/>
                    <a:pt x="62" y="26"/>
                    <a:pt x="63" y="25"/>
                  </a:cubicBezTo>
                  <a:cubicBezTo>
                    <a:pt x="65" y="24"/>
                    <a:pt x="66" y="24"/>
                    <a:pt x="68" y="24"/>
                  </a:cubicBezTo>
                  <a:cubicBezTo>
                    <a:pt x="69" y="24"/>
                    <a:pt x="71" y="24"/>
                    <a:pt x="72" y="24"/>
                  </a:cubicBezTo>
                  <a:cubicBezTo>
                    <a:pt x="77" y="24"/>
                    <a:pt x="77" y="24"/>
                    <a:pt x="77" y="24"/>
                  </a:cubicBezTo>
                  <a:cubicBezTo>
                    <a:pt x="81" y="26"/>
                    <a:pt x="81" y="26"/>
                    <a:pt x="81" y="26"/>
                  </a:cubicBezTo>
                  <a:cubicBezTo>
                    <a:pt x="85" y="27"/>
                    <a:pt x="85" y="27"/>
                    <a:pt x="85" y="27"/>
                  </a:cubicBezTo>
                  <a:cubicBezTo>
                    <a:pt x="89" y="29"/>
                    <a:pt x="89" y="29"/>
                    <a:pt x="89" y="29"/>
                  </a:cubicBezTo>
                  <a:cubicBezTo>
                    <a:pt x="86" y="30"/>
                    <a:pt x="86" y="30"/>
                    <a:pt x="86" y="30"/>
                  </a:cubicBezTo>
                  <a:cubicBezTo>
                    <a:pt x="86" y="29"/>
                    <a:pt x="87" y="29"/>
                    <a:pt x="87" y="28"/>
                  </a:cubicBezTo>
                  <a:cubicBezTo>
                    <a:pt x="88" y="27"/>
                    <a:pt x="88" y="25"/>
                    <a:pt x="89" y="24"/>
                  </a:cubicBezTo>
                  <a:cubicBezTo>
                    <a:pt x="89" y="24"/>
                    <a:pt x="90" y="23"/>
                    <a:pt x="90" y="23"/>
                  </a:cubicBezTo>
                  <a:cubicBezTo>
                    <a:pt x="90" y="22"/>
                    <a:pt x="91" y="21"/>
                    <a:pt x="91" y="21"/>
                  </a:cubicBezTo>
                  <a:cubicBezTo>
                    <a:pt x="92" y="20"/>
                    <a:pt x="92" y="20"/>
                    <a:pt x="93" y="20"/>
                  </a:cubicBezTo>
                  <a:cubicBezTo>
                    <a:pt x="94" y="19"/>
                    <a:pt x="94" y="19"/>
                    <a:pt x="94" y="19"/>
                  </a:cubicBezTo>
                  <a:cubicBezTo>
                    <a:pt x="94" y="19"/>
                    <a:pt x="94" y="19"/>
                    <a:pt x="95" y="19"/>
                  </a:cubicBezTo>
                  <a:cubicBezTo>
                    <a:pt x="95" y="19"/>
                    <a:pt x="95" y="19"/>
                    <a:pt x="95" y="19"/>
                  </a:cubicBezTo>
                  <a:cubicBezTo>
                    <a:pt x="96" y="18"/>
                    <a:pt x="96" y="18"/>
                    <a:pt x="97" y="18"/>
                  </a:cubicBezTo>
                  <a:cubicBezTo>
                    <a:pt x="98" y="18"/>
                    <a:pt x="99" y="18"/>
                    <a:pt x="99" y="18"/>
                  </a:cubicBezTo>
                  <a:cubicBezTo>
                    <a:pt x="101" y="18"/>
                    <a:pt x="102" y="19"/>
                    <a:pt x="103" y="19"/>
                  </a:cubicBezTo>
                  <a:cubicBezTo>
                    <a:pt x="105" y="19"/>
                    <a:pt x="106" y="20"/>
                    <a:pt x="107" y="20"/>
                  </a:cubicBezTo>
                  <a:cubicBezTo>
                    <a:pt x="108" y="21"/>
                    <a:pt x="109" y="22"/>
                    <a:pt x="110" y="23"/>
                  </a:cubicBezTo>
                  <a:cubicBezTo>
                    <a:pt x="108" y="23"/>
                    <a:pt x="108" y="23"/>
                    <a:pt x="108" y="23"/>
                  </a:cubicBezTo>
                  <a:cubicBezTo>
                    <a:pt x="108" y="22"/>
                    <a:pt x="109" y="21"/>
                    <a:pt x="109" y="19"/>
                  </a:cubicBezTo>
                  <a:cubicBezTo>
                    <a:pt x="111" y="16"/>
                    <a:pt x="111" y="16"/>
                    <a:pt x="111" y="16"/>
                  </a:cubicBezTo>
                  <a:cubicBezTo>
                    <a:pt x="114" y="13"/>
                    <a:pt x="114" y="13"/>
                    <a:pt x="114" y="13"/>
                  </a:cubicBezTo>
                  <a:cubicBezTo>
                    <a:pt x="117" y="10"/>
                    <a:pt x="117" y="10"/>
                    <a:pt x="117" y="10"/>
                  </a:cubicBezTo>
                  <a:cubicBezTo>
                    <a:pt x="120" y="7"/>
                    <a:pt x="120" y="7"/>
                    <a:pt x="120" y="7"/>
                  </a:cubicBezTo>
                  <a:cubicBezTo>
                    <a:pt x="121" y="7"/>
                    <a:pt x="122" y="6"/>
                    <a:pt x="123" y="5"/>
                  </a:cubicBezTo>
                  <a:cubicBezTo>
                    <a:pt x="124" y="4"/>
                    <a:pt x="126" y="4"/>
                    <a:pt x="127" y="3"/>
                  </a:cubicBezTo>
                  <a:cubicBezTo>
                    <a:pt x="128" y="3"/>
                    <a:pt x="129" y="2"/>
                    <a:pt x="131" y="2"/>
                  </a:cubicBezTo>
                  <a:cubicBezTo>
                    <a:pt x="132" y="1"/>
                    <a:pt x="133" y="1"/>
                    <a:pt x="134" y="1"/>
                  </a:cubicBezTo>
                  <a:cubicBezTo>
                    <a:pt x="136" y="1"/>
                    <a:pt x="137" y="1"/>
                    <a:pt x="139" y="0"/>
                  </a:cubicBezTo>
                  <a:cubicBezTo>
                    <a:pt x="140" y="0"/>
                    <a:pt x="141" y="1"/>
                    <a:pt x="143" y="1"/>
                  </a:cubicBezTo>
                  <a:cubicBezTo>
                    <a:pt x="144" y="1"/>
                    <a:pt x="145" y="1"/>
                    <a:pt x="147" y="2"/>
                  </a:cubicBezTo>
                  <a:cubicBezTo>
                    <a:pt x="148" y="3"/>
                    <a:pt x="149" y="3"/>
                    <a:pt x="150" y="4"/>
                  </a:cubicBezTo>
                  <a:cubicBezTo>
                    <a:pt x="151" y="5"/>
                    <a:pt x="152" y="6"/>
                    <a:pt x="153" y="7"/>
                  </a:cubicBezTo>
                  <a:cubicBezTo>
                    <a:pt x="154" y="9"/>
                    <a:pt x="155" y="10"/>
                    <a:pt x="155" y="11"/>
                  </a:cubicBezTo>
                  <a:cubicBezTo>
                    <a:pt x="157" y="15"/>
                    <a:pt x="157" y="15"/>
                    <a:pt x="157" y="15"/>
                  </a:cubicBezTo>
                  <a:cubicBezTo>
                    <a:pt x="154" y="14"/>
                    <a:pt x="154" y="14"/>
                    <a:pt x="154" y="14"/>
                  </a:cubicBezTo>
                  <a:cubicBezTo>
                    <a:pt x="156" y="12"/>
                    <a:pt x="156" y="12"/>
                    <a:pt x="156" y="12"/>
                  </a:cubicBezTo>
                  <a:cubicBezTo>
                    <a:pt x="157" y="11"/>
                    <a:pt x="157" y="11"/>
                    <a:pt x="158" y="10"/>
                  </a:cubicBezTo>
                  <a:cubicBezTo>
                    <a:pt x="159" y="9"/>
                    <a:pt x="160" y="9"/>
                    <a:pt x="161" y="8"/>
                  </a:cubicBezTo>
                  <a:cubicBezTo>
                    <a:pt x="162" y="8"/>
                    <a:pt x="163" y="8"/>
                    <a:pt x="164" y="7"/>
                  </a:cubicBezTo>
                  <a:cubicBezTo>
                    <a:pt x="164" y="7"/>
                    <a:pt x="165" y="7"/>
                    <a:pt x="166" y="7"/>
                  </a:cubicBezTo>
                  <a:cubicBezTo>
                    <a:pt x="167" y="6"/>
                    <a:pt x="168" y="6"/>
                    <a:pt x="169" y="6"/>
                  </a:cubicBezTo>
                  <a:cubicBezTo>
                    <a:pt x="173" y="6"/>
                    <a:pt x="173" y="6"/>
                    <a:pt x="173" y="6"/>
                  </a:cubicBezTo>
                  <a:cubicBezTo>
                    <a:pt x="176" y="7"/>
                    <a:pt x="176" y="7"/>
                    <a:pt x="176" y="7"/>
                  </a:cubicBezTo>
                  <a:cubicBezTo>
                    <a:pt x="177" y="7"/>
                    <a:pt x="178" y="7"/>
                    <a:pt x="179" y="8"/>
                  </a:cubicBezTo>
                  <a:cubicBezTo>
                    <a:pt x="179" y="8"/>
                    <a:pt x="180" y="8"/>
                    <a:pt x="181" y="9"/>
                  </a:cubicBezTo>
                  <a:cubicBezTo>
                    <a:pt x="182" y="10"/>
                    <a:pt x="183" y="10"/>
                    <a:pt x="184" y="11"/>
                  </a:cubicBezTo>
                  <a:cubicBezTo>
                    <a:pt x="185" y="12"/>
                    <a:pt x="186" y="12"/>
                    <a:pt x="186" y="13"/>
                  </a:cubicBezTo>
                  <a:cubicBezTo>
                    <a:pt x="187" y="14"/>
                    <a:pt x="187" y="15"/>
                    <a:pt x="188" y="16"/>
                  </a:cubicBezTo>
                  <a:cubicBezTo>
                    <a:pt x="188" y="17"/>
                    <a:pt x="189" y="18"/>
                    <a:pt x="189" y="19"/>
                  </a:cubicBezTo>
                  <a:cubicBezTo>
                    <a:pt x="189" y="20"/>
                    <a:pt x="190" y="21"/>
                    <a:pt x="190" y="22"/>
                  </a:cubicBezTo>
                  <a:cubicBezTo>
                    <a:pt x="190" y="25"/>
                    <a:pt x="190" y="25"/>
                    <a:pt x="190" y="25"/>
                  </a:cubicBezTo>
                  <a:cubicBezTo>
                    <a:pt x="185" y="23"/>
                    <a:pt x="185" y="23"/>
                    <a:pt x="185" y="23"/>
                  </a:cubicBezTo>
                  <a:cubicBezTo>
                    <a:pt x="187" y="22"/>
                    <a:pt x="189" y="21"/>
                    <a:pt x="191" y="20"/>
                  </a:cubicBezTo>
                  <a:cubicBezTo>
                    <a:pt x="193" y="20"/>
                    <a:pt x="195" y="19"/>
                    <a:pt x="197" y="19"/>
                  </a:cubicBezTo>
                  <a:cubicBezTo>
                    <a:pt x="200" y="19"/>
                    <a:pt x="202" y="19"/>
                    <a:pt x="204" y="19"/>
                  </a:cubicBezTo>
                  <a:cubicBezTo>
                    <a:pt x="205" y="19"/>
                    <a:pt x="206" y="19"/>
                    <a:pt x="207" y="19"/>
                  </a:cubicBezTo>
                  <a:cubicBezTo>
                    <a:pt x="208" y="20"/>
                    <a:pt x="209" y="20"/>
                    <a:pt x="211" y="21"/>
                  </a:cubicBezTo>
                  <a:cubicBezTo>
                    <a:pt x="212" y="21"/>
                    <a:pt x="213" y="22"/>
                    <a:pt x="214" y="22"/>
                  </a:cubicBezTo>
                  <a:cubicBezTo>
                    <a:pt x="215" y="23"/>
                    <a:pt x="216" y="24"/>
                    <a:pt x="216" y="24"/>
                  </a:cubicBezTo>
                  <a:cubicBezTo>
                    <a:pt x="217" y="25"/>
                    <a:pt x="218" y="26"/>
                    <a:pt x="219" y="27"/>
                  </a:cubicBezTo>
                  <a:cubicBezTo>
                    <a:pt x="219" y="28"/>
                    <a:pt x="220" y="29"/>
                    <a:pt x="220" y="30"/>
                  </a:cubicBezTo>
                  <a:cubicBezTo>
                    <a:pt x="221" y="31"/>
                    <a:pt x="221" y="32"/>
                    <a:pt x="222" y="33"/>
                  </a:cubicBezTo>
                  <a:cubicBezTo>
                    <a:pt x="222" y="34"/>
                    <a:pt x="222" y="36"/>
                    <a:pt x="222" y="37"/>
                  </a:cubicBezTo>
                  <a:cubicBezTo>
                    <a:pt x="223" y="38"/>
                    <a:pt x="223" y="39"/>
                    <a:pt x="223" y="40"/>
                  </a:cubicBezTo>
                  <a:cubicBezTo>
                    <a:pt x="223" y="43"/>
                    <a:pt x="223" y="43"/>
                    <a:pt x="223" y="43"/>
                  </a:cubicBezTo>
                  <a:cubicBezTo>
                    <a:pt x="219" y="39"/>
                    <a:pt x="219" y="39"/>
                    <a:pt x="219" y="39"/>
                  </a:cubicBezTo>
                  <a:cubicBezTo>
                    <a:pt x="221" y="39"/>
                    <a:pt x="223" y="39"/>
                    <a:pt x="226" y="39"/>
                  </a:cubicBezTo>
                  <a:cubicBezTo>
                    <a:pt x="228" y="39"/>
                    <a:pt x="230" y="38"/>
                    <a:pt x="232" y="38"/>
                  </a:cubicBezTo>
                  <a:cubicBezTo>
                    <a:pt x="236" y="38"/>
                    <a:pt x="236" y="38"/>
                    <a:pt x="236" y="38"/>
                  </a:cubicBezTo>
                  <a:cubicBezTo>
                    <a:pt x="238" y="38"/>
                    <a:pt x="239" y="39"/>
                    <a:pt x="240" y="39"/>
                  </a:cubicBezTo>
                  <a:cubicBezTo>
                    <a:pt x="244" y="40"/>
                    <a:pt x="244" y="40"/>
                    <a:pt x="244" y="40"/>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9" y="42"/>
                    <a:pt x="249" y="42"/>
                    <a:pt x="249" y="42"/>
                  </a:cubicBezTo>
                  <a:cubicBezTo>
                    <a:pt x="249" y="43"/>
                    <a:pt x="249" y="43"/>
                    <a:pt x="249" y="43"/>
                  </a:cubicBezTo>
                  <a:cubicBezTo>
                    <a:pt x="251" y="44"/>
                    <a:pt x="251" y="44"/>
                    <a:pt x="251" y="44"/>
                  </a:cubicBezTo>
                  <a:cubicBezTo>
                    <a:pt x="252" y="44"/>
                    <a:pt x="253" y="46"/>
                    <a:pt x="254" y="47"/>
                  </a:cubicBezTo>
                  <a:cubicBezTo>
                    <a:pt x="255" y="48"/>
                    <a:pt x="255" y="49"/>
                    <a:pt x="256" y="50"/>
                  </a:cubicBezTo>
                  <a:cubicBezTo>
                    <a:pt x="257" y="51"/>
                    <a:pt x="258" y="52"/>
                    <a:pt x="258" y="53"/>
                  </a:cubicBezTo>
                  <a:cubicBezTo>
                    <a:pt x="260" y="55"/>
                    <a:pt x="261" y="57"/>
                    <a:pt x="261" y="60"/>
                  </a:cubicBezTo>
                  <a:cubicBezTo>
                    <a:pt x="263" y="63"/>
                    <a:pt x="263" y="63"/>
                    <a:pt x="263" y="63"/>
                  </a:cubicBezTo>
                  <a:cubicBezTo>
                    <a:pt x="263" y="67"/>
                    <a:pt x="263" y="67"/>
                    <a:pt x="263" y="67"/>
                  </a:cubicBezTo>
                  <a:cubicBezTo>
                    <a:pt x="263" y="68"/>
                    <a:pt x="263" y="70"/>
                    <a:pt x="263" y="71"/>
                  </a:cubicBezTo>
                  <a:cubicBezTo>
                    <a:pt x="263" y="72"/>
                    <a:pt x="263" y="72"/>
                    <a:pt x="263" y="72"/>
                  </a:cubicBezTo>
                  <a:cubicBezTo>
                    <a:pt x="263" y="72"/>
                    <a:pt x="263" y="72"/>
                    <a:pt x="263" y="72"/>
                  </a:cubicBezTo>
                  <a:cubicBezTo>
                    <a:pt x="263" y="73"/>
                    <a:pt x="263" y="73"/>
                    <a:pt x="263" y="73"/>
                  </a:cubicBezTo>
                  <a:cubicBezTo>
                    <a:pt x="263" y="73"/>
                    <a:pt x="263" y="73"/>
                    <a:pt x="263" y="73"/>
                  </a:cubicBezTo>
                  <a:cubicBezTo>
                    <a:pt x="263" y="73"/>
                    <a:pt x="263" y="73"/>
                    <a:pt x="263" y="73"/>
                  </a:cubicBezTo>
                  <a:cubicBezTo>
                    <a:pt x="263" y="73"/>
                    <a:pt x="263" y="73"/>
                    <a:pt x="263" y="73"/>
                  </a:cubicBezTo>
                  <a:cubicBezTo>
                    <a:pt x="263" y="75"/>
                    <a:pt x="263" y="75"/>
                    <a:pt x="263" y="75"/>
                  </a:cubicBezTo>
                  <a:cubicBezTo>
                    <a:pt x="263" y="76"/>
                    <a:pt x="262" y="78"/>
                    <a:pt x="262" y="79"/>
                  </a:cubicBezTo>
                  <a:cubicBezTo>
                    <a:pt x="261" y="80"/>
                    <a:pt x="261" y="81"/>
                    <a:pt x="260" y="83"/>
                  </a:cubicBezTo>
                  <a:cubicBezTo>
                    <a:pt x="260" y="84"/>
                    <a:pt x="259" y="85"/>
                    <a:pt x="258" y="86"/>
                  </a:cubicBezTo>
                  <a:cubicBezTo>
                    <a:pt x="257" y="87"/>
                    <a:pt x="256" y="88"/>
                    <a:pt x="255" y="89"/>
                  </a:cubicBezTo>
                  <a:cubicBezTo>
                    <a:pt x="254" y="90"/>
                    <a:pt x="253" y="91"/>
                    <a:pt x="252" y="91"/>
                  </a:cubicBezTo>
                  <a:cubicBezTo>
                    <a:pt x="251" y="92"/>
                    <a:pt x="250" y="93"/>
                    <a:pt x="249" y="94"/>
                  </a:cubicBezTo>
                  <a:cubicBezTo>
                    <a:pt x="248" y="94"/>
                    <a:pt x="247" y="95"/>
                    <a:pt x="246" y="95"/>
                  </a:cubicBezTo>
                  <a:cubicBezTo>
                    <a:pt x="244" y="96"/>
                    <a:pt x="244" y="96"/>
                    <a:pt x="244" y="96"/>
                  </a:cubicBezTo>
                  <a:cubicBezTo>
                    <a:pt x="244" y="96"/>
                    <a:pt x="244" y="96"/>
                    <a:pt x="244" y="96"/>
                  </a:cubicBezTo>
                  <a:cubicBezTo>
                    <a:pt x="243" y="96"/>
                    <a:pt x="243" y="96"/>
                    <a:pt x="243" y="96"/>
                  </a:cubicBezTo>
                  <a:cubicBezTo>
                    <a:pt x="243" y="96"/>
                    <a:pt x="243" y="96"/>
                    <a:pt x="243" y="96"/>
                  </a:cubicBezTo>
                  <a:cubicBezTo>
                    <a:pt x="243" y="96"/>
                    <a:pt x="243" y="96"/>
                    <a:pt x="243" y="96"/>
                  </a:cubicBezTo>
                  <a:cubicBezTo>
                    <a:pt x="242" y="97"/>
                    <a:pt x="242" y="97"/>
                    <a:pt x="242" y="97"/>
                  </a:cubicBezTo>
                  <a:cubicBezTo>
                    <a:pt x="240" y="97"/>
                    <a:pt x="240" y="97"/>
                    <a:pt x="240" y="97"/>
                  </a:cubicBezTo>
                  <a:cubicBezTo>
                    <a:pt x="239" y="97"/>
                    <a:pt x="239" y="97"/>
                    <a:pt x="238" y="97"/>
                  </a:cubicBezTo>
                  <a:cubicBezTo>
                    <a:pt x="236" y="97"/>
                    <a:pt x="235" y="97"/>
                    <a:pt x="234" y="97"/>
                  </a:cubicBezTo>
                  <a:cubicBezTo>
                    <a:pt x="231" y="96"/>
                    <a:pt x="228" y="96"/>
                    <a:pt x="226" y="95"/>
                  </a:cubicBezTo>
                  <a:cubicBezTo>
                    <a:pt x="224" y="94"/>
                    <a:pt x="222" y="93"/>
                    <a:pt x="220" y="92"/>
                  </a:cubicBezTo>
                  <a:cubicBezTo>
                    <a:pt x="225" y="89"/>
                    <a:pt x="225" y="89"/>
                    <a:pt x="225" y="89"/>
                  </a:cubicBezTo>
                  <a:cubicBezTo>
                    <a:pt x="225" y="94"/>
                    <a:pt x="225" y="94"/>
                    <a:pt x="225" y="94"/>
                  </a:cubicBezTo>
                  <a:cubicBezTo>
                    <a:pt x="225" y="95"/>
                    <a:pt x="225" y="96"/>
                    <a:pt x="224" y="97"/>
                  </a:cubicBezTo>
                  <a:cubicBezTo>
                    <a:pt x="224" y="98"/>
                    <a:pt x="224" y="99"/>
                    <a:pt x="224" y="100"/>
                  </a:cubicBezTo>
                  <a:cubicBezTo>
                    <a:pt x="224" y="101"/>
                    <a:pt x="223" y="103"/>
                    <a:pt x="223" y="104"/>
                  </a:cubicBezTo>
                  <a:cubicBezTo>
                    <a:pt x="222" y="105"/>
                    <a:pt x="222" y="106"/>
                    <a:pt x="221" y="106"/>
                  </a:cubicBezTo>
                  <a:cubicBezTo>
                    <a:pt x="220" y="107"/>
                    <a:pt x="220" y="108"/>
                    <a:pt x="219" y="109"/>
                  </a:cubicBezTo>
                  <a:cubicBezTo>
                    <a:pt x="218" y="110"/>
                    <a:pt x="217" y="110"/>
                    <a:pt x="216" y="111"/>
                  </a:cubicBezTo>
                  <a:cubicBezTo>
                    <a:pt x="215" y="112"/>
                    <a:pt x="215" y="112"/>
                    <a:pt x="215" y="112"/>
                  </a:cubicBezTo>
                  <a:cubicBezTo>
                    <a:pt x="214" y="112"/>
                    <a:pt x="214" y="112"/>
                    <a:pt x="214" y="112"/>
                  </a:cubicBezTo>
                  <a:cubicBezTo>
                    <a:pt x="214" y="112"/>
                    <a:pt x="214" y="112"/>
                    <a:pt x="214" y="112"/>
                  </a:cubicBezTo>
                  <a:cubicBezTo>
                    <a:pt x="214" y="112"/>
                    <a:pt x="214" y="112"/>
                    <a:pt x="214" y="112"/>
                  </a:cubicBezTo>
                  <a:cubicBezTo>
                    <a:pt x="214" y="112"/>
                    <a:pt x="214" y="112"/>
                    <a:pt x="214" y="112"/>
                  </a:cubicBezTo>
                  <a:cubicBezTo>
                    <a:pt x="213" y="113"/>
                    <a:pt x="213" y="113"/>
                    <a:pt x="213" y="113"/>
                  </a:cubicBezTo>
                  <a:cubicBezTo>
                    <a:pt x="212" y="113"/>
                    <a:pt x="212" y="113"/>
                    <a:pt x="210" y="114"/>
                  </a:cubicBezTo>
                  <a:cubicBezTo>
                    <a:pt x="209" y="114"/>
                    <a:pt x="208" y="114"/>
                    <a:pt x="207" y="114"/>
                  </a:cubicBezTo>
                  <a:cubicBezTo>
                    <a:pt x="206" y="114"/>
                    <a:pt x="205" y="114"/>
                    <a:pt x="204" y="114"/>
                  </a:cubicBezTo>
                  <a:cubicBezTo>
                    <a:pt x="203" y="114"/>
                    <a:pt x="202" y="114"/>
                    <a:pt x="201" y="113"/>
                  </a:cubicBezTo>
                  <a:cubicBezTo>
                    <a:pt x="200" y="113"/>
                    <a:pt x="199" y="113"/>
                    <a:pt x="198" y="112"/>
                  </a:cubicBezTo>
                  <a:cubicBezTo>
                    <a:pt x="196" y="111"/>
                    <a:pt x="194" y="110"/>
                    <a:pt x="193" y="109"/>
                  </a:cubicBezTo>
                  <a:cubicBezTo>
                    <a:pt x="197" y="107"/>
                    <a:pt x="197" y="107"/>
                    <a:pt x="197" y="107"/>
                  </a:cubicBezTo>
                  <a:cubicBezTo>
                    <a:pt x="196" y="110"/>
                    <a:pt x="196" y="110"/>
                    <a:pt x="196" y="110"/>
                  </a:cubicBezTo>
                  <a:cubicBezTo>
                    <a:pt x="196" y="111"/>
                    <a:pt x="196" y="112"/>
                    <a:pt x="195" y="113"/>
                  </a:cubicBezTo>
                  <a:cubicBezTo>
                    <a:pt x="195" y="114"/>
                    <a:pt x="194" y="115"/>
                    <a:pt x="193" y="116"/>
                  </a:cubicBezTo>
                  <a:cubicBezTo>
                    <a:pt x="192" y="117"/>
                    <a:pt x="191" y="118"/>
                    <a:pt x="190" y="119"/>
                  </a:cubicBezTo>
                  <a:cubicBezTo>
                    <a:pt x="189" y="119"/>
                    <a:pt x="188" y="120"/>
                    <a:pt x="187" y="120"/>
                  </a:cubicBezTo>
                  <a:cubicBezTo>
                    <a:pt x="186" y="120"/>
                    <a:pt x="185" y="120"/>
                    <a:pt x="184" y="120"/>
                  </a:cubicBezTo>
                  <a:cubicBezTo>
                    <a:pt x="183" y="120"/>
                    <a:pt x="182" y="121"/>
                    <a:pt x="181" y="120"/>
                  </a:cubicBezTo>
                  <a:cubicBezTo>
                    <a:pt x="180" y="120"/>
                    <a:pt x="179" y="120"/>
                    <a:pt x="178" y="120"/>
                  </a:cubicBezTo>
                  <a:cubicBezTo>
                    <a:pt x="177" y="120"/>
                    <a:pt x="176" y="120"/>
                    <a:pt x="175" y="119"/>
                  </a:cubicBezTo>
                  <a:cubicBezTo>
                    <a:pt x="174" y="119"/>
                    <a:pt x="173" y="119"/>
                    <a:pt x="172" y="119"/>
                  </a:cubicBezTo>
                  <a:cubicBezTo>
                    <a:pt x="170" y="118"/>
                    <a:pt x="168" y="117"/>
                    <a:pt x="166" y="116"/>
                  </a:cubicBezTo>
                  <a:cubicBezTo>
                    <a:pt x="164" y="115"/>
                    <a:pt x="163" y="114"/>
                    <a:pt x="161" y="113"/>
                  </a:cubicBezTo>
                  <a:cubicBezTo>
                    <a:pt x="159" y="111"/>
                    <a:pt x="158" y="110"/>
                    <a:pt x="157" y="108"/>
                  </a:cubicBezTo>
                  <a:cubicBezTo>
                    <a:pt x="157" y="108"/>
                    <a:pt x="157" y="108"/>
                    <a:pt x="157" y="108"/>
                  </a:cubicBezTo>
                  <a:cubicBezTo>
                    <a:pt x="158" y="108"/>
                    <a:pt x="158" y="108"/>
                    <a:pt x="158" y="108"/>
                  </a:cubicBezTo>
                  <a:cubicBezTo>
                    <a:pt x="158" y="108"/>
                    <a:pt x="158" y="108"/>
                    <a:pt x="158" y="108"/>
                  </a:cubicBezTo>
                  <a:cubicBezTo>
                    <a:pt x="159" y="109"/>
                    <a:pt x="160" y="110"/>
                    <a:pt x="162" y="111"/>
                  </a:cubicBezTo>
                  <a:cubicBezTo>
                    <a:pt x="164" y="113"/>
                    <a:pt x="165" y="113"/>
                    <a:pt x="167" y="114"/>
                  </a:cubicBezTo>
                  <a:cubicBezTo>
                    <a:pt x="169" y="115"/>
                    <a:pt x="171" y="115"/>
                    <a:pt x="172" y="116"/>
                  </a:cubicBezTo>
                  <a:cubicBezTo>
                    <a:pt x="173" y="116"/>
                    <a:pt x="174" y="116"/>
                    <a:pt x="175" y="117"/>
                  </a:cubicBezTo>
                  <a:cubicBezTo>
                    <a:pt x="176" y="117"/>
                    <a:pt x="177" y="117"/>
                    <a:pt x="178" y="117"/>
                  </a:cubicBezTo>
                  <a:cubicBezTo>
                    <a:pt x="179" y="117"/>
                    <a:pt x="180" y="117"/>
                    <a:pt x="181" y="117"/>
                  </a:cubicBezTo>
                  <a:cubicBezTo>
                    <a:pt x="182" y="117"/>
                    <a:pt x="182" y="117"/>
                    <a:pt x="183" y="117"/>
                  </a:cubicBezTo>
                  <a:cubicBezTo>
                    <a:pt x="184" y="117"/>
                    <a:pt x="185" y="116"/>
                    <a:pt x="186" y="116"/>
                  </a:cubicBezTo>
                  <a:cubicBezTo>
                    <a:pt x="187" y="116"/>
                    <a:pt x="187" y="115"/>
                    <a:pt x="188" y="115"/>
                  </a:cubicBezTo>
                  <a:cubicBezTo>
                    <a:pt x="189" y="115"/>
                    <a:pt x="189" y="114"/>
                    <a:pt x="190" y="113"/>
                  </a:cubicBezTo>
                  <a:cubicBezTo>
                    <a:pt x="190" y="113"/>
                    <a:pt x="191" y="112"/>
                    <a:pt x="191" y="111"/>
                  </a:cubicBezTo>
                  <a:cubicBezTo>
                    <a:pt x="191" y="111"/>
                    <a:pt x="192" y="110"/>
                    <a:pt x="192" y="109"/>
                  </a:cubicBezTo>
                  <a:cubicBezTo>
                    <a:pt x="192" y="107"/>
                    <a:pt x="192" y="107"/>
                    <a:pt x="192" y="107"/>
                  </a:cubicBezTo>
                  <a:cubicBezTo>
                    <a:pt x="192" y="105"/>
                    <a:pt x="193" y="104"/>
                    <a:pt x="195" y="104"/>
                  </a:cubicBezTo>
                  <a:cubicBezTo>
                    <a:pt x="195" y="104"/>
                    <a:pt x="195" y="105"/>
                    <a:pt x="196" y="105"/>
                  </a:cubicBezTo>
                  <a:cubicBezTo>
                    <a:pt x="197" y="106"/>
                    <a:pt x="199" y="107"/>
                    <a:pt x="200" y="107"/>
                  </a:cubicBezTo>
                  <a:cubicBezTo>
                    <a:pt x="201" y="107"/>
                    <a:pt x="201" y="108"/>
                    <a:pt x="202" y="108"/>
                  </a:cubicBezTo>
                  <a:cubicBezTo>
                    <a:pt x="203" y="108"/>
                    <a:pt x="204" y="108"/>
                    <a:pt x="204" y="108"/>
                  </a:cubicBezTo>
                  <a:cubicBezTo>
                    <a:pt x="205" y="108"/>
                    <a:pt x="206" y="108"/>
                    <a:pt x="207" y="108"/>
                  </a:cubicBezTo>
                  <a:cubicBezTo>
                    <a:pt x="207" y="108"/>
                    <a:pt x="208" y="108"/>
                    <a:pt x="208" y="108"/>
                  </a:cubicBezTo>
                  <a:cubicBezTo>
                    <a:pt x="209" y="108"/>
                    <a:pt x="210"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6"/>
                    <a:pt x="211" y="106"/>
                    <a:pt x="211" y="106"/>
                  </a:cubicBezTo>
                  <a:cubicBezTo>
                    <a:pt x="212" y="106"/>
                    <a:pt x="212" y="106"/>
                    <a:pt x="212" y="106"/>
                  </a:cubicBezTo>
                  <a:cubicBezTo>
                    <a:pt x="213" y="106"/>
                    <a:pt x="213" y="106"/>
                    <a:pt x="213" y="106"/>
                  </a:cubicBezTo>
                  <a:cubicBezTo>
                    <a:pt x="213" y="105"/>
                    <a:pt x="214" y="105"/>
                    <a:pt x="214" y="104"/>
                  </a:cubicBezTo>
                  <a:cubicBezTo>
                    <a:pt x="215" y="104"/>
                    <a:pt x="215" y="103"/>
                    <a:pt x="216" y="103"/>
                  </a:cubicBezTo>
                  <a:cubicBezTo>
                    <a:pt x="216" y="102"/>
                    <a:pt x="216" y="102"/>
                    <a:pt x="216" y="101"/>
                  </a:cubicBezTo>
                  <a:cubicBezTo>
                    <a:pt x="217" y="100"/>
                    <a:pt x="217" y="100"/>
                    <a:pt x="217" y="99"/>
                  </a:cubicBezTo>
                  <a:cubicBezTo>
                    <a:pt x="217" y="98"/>
                    <a:pt x="217" y="97"/>
                    <a:pt x="217" y="96"/>
                  </a:cubicBezTo>
                  <a:cubicBezTo>
                    <a:pt x="217" y="96"/>
                    <a:pt x="218" y="95"/>
                    <a:pt x="218" y="94"/>
                  </a:cubicBezTo>
                  <a:cubicBezTo>
                    <a:pt x="218" y="89"/>
                    <a:pt x="218" y="89"/>
                    <a:pt x="218" y="89"/>
                  </a:cubicBezTo>
                  <a:cubicBezTo>
                    <a:pt x="218" y="87"/>
                    <a:pt x="220" y="85"/>
                    <a:pt x="222" y="85"/>
                  </a:cubicBezTo>
                  <a:cubicBezTo>
                    <a:pt x="222" y="85"/>
                    <a:pt x="222" y="85"/>
                    <a:pt x="222" y="85"/>
                  </a:cubicBezTo>
                  <a:cubicBezTo>
                    <a:pt x="223" y="85"/>
                    <a:pt x="223" y="85"/>
                    <a:pt x="223" y="85"/>
                  </a:cubicBezTo>
                  <a:cubicBezTo>
                    <a:pt x="225" y="86"/>
                    <a:pt x="227" y="87"/>
                    <a:pt x="229" y="88"/>
                  </a:cubicBezTo>
                  <a:cubicBezTo>
                    <a:pt x="231" y="88"/>
                    <a:pt x="233" y="89"/>
                    <a:pt x="235" y="89"/>
                  </a:cubicBezTo>
                  <a:cubicBezTo>
                    <a:pt x="236" y="89"/>
                    <a:pt x="237" y="89"/>
                    <a:pt x="237" y="89"/>
                  </a:cubicBezTo>
                  <a:cubicBezTo>
                    <a:pt x="238" y="89"/>
                    <a:pt x="238" y="89"/>
                    <a:pt x="238" y="89"/>
                  </a:cubicBezTo>
                  <a:cubicBezTo>
                    <a:pt x="240" y="89"/>
                    <a:pt x="240" y="89"/>
                    <a:pt x="240" y="89"/>
                  </a:cubicBezTo>
                  <a:cubicBezTo>
                    <a:pt x="241" y="89"/>
                    <a:pt x="241" y="89"/>
                    <a:pt x="241" y="89"/>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2" y="88"/>
                    <a:pt x="242" y="88"/>
                    <a:pt x="242" y="88"/>
                  </a:cubicBezTo>
                  <a:cubicBezTo>
                    <a:pt x="243" y="88"/>
                    <a:pt x="244" y="87"/>
                    <a:pt x="245" y="87"/>
                  </a:cubicBezTo>
                  <a:cubicBezTo>
                    <a:pt x="246" y="86"/>
                    <a:pt x="247" y="85"/>
                    <a:pt x="247" y="85"/>
                  </a:cubicBezTo>
                  <a:cubicBezTo>
                    <a:pt x="248" y="84"/>
                    <a:pt x="249" y="84"/>
                    <a:pt x="249" y="83"/>
                  </a:cubicBezTo>
                  <a:cubicBezTo>
                    <a:pt x="250" y="82"/>
                    <a:pt x="251" y="82"/>
                    <a:pt x="251" y="81"/>
                  </a:cubicBezTo>
                  <a:cubicBezTo>
                    <a:pt x="252" y="80"/>
                    <a:pt x="252" y="79"/>
                    <a:pt x="253" y="78"/>
                  </a:cubicBezTo>
                  <a:cubicBezTo>
                    <a:pt x="253" y="78"/>
                    <a:pt x="254" y="77"/>
                    <a:pt x="254" y="76"/>
                  </a:cubicBezTo>
                  <a:cubicBezTo>
                    <a:pt x="254" y="75"/>
                    <a:pt x="254" y="75"/>
                    <a:pt x="254" y="75"/>
                  </a:cubicBezTo>
                  <a:cubicBezTo>
                    <a:pt x="254" y="75"/>
                    <a:pt x="255" y="74"/>
                    <a:pt x="255" y="74"/>
                  </a:cubicBezTo>
                  <a:cubicBezTo>
                    <a:pt x="255" y="72"/>
                    <a:pt x="255" y="72"/>
                    <a:pt x="255" y="72"/>
                  </a:cubicBezTo>
                  <a:cubicBezTo>
                    <a:pt x="255" y="72"/>
                    <a:pt x="255" y="72"/>
                    <a:pt x="255" y="72"/>
                  </a:cubicBezTo>
                  <a:cubicBezTo>
                    <a:pt x="255" y="71"/>
                    <a:pt x="255" y="71"/>
                    <a:pt x="255" y="71"/>
                  </a:cubicBezTo>
                  <a:cubicBezTo>
                    <a:pt x="255" y="71"/>
                    <a:pt x="255" y="71"/>
                    <a:pt x="255" y="71"/>
                  </a:cubicBezTo>
                  <a:cubicBezTo>
                    <a:pt x="255" y="71"/>
                    <a:pt x="255" y="71"/>
                    <a:pt x="255" y="71"/>
                  </a:cubicBezTo>
                  <a:cubicBezTo>
                    <a:pt x="255" y="71"/>
                    <a:pt x="255" y="72"/>
                    <a:pt x="255" y="72"/>
                  </a:cubicBezTo>
                  <a:cubicBezTo>
                    <a:pt x="255" y="72"/>
                    <a:pt x="255" y="72"/>
                    <a:pt x="255" y="72"/>
                  </a:cubicBezTo>
                  <a:cubicBezTo>
                    <a:pt x="255" y="71"/>
                    <a:pt x="255" y="71"/>
                    <a:pt x="255" y="71"/>
                  </a:cubicBezTo>
                  <a:cubicBezTo>
                    <a:pt x="255" y="70"/>
                    <a:pt x="255" y="69"/>
                    <a:pt x="255" y="68"/>
                  </a:cubicBezTo>
                  <a:cubicBezTo>
                    <a:pt x="254" y="65"/>
                    <a:pt x="254" y="65"/>
                    <a:pt x="254" y="65"/>
                  </a:cubicBezTo>
                  <a:cubicBezTo>
                    <a:pt x="253" y="62"/>
                    <a:pt x="253" y="62"/>
                    <a:pt x="253" y="62"/>
                  </a:cubicBezTo>
                  <a:cubicBezTo>
                    <a:pt x="253" y="61"/>
                    <a:pt x="252" y="59"/>
                    <a:pt x="251" y="57"/>
                  </a:cubicBezTo>
                  <a:cubicBezTo>
                    <a:pt x="251" y="56"/>
                    <a:pt x="250" y="55"/>
                    <a:pt x="249" y="55"/>
                  </a:cubicBezTo>
                  <a:cubicBezTo>
                    <a:pt x="249" y="54"/>
                    <a:pt x="248" y="53"/>
                    <a:pt x="248" y="52"/>
                  </a:cubicBezTo>
                  <a:cubicBezTo>
                    <a:pt x="247" y="52"/>
                    <a:pt x="247" y="51"/>
                    <a:pt x="246" y="51"/>
                  </a:cubicBezTo>
                  <a:cubicBezTo>
                    <a:pt x="244" y="50"/>
                    <a:pt x="244" y="50"/>
                    <a:pt x="244" y="50"/>
                  </a:cubicBezTo>
                  <a:cubicBezTo>
                    <a:pt x="244" y="49"/>
                    <a:pt x="244" y="49"/>
                    <a:pt x="244" y="49"/>
                  </a:cubicBezTo>
                  <a:cubicBezTo>
                    <a:pt x="243" y="49"/>
                    <a:pt x="243" y="49"/>
                    <a:pt x="243" y="49"/>
                  </a:cubicBezTo>
                  <a:cubicBezTo>
                    <a:pt x="244" y="49"/>
                    <a:pt x="244" y="49"/>
                    <a:pt x="244" y="49"/>
                  </a:cubicBezTo>
                  <a:cubicBezTo>
                    <a:pt x="244" y="49"/>
                    <a:pt x="244" y="49"/>
                    <a:pt x="244" y="49"/>
                  </a:cubicBezTo>
                  <a:cubicBezTo>
                    <a:pt x="244" y="49"/>
                    <a:pt x="244" y="49"/>
                    <a:pt x="244" y="49"/>
                  </a:cubicBezTo>
                  <a:cubicBezTo>
                    <a:pt x="244" y="49"/>
                    <a:pt x="244" y="49"/>
                    <a:pt x="244" y="49"/>
                  </a:cubicBezTo>
                  <a:cubicBezTo>
                    <a:pt x="243" y="49"/>
                    <a:pt x="243" y="49"/>
                    <a:pt x="243" y="49"/>
                  </a:cubicBezTo>
                  <a:cubicBezTo>
                    <a:pt x="241" y="47"/>
                    <a:pt x="241" y="47"/>
                    <a:pt x="241" y="47"/>
                  </a:cubicBezTo>
                  <a:cubicBezTo>
                    <a:pt x="238" y="47"/>
                    <a:pt x="238" y="47"/>
                    <a:pt x="238" y="47"/>
                  </a:cubicBezTo>
                  <a:cubicBezTo>
                    <a:pt x="236" y="46"/>
                    <a:pt x="236" y="46"/>
                    <a:pt x="236" y="46"/>
                  </a:cubicBezTo>
                  <a:cubicBezTo>
                    <a:pt x="233" y="46"/>
                    <a:pt x="233" y="46"/>
                    <a:pt x="233" y="46"/>
                  </a:cubicBezTo>
                  <a:cubicBezTo>
                    <a:pt x="231" y="46"/>
                    <a:pt x="228" y="46"/>
                    <a:pt x="226" y="47"/>
                  </a:cubicBezTo>
                  <a:cubicBezTo>
                    <a:pt x="224" y="47"/>
                    <a:pt x="222" y="47"/>
                    <a:pt x="219" y="47"/>
                  </a:cubicBezTo>
                  <a:cubicBezTo>
                    <a:pt x="217" y="47"/>
                    <a:pt x="215" y="45"/>
                    <a:pt x="215" y="43"/>
                  </a:cubicBezTo>
                  <a:cubicBezTo>
                    <a:pt x="215" y="43"/>
                    <a:pt x="215" y="43"/>
                    <a:pt x="215" y="43"/>
                  </a:cubicBezTo>
                  <a:cubicBezTo>
                    <a:pt x="215" y="40"/>
                    <a:pt x="215" y="40"/>
                    <a:pt x="215" y="40"/>
                  </a:cubicBezTo>
                  <a:cubicBezTo>
                    <a:pt x="215" y="39"/>
                    <a:pt x="215" y="39"/>
                    <a:pt x="215" y="38"/>
                  </a:cubicBezTo>
                  <a:cubicBezTo>
                    <a:pt x="215" y="37"/>
                    <a:pt x="215" y="36"/>
                    <a:pt x="215" y="35"/>
                  </a:cubicBezTo>
                  <a:cubicBezTo>
                    <a:pt x="214" y="35"/>
                    <a:pt x="214" y="34"/>
                    <a:pt x="214" y="33"/>
                  </a:cubicBezTo>
                  <a:cubicBezTo>
                    <a:pt x="214" y="33"/>
                    <a:pt x="213" y="32"/>
                    <a:pt x="213" y="31"/>
                  </a:cubicBezTo>
                  <a:cubicBezTo>
                    <a:pt x="212" y="31"/>
                    <a:pt x="212" y="30"/>
                    <a:pt x="211" y="30"/>
                  </a:cubicBezTo>
                  <a:cubicBezTo>
                    <a:pt x="211" y="29"/>
                    <a:pt x="210" y="29"/>
                    <a:pt x="210" y="28"/>
                  </a:cubicBezTo>
                  <a:cubicBezTo>
                    <a:pt x="209" y="28"/>
                    <a:pt x="208" y="27"/>
                    <a:pt x="208" y="27"/>
                  </a:cubicBezTo>
                  <a:cubicBezTo>
                    <a:pt x="207" y="27"/>
                    <a:pt x="206" y="26"/>
                    <a:pt x="206" y="26"/>
                  </a:cubicBezTo>
                  <a:cubicBezTo>
                    <a:pt x="205" y="26"/>
                    <a:pt x="204" y="26"/>
                    <a:pt x="203" y="26"/>
                  </a:cubicBezTo>
                  <a:cubicBezTo>
                    <a:pt x="202" y="25"/>
                    <a:pt x="200" y="25"/>
                    <a:pt x="198" y="25"/>
                  </a:cubicBezTo>
                  <a:cubicBezTo>
                    <a:pt x="196" y="26"/>
                    <a:pt x="195" y="26"/>
                    <a:pt x="193" y="26"/>
                  </a:cubicBezTo>
                  <a:cubicBezTo>
                    <a:pt x="191" y="27"/>
                    <a:pt x="190" y="27"/>
                    <a:pt x="188" y="28"/>
                  </a:cubicBezTo>
                  <a:cubicBezTo>
                    <a:pt x="188" y="28"/>
                    <a:pt x="188" y="28"/>
                    <a:pt x="188" y="28"/>
                  </a:cubicBezTo>
                  <a:cubicBezTo>
                    <a:pt x="186" y="29"/>
                    <a:pt x="185" y="28"/>
                    <a:pt x="184" y="26"/>
                  </a:cubicBezTo>
                  <a:cubicBezTo>
                    <a:pt x="184" y="26"/>
                    <a:pt x="184" y="25"/>
                    <a:pt x="184" y="25"/>
                  </a:cubicBezTo>
                  <a:cubicBezTo>
                    <a:pt x="184" y="23"/>
                    <a:pt x="184" y="23"/>
                    <a:pt x="184" y="23"/>
                  </a:cubicBezTo>
                  <a:cubicBezTo>
                    <a:pt x="184" y="22"/>
                    <a:pt x="184" y="21"/>
                    <a:pt x="184" y="20"/>
                  </a:cubicBezTo>
                  <a:cubicBezTo>
                    <a:pt x="184" y="20"/>
                    <a:pt x="183" y="19"/>
                    <a:pt x="183" y="18"/>
                  </a:cubicBezTo>
                  <a:cubicBezTo>
                    <a:pt x="183" y="18"/>
                    <a:pt x="182" y="17"/>
                    <a:pt x="182" y="16"/>
                  </a:cubicBezTo>
                  <a:cubicBezTo>
                    <a:pt x="182" y="16"/>
                    <a:pt x="181" y="15"/>
                    <a:pt x="180" y="15"/>
                  </a:cubicBezTo>
                  <a:cubicBezTo>
                    <a:pt x="180" y="14"/>
                    <a:pt x="179" y="14"/>
                    <a:pt x="179" y="13"/>
                  </a:cubicBezTo>
                  <a:cubicBezTo>
                    <a:pt x="178" y="13"/>
                    <a:pt x="177" y="12"/>
                    <a:pt x="177" y="12"/>
                  </a:cubicBezTo>
                  <a:cubicBezTo>
                    <a:pt x="174" y="11"/>
                    <a:pt x="174" y="11"/>
                    <a:pt x="174" y="11"/>
                  </a:cubicBezTo>
                  <a:cubicBezTo>
                    <a:pt x="172" y="11"/>
                    <a:pt x="172" y="11"/>
                    <a:pt x="172" y="11"/>
                  </a:cubicBezTo>
                  <a:cubicBezTo>
                    <a:pt x="170" y="10"/>
                    <a:pt x="170" y="10"/>
                    <a:pt x="170" y="10"/>
                  </a:cubicBezTo>
                  <a:cubicBezTo>
                    <a:pt x="167" y="11"/>
                    <a:pt x="167" y="11"/>
                    <a:pt x="167" y="11"/>
                  </a:cubicBezTo>
                  <a:cubicBezTo>
                    <a:pt x="165" y="11"/>
                    <a:pt x="165" y="11"/>
                    <a:pt x="165" y="11"/>
                  </a:cubicBezTo>
                  <a:cubicBezTo>
                    <a:pt x="162" y="12"/>
                    <a:pt x="162" y="12"/>
                    <a:pt x="162" y="12"/>
                  </a:cubicBezTo>
                  <a:cubicBezTo>
                    <a:pt x="160" y="13"/>
                    <a:pt x="160" y="13"/>
                    <a:pt x="160" y="13"/>
                  </a:cubicBezTo>
                  <a:cubicBezTo>
                    <a:pt x="158" y="14"/>
                    <a:pt x="158" y="14"/>
                    <a:pt x="158" y="14"/>
                  </a:cubicBezTo>
                  <a:cubicBezTo>
                    <a:pt x="156" y="16"/>
                    <a:pt x="156" y="16"/>
                    <a:pt x="156" y="16"/>
                  </a:cubicBezTo>
                  <a:cubicBezTo>
                    <a:pt x="156" y="16"/>
                    <a:pt x="156" y="16"/>
                    <a:pt x="156" y="16"/>
                  </a:cubicBezTo>
                  <a:cubicBezTo>
                    <a:pt x="156" y="17"/>
                    <a:pt x="155" y="17"/>
                    <a:pt x="154" y="16"/>
                  </a:cubicBezTo>
                  <a:cubicBezTo>
                    <a:pt x="154" y="16"/>
                    <a:pt x="154" y="16"/>
                    <a:pt x="154" y="16"/>
                  </a:cubicBezTo>
                  <a:cubicBezTo>
                    <a:pt x="152" y="12"/>
                    <a:pt x="152" y="12"/>
                    <a:pt x="152" y="12"/>
                  </a:cubicBezTo>
                  <a:cubicBezTo>
                    <a:pt x="152" y="11"/>
                    <a:pt x="151" y="10"/>
                    <a:pt x="151" y="9"/>
                  </a:cubicBezTo>
                  <a:cubicBezTo>
                    <a:pt x="150" y="8"/>
                    <a:pt x="149" y="7"/>
                    <a:pt x="148" y="6"/>
                  </a:cubicBezTo>
                  <a:cubicBezTo>
                    <a:pt x="148" y="6"/>
                    <a:pt x="146" y="5"/>
                    <a:pt x="146" y="4"/>
                  </a:cubicBezTo>
                  <a:cubicBezTo>
                    <a:pt x="144" y="4"/>
                    <a:pt x="143" y="4"/>
                    <a:pt x="142" y="3"/>
                  </a:cubicBezTo>
                  <a:cubicBezTo>
                    <a:pt x="141" y="3"/>
                    <a:pt x="140" y="3"/>
                    <a:pt x="139" y="3"/>
                  </a:cubicBezTo>
                  <a:cubicBezTo>
                    <a:pt x="137" y="3"/>
                    <a:pt x="136" y="3"/>
                    <a:pt x="135" y="3"/>
                  </a:cubicBezTo>
                  <a:cubicBezTo>
                    <a:pt x="134" y="4"/>
                    <a:pt x="132" y="4"/>
                    <a:pt x="131" y="4"/>
                  </a:cubicBezTo>
                  <a:cubicBezTo>
                    <a:pt x="130" y="5"/>
                    <a:pt x="129" y="5"/>
                    <a:pt x="128" y="6"/>
                  </a:cubicBezTo>
                  <a:cubicBezTo>
                    <a:pt x="127" y="6"/>
                    <a:pt x="125" y="7"/>
                    <a:pt x="124" y="7"/>
                  </a:cubicBezTo>
                  <a:cubicBezTo>
                    <a:pt x="123" y="8"/>
                    <a:pt x="122" y="9"/>
                    <a:pt x="121" y="9"/>
                  </a:cubicBezTo>
                  <a:cubicBezTo>
                    <a:pt x="118" y="12"/>
                    <a:pt x="118" y="12"/>
                    <a:pt x="118" y="12"/>
                  </a:cubicBezTo>
                  <a:cubicBezTo>
                    <a:pt x="116" y="15"/>
                    <a:pt x="116" y="15"/>
                    <a:pt x="116" y="15"/>
                  </a:cubicBezTo>
                  <a:cubicBezTo>
                    <a:pt x="114" y="18"/>
                    <a:pt x="114" y="18"/>
                    <a:pt x="114" y="18"/>
                  </a:cubicBezTo>
                  <a:cubicBezTo>
                    <a:pt x="112" y="21"/>
                    <a:pt x="112" y="21"/>
                    <a:pt x="112" y="21"/>
                  </a:cubicBezTo>
                  <a:cubicBezTo>
                    <a:pt x="111" y="24"/>
                    <a:pt x="111" y="24"/>
                    <a:pt x="111" y="24"/>
                  </a:cubicBezTo>
                  <a:cubicBezTo>
                    <a:pt x="110" y="25"/>
                    <a:pt x="109" y="25"/>
                    <a:pt x="109" y="25"/>
                  </a:cubicBezTo>
                  <a:cubicBezTo>
                    <a:pt x="108" y="25"/>
                    <a:pt x="108" y="25"/>
                    <a:pt x="108" y="25"/>
                  </a:cubicBezTo>
                  <a:cubicBezTo>
                    <a:pt x="108" y="25"/>
                    <a:pt x="108" y="25"/>
                    <a:pt x="108" y="25"/>
                  </a:cubicBezTo>
                  <a:cubicBezTo>
                    <a:pt x="107" y="24"/>
                    <a:pt x="107" y="24"/>
                    <a:pt x="106" y="23"/>
                  </a:cubicBezTo>
                  <a:cubicBezTo>
                    <a:pt x="105" y="23"/>
                    <a:pt x="104" y="23"/>
                    <a:pt x="102" y="22"/>
                  </a:cubicBezTo>
                  <a:cubicBezTo>
                    <a:pt x="101" y="22"/>
                    <a:pt x="100" y="22"/>
                    <a:pt x="99" y="22"/>
                  </a:cubicBezTo>
                  <a:cubicBezTo>
                    <a:pt x="99" y="22"/>
                    <a:pt x="98" y="22"/>
                    <a:pt x="98" y="22"/>
                  </a:cubicBezTo>
                  <a:cubicBezTo>
                    <a:pt x="98" y="22"/>
                    <a:pt x="97" y="22"/>
                    <a:pt x="97" y="23"/>
                  </a:cubicBezTo>
                  <a:cubicBezTo>
                    <a:pt x="96" y="23"/>
                    <a:pt x="96" y="23"/>
                    <a:pt x="96" y="23"/>
                  </a:cubicBezTo>
                  <a:cubicBezTo>
                    <a:pt x="96" y="23"/>
                    <a:pt x="96" y="23"/>
                    <a:pt x="96" y="23"/>
                  </a:cubicBezTo>
                  <a:cubicBezTo>
                    <a:pt x="96" y="23"/>
                    <a:pt x="96" y="23"/>
                    <a:pt x="96" y="23"/>
                  </a:cubicBezTo>
                  <a:cubicBezTo>
                    <a:pt x="95" y="23"/>
                    <a:pt x="95" y="24"/>
                    <a:pt x="95" y="24"/>
                  </a:cubicBezTo>
                  <a:cubicBezTo>
                    <a:pt x="94" y="25"/>
                    <a:pt x="94" y="25"/>
                    <a:pt x="94" y="25"/>
                  </a:cubicBezTo>
                  <a:cubicBezTo>
                    <a:pt x="94" y="25"/>
                    <a:pt x="93" y="26"/>
                    <a:pt x="93" y="26"/>
                  </a:cubicBezTo>
                  <a:cubicBezTo>
                    <a:pt x="93" y="27"/>
                    <a:pt x="92" y="29"/>
                    <a:pt x="92" y="30"/>
                  </a:cubicBezTo>
                  <a:cubicBezTo>
                    <a:pt x="91" y="31"/>
                    <a:pt x="91" y="32"/>
                    <a:pt x="90" y="33"/>
                  </a:cubicBezTo>
                  <a:cubicBezTo>
                    <a:pt x="89" y="34"/>
                    <a:pt x="88" y="35"/>
                    <a:pt x="87" y="34"/>
                  </a:cubicBezTo>
                  <a:cubicBezTo>
                    <a:pt x="86" y="34"/>
                    <a:pt x="86" y="34"/>
                    <a:pt x="86" y="34"/>
                  </a:cubicBezTo>
                  <a:cubicBezTo>
                    <a:pt x="83" y="32"/>
                    <a:pt x="83" y="32"/>
                    <a:pt x="83" y="32"/>
                  </a:cubicBezTo>
                  <a:cubicBezTo>
                    <a:pt x="79" y="31"/>
                    <a:pt x="79" y="31"/>
                    <a:pt x="79" y="31"/>
                  </a:cubicBezTo>
                  <a:cubicBezTo>
                    <a:pt x="76" y="30"/>
                    <a:pt x="76" y="30"/>
                    <a:pt x="76" y="30"/>
                  </a:cubicBezTo>
                  <a:cubicBezTo>
                    <a:pt x="72" y="30"/>
                    <a:pt x="72" y="30"/>
                    <a:pt x="72" y="30"/>
                  </a:cubicBezTo>
                  <a:cubicBezTo>
                    <a:pt x="69" y="30"/>
                    <a:pt x="69" y="30"/>
                    <a:pt x="69" y="30"/>
                  </a:cubicBezTo>
                  <a:cubicBezTo>
                    <a:pt x="68" y="30"/>
                    <a:pt x="67" y="31"/>
                    <a:pt x="66" y="31"/>
                  </a:cubicBezTo>
                  <a:cubicBezTo>
                    <a:pt x="65" y="32"/>
                    <a:pt x="64" y="32"/>
                    <a:pt x="63" y="32"/>
                  </a:cubicBezTo>
                  <a:cubicBezTo>
                    <a:pt x="60" y="35"/>
                    <a:pt x="60" y="35"/>
                    <a:pt x="60" y="35"/>
                  </a:cubicBezTo>
                  <a:cubicBezTo>
                    <a:pt x="59" y="36"/>
                    <a:pt x="59" y="37"/>
                    <a:pt x="58" y="38"/>
                  </a:cubicBezTo>
                  <a:cubicBezTo>
                    <a:pt x="57" y="39"/>
                    <a:pt x="57" y="40"/>
                    <a:pt x="56" y="41"/>
                  </a:cubicBezTo>
                  <a:cubicBezTo>
                    <a:pt x="56" y="42"/>
                    <a:pt x="55" y="43"/>
                    <a:pt x="55" y="44"/>
                  </a:cubicBezTo>
                  <a:cubicBezTo>
                    <a:pt x="54" y="45"/>
                    <a:pt x="54" y="46"/>
                    <a:pt x="54" y="47"/>
                  </a:cubicBezTo>
                  <a:cubicBezTo>
                    <a:pt x="54" y="51"/>
                    <a:pt x="54" y="51"/>
                    <a:pt x="54" y="51"/>
                  </a:cubicBezTo>
                  <a:cubicBezTo>
                    <a:pt x="54" y="55"/>
                    <a:pt x="54" y="55"/>
                    <a:pt x="54" y="55"/>
                  </a:cubicBezTo>
                  <a:cubicBezTo>
                    <a:pt x="54" y="58"/>
                    <a:pt x="53" y="61"/>
                    <a:pt x="53" y="63"/>
                  </a:cubicBezTo>
                  <a:cubicBezTo>
                    <a:pt x="53" y="65"/>
                    <a:pt x="52" y="67"/>
                    <a:pt x="50" y="67"/>
                  </a:cubicBezTo>
                  <a:cubicBezTo>
                    <a:pt x="49" y="67"/>
                    <a:pt x="49" y="67"/>
                    <a:pt x="49" y="67"/>
                  </a:cubicBezTo>
                  <a:cubicBezTo>
                    <a:pt x="49" y="66"/>
                    <a:pt x="49" y="66"/>
                    <a:pt x="49" y="66"/>
                  </a:cubicBezTo>
                  <a:cubicBezTo>
                    <a:pt x="48" y="66"/>
                    <a:pt x="47" y="66"/>
                    <a:pt x="46" y="66"/>
                  </a:cubicBezTo>
                  <a:cubicBezTo>
                    <a:pt x="45" y="66"/>
                    <a:pt x="45" y="66"/>
                    <a:pt x="45" y="66"/>
                  </a:cubicBezTo>
                  <a:cubicBezTo>
                    <a:pt x="44" y="66"/>
                    <a:pt x="44" y="66"/>
                    <a:pt x="43" y="66"/>
                  </a:cubicBezTo>
                  <a:cubicBezTo>
                    <a:pt x="42" y="66"/>
                    <a:pt x="42" y="66"/>
                    <a:pt x="41" y="66"/>
                  </a:cubicBezTo>
                  <a:cubicBezTo>
                    <a:pt x="40" y="67"/>
                    <a:pt x="40" y="67"/>
                    <a:pt x="40" y="67"/>
                  </a:cubicBezTo>
                  <a:cubicBezTo>
                    <a:pt x="40" y="67"/>
                    <a:pt x="40" y="67"/>
                    <a:pt x="40" y="67"/>
                  </a:cubicBezTo>
                  <a:cubicBezTo>
                    <a:pt x="39" y="68"/>
                    <a:pt x="39" y="68"/>
                    <a:pt x="39" y="69"/>
                  </a:cubicBezTo>
                  <a:cubicBezTo>
                    <a:pt x="38" y="70"/>
                    <a:pt x="38" y="71"/>
                    <a:pt x="38" y="72"/>
                  </a:cubicBezTo>
                  <a:cubicBezTo>
                    <a:pt x="38" y="74"/>
                    <a:pt x="38" y="76"/>
                    <a:pt x="38" y="78"/>
                  </a:cubicBezTo>
                  <a:cubicBezTo>
                    <a:pt x="38" y="78"/>
                    <a:pt x="38" y="78"/>
                    <a:pt x="38" y="78"/>
                  </a:cubicBezTo>
                  <a:cubicBezTo>
                    <a:pt x="38" y="80"/>
                    <a:pt x="37" y="81"/>
                    <a:pt x="36" y="82"/>
                  </a:cubicBezTo>
                  <a:cubicBezTo>
                    <a:pt x="35" y="82"/>
                    <a:pt x="34" y="82"/>
                    <a:pt x="34" y="81"/>
                  </a:cubicBezTo>
                  <a:cubicBezTo>
                    <a:pt x="29" y="79"/>
                    <a:pt x="24" y="78"/>
                    <a:pt x="19" y="78"/>
                  </a:cubicBezTo>
                  <a:cubicBezTo>
                    <a:pt x="18" y="78"/>
                    <a:pt x="17" y="78"/>
                    <a:pt x="16" y="78"/>
                  </a:cubicBezTo>
                  <a:cubicBezTo>
                    <a:pt x="15" y="78"/>
                    <a:pt x="14" y="78"/>
                    <a:pt x="12" y="79"/>
                  </a:cubicBezTo>
                  <a:cubicBezTo>
                    <a:pt x="11" y="80"/>
                    <a:pt x="11" y="80"/>
                    <a:pt x="11" y="80"/>
                  </a:cubicBezTo>
                  <a:cubicBezTo>
                    <a:pt x="9" y="81"/>
                    <a:pt x="9" y="81"/>
                    <a:pt x="9" y="81"/>
                  </a:cubicBezTo>
                  <a:cubicBezTo>
                    <a:pt x="8" y="82"/>
                    <a:pt x="8" y="82"/>
                    <a:pt x="8" y="82"/>
                  </a:cubicBezTo>
                  <a:cubicBezTo>
                    <a:pt x="8" y="82"/>
                    <a:pt x="7" y="83"/>
                    <a:pt x="7" y="83"/>
                  </a:cubicBezTo>
                  <a:cubicBezTo>
                    <a:pt x="6" y="84"/>
                    <a:pt x="6" y="85"/>
                    <a:pt x="5" y="86"/>
                  </a:cubicBezTo>
                  <a:cubicBezTo>
                    <a:pt x="5" y="87"/>
                    <a:pt x="4" y="89"/>
                    <a:pt x="4" y="90"/>
                  </a:cubicBezTo>
                  <a:cubicBezTo>
                    <a:pt x="4" y="93"/>
                    <a:pt x="3" y="95"/>
                    <a:pt x="3" y="98"/>
                  </a:cubicBezTo>
                  <a:cubicBezTo>
                    <a:pt x="3" y="99"/>
                    <a:pt x="3" y="100"/>
                    <a:pt x="4" y="102"/>
                  </a:cubicBezTo>
                  <a:cubicBezTo>
                    <a:pt x="4" y="103"/>
                    <a:pt x="4" y="104"/>
                    <a:pt x="4" y="105"/>
                  </a:cubicBezTo>
                  <a:cubicBezTo>
                    <a:pt x="5" y="106"/>
                    <a:pt x="5" y="107"/>
                    <a:pt x="5" y="107"/>
                  </a:cubicBezTo>
                  <a:cubicBezTo>
                    <a:pt x="6" y="108"/>
                    <a:pt x="6" y="108"/>
                    <a:pt x="6" y="108"/>
                  </a:cubicBezTo>
                  <a:cubicBezTo>
                    <a:pt x="7" y="109"/>
                    <a:pt x="7" y="109"/>
                    <a:pt x="8" y="109"/>
                  </a:cubicBezTo>
                  <a:cubicBezTo>
                    <a:pt x="8" y="110"/>
                    <a:pt x="9" y="110"/>
                    <a:pt x="10" y="110"/>
                  </a:cubicBezTo>
                  <a:cubicBezTo>
                    <a:pt x="10" y="110"/>
                    <a:pt x="10" y="110"/>
                    <a:pt x="10" y="110"/>
                  </a:cubicBezTo>
                  <a:cubicBezTo>
                    <a:pt x="10" y="110"/>
                    <a:pt x="10" y="110"/>
                    <a:pt x="10" y="110"/>
                  </a:cubicBezTo>
                  <a:cubicBezTo>
                    <a:pt x="10" y="111"/>
                    <a:pt x="10" y="111"/>
                    <a:pt x="10" y="111"/>
                  </a:cubicBezTo>
                </a:path>
              </a:pathLst>
            </a:custGeom>
            <a:grpFill/>
            <a:ln w="9525">
              <a:noFill/>
              <a:round/>
            </a:ln>
          </p:spPr>
          <p:txBody>
            <a:bodyPr vert="horz" wrap="square" lIns="68580" tIns="34290" rIns="68580" bIns="34290" numCol="1" anchor="t" anchorCtr="0" compatLnSpc="1"/>
            <a:lstStyle/>
            <a:p>
              <a:endParaRPr lang="en-US"/>
            </a:p>
          </p:txBody>
        </p:sp>
        <p:sp>
          <p:nvSpPr>
            <p:cNvPr id="94" name="Freeform 118"/>
            <p:cNvSpPr/>
            <p:nvPr/>
          </p:nvSpPr>
          <p:spPr bwMode="auto">
            <a:xfrm>
              <a:off x="4451350" y="4006851"/>
              <a:ext cx="431800" cy="247650"/>
            </a:xfrm>
            <a:custGeom>
              <a:avLst/>
              <a:gdLst/>
              <a:ahLst/>
              <a:cxnLst>
                <a:cxn ang="0">
                  <a:pos x="0" y="140"/>
                </a:cxn>
                <a:cxn ang="0">
                  <a:pos x="11" y="130"/>
                </a:cxn>
                <a:cxn ang="0">
                  <a:pos x="1" y="113"/>
                </a:cxn>
                <a:cxn ang="0">
                  <a:pos x="2" y="108"/>
                </a:cxn>
                <a:cxn ang="0">
                  <a:pos x="26" y="103"/>
                </a:cxn>
                <a:cxn ang="0">
                  <a:pos x="24" y="84"/>
                </a:cxn>
                <a:cxn ang="0">
                  <a:pos x="37" y="86"/>
                </a:cxn>
                <a:cxn ang="0">
                  <a:pos x="28" y="65"/>
                </a:cxn>
                <a:cxn ang="0">
                  <a:pos x="44" y="51"/>
                </a:cxn>
                <a:cxn ang="0">
                  <a:pos x="60" y="47"/>
                </a:cxn>
                <a:cxn ang="0">
                  <a:pos x="77" y="30"/>
                </a:cxn>
                <a:cxn ang="0">
                  <a:pos x="87" y="36"/>
                </a:cxn>
                <a:cxn ang="0">
                  <a:pos x="101" y="26"/>
                </a:cxn>
                <a:cxn ang="0">
                  <a:pos x="114" y="34"/>
                </a:cxn>
                <a:cxn ang="0">
                  <a:pos x="114" y="31"/>
                </a:cxn>
                <a:cxn ang="0">
                  <a:pos x="132" y="23"/>
                </a:cxn>
                <a:cxn ang="0">
                  <a:pos x="139" y="35"/>
                </a:cxn>
                <a:cxn ang="0">
                  <a:pos x="143" y="14"/>
                </a:cxn>
                <a:cxn ang="0">
                  <a:pos x="157" y="2"/>
                </a:cxn>
                <a:cxn ang="0">
                  <a:pos x="179" y="11"/>
                </a:cxn>
                <a:cxn ang="0">
                  <a:pos x="179" y="9"/>
                </a:cxn>
                <a:cxn ang="0">
                  <a:pos x="198" y="9"/>
                </a:cxn>
                <a:cxn ang="0">
                  <a:pos x="208" y="23"/>
                </a:cxn>
                <a:cxn ang="0">
                  <a:pos x="211" y="7"/>
                </a:cxn>
                <a:cxn ang="0">
                  <a:pos x="227" y="8"/>
                </a:cxn>
                <a:cxn ang="0">
                  <a:pos x="238" y="25"/>
                </a:cxn>
                <a:cxn ang="0">
                  <a:pos x="251" y="24"/>
                </a:cxn>
                <a:cxn ang="0">
                  <a:pos x="258" y="39"/>
                </a:cxn>
                <a:cxn ang="0">
                  <a:pos x="246" y="25"/>
                </a:cxn>
                <a:cxn ang="0">
                  <a:pos x="238" y="31"/>
                </a:cxn>
                <a:cxn ang="0">
                  <a:pos x="220" y="12"/>
                </a:cxn>
                <a:cxn ang="0">
                  <a:pos x="214" y="13"/>
                </a:cxn>
                <a:cxn ang="0">
                  <a:pos x="204" y="28"/>
                </a:cxn>
                <a:cxn ang="0">
                  <a:pos x="197" y="18"/>
                </a:cxn>
                <a:cxn ang="0">
                  <a:pos x="187" y="14"/>
                </a:cxn>
                <a:cxn ang="0">
                  <a:pos x="180" y="22"/>
                </a:cxn>
                <a:cxn ang="0">
                  <a:pos x="166" y="9"/>
                </a:cxn>
                <a:cxn ang="0">
                  <a:pos x="153" y="14"/>
                </a:cxn>
                <a:cxn ang="0">
                  <a:pos x="147" y="24"/>
                </a:cxn>
                <a:cxn ang="0">
                  <a:pos x="139" y="37"/>
                </a:cxn>
                <a:cxn ang="0">
                  <a:pos x="129" y="29"/>
                </a:cxn>
                <a:cxn ang="0">
                  <a:pos x="118" y="34"/>
                </a:cxn>
                <a:cxn ang="0">
                  <a:pos x="111" y="41"/>
                </a:cxn>
                <a:cxn ang="0">
                  <a:pos x="105" y="31"/>
                </a:cxn>
                <a:cxn ang="0">
                  <a:pos x="92" y="34"/>
                </a:cxn>
                <a:cxn ang="0">
                  <a:pos x="84" y="37"/>
                </a:cxn>
                <a:cxn ang="0">
                  <a:pos x="68" y="34"/>
                </a:cxn>
                <a:cxn ang="0">
                  <a:pos x="61" y="61"/>
                </a:cxn>
                <a:cxn ang="0">
                  <a:pos x="42" y="57"/>
                </a:cxn>
                <a:cxn ang="0">
                  <a:pos x="34" y="70"/>
                </a:cxn>
                <a:cxn ang="0">
                  <a:pos x="32" y="91"/>
                </a:cxn>
                <a:cxn ang="0">
                  <a:pos x="29" y="89"/>
                </a:cxn>
                <a:cxn ang="0">
                  <a:pos x="27" y="105"/>
                </a:cxn>
                <a:cxn ang="0">
                  <a:pos x="7" y="109"/>
                </a:cxn>
                <a:cxn ang="0">
                  <a:pos x="6" y="111"/>
                </a:cxn>
                <a:cxn ang="0">
                  <a:pos x="7" y="121"/>
                </a:cxn>
                <a:cxn ang="0">
                  <a:pos x="8" y="133"/>
                </a:cxn>
                <a:cxn ang="0">
                  <a:pos x="2" y="141"/>
                </a:cxn>
                <a:cxn ang="0">
                  <a:pos x="5" y="148"/>
                </a:cxn>
              </a:cxnLst>
              <a:rect l="0" t="0" r="r" b="b"/>
              <a:pathLst>
                <a:path w="259" h="148">
                  <a:moveTo>
                    <a:pt x="5" y="148"/>
                  </a:moveTo>
                  <a:cubicBezTo>
                    <a:pt x="4" y="147"/>
                    <a:pt x="3" y="147"/>
                    <a:pt x="2" y="146"/>
                  </a:cubicBezTo>
                  <a:cubicBezTo>
                    <a:pt x="2" y="146"/>
                    <a:pt x="1" y="145"/>
                    <a:pt x="1" y="145"/>
                  </a:cubicBezTo>
                  <a:cubicBezTo>
                    <a:pt x="1" y="144"/>
                    <a:pt x="1" y="144"/>
                    <a:pt x="0" y="143"/>
                  </a:cubicBezTo>
                  <a:cubicBezTo>
                    <a:pt x="0" y="143"/>
                    <a:pt x="0" y="142"/>
                    <a:pt x="0" y="142"/>
                  </a:cubicBezTo>
                  <a:cubicBezTo>
                    <a:pt x="0" y="141"/>
                    <a:pt x="0" y="141"/>
                    <a:pt x="0" y="140"/>
                  </a:cubicBezTo>
                  <a:cubicBezTo>
                    <a:pt x="0" y="139"/>
                    <a:pt x="0" y="138"/>
                    <a:pt x="0" y="137"/>
                  </a:cubicBezTo>
                  <a:cubicBezTo>
                    <a:pt x="0" y="136"/>
                    <a:pt x="1" y="135"/>
                    <a:pt x="2" y="134"/>
                  </a:cubicBezTo>
                  <a:cubicBezTo>
                    <a:pt x="2" y="133"/>
                    <a:pt x="3" y="132"/>
                    <a:pt x="4" y="131"/>
                  </a:cubicBezTo>
                  <a:cubicBezTo>
                    <a:pt x="5" y="131"/>
                    <a:pt x="5" y="131"/>
                    <a:pt x="6" y="131"/>
                  </a:cubicBezTo>
                  <a:cubicBezTo>
                    <a:pt x="6" y="130"/>
                    <a:pt x="7" y="130"/>
                    <a:pt x="7" y="130"/>
                  </a:cubicBezTo>
                  <a:cubicBezTo>
                    <a:pt x="9" y="130"/>
                    <a:pt x="10" y="130"/>
                    <a:pt x="11" y="130"/>
                  </a:cubicBezTo>
                  <a:cubicBezTo>
                    <a:pt x="9" y="133"/>
                    <a:pt x="9" y="133"/>
                    <a:pt x="9" y="133"/>
                  </a:cubicBezTo>
                  <a:cubicBezTo>
                    <a:pt x="8" y="131"/>
                    <a:pt x="7" y="130"/>
                    <a:pt x="6" y="128"/>
                  </a:cubicBezTo>
                  <a:cubicBezTo>
                    <a:pt x="4" y="126"/>
                    <a:pt x="3" y="124"/>
                    <a:pt x="3" y="122"/>
                  </a:cubicBezTo>
                  <a:cubicBezTo>
                    <a:pt x="2" y="121"/>
                    <a:pt x="2" y="120"/>
                    <a:pt x="2" y="119"/>
                  </a:cubicBezTo>
                  <a:cubicBezTo>
                    <a:pt x="1" y="118"/>
                    <a:pt x="1" y="117"/>
                    <a:pt x="1" y="116"/>
                  </a:cubicBezTo>
                  <a:cubicBezTo>
                    <a:pt x="1" y="115"/>
                    <a:pt x="1" y="114"/>
                    <a:pt x="1" y="113"/>
                  </a:cubicBezTo>
                  <a:cubicBezTo>
                    <a:pt x="0" y="112"/>
                    <a:pt x="1" y="110"/>
                    <a:pt x="1" y="109"/>
                  </a:cubicBezTo>
                  <a:cubicBezTo>
                    <a:pt x="1" y="108"/>
                    <a:pt x="1" y="108"/>
                    <a:pt x="1" y="108"/>
                  </a:cubicBezTo>
                  <a:cubicBezTo>
                    <a:pt x="1" y="108"/>
                    <a:pt x="1" y="108"/>
                    <a:pt x="1" y="108"/>
                  </a:cubicBezTo>
                  <a:cubicBezTo>
                    <a:pt x="1" y="108"/>
                    <a:pt x="1" y="108"/>
                    <a:pt x="1" y="108"/>
                  </a:cubicBezTo>
                  <a:cubicBezTo>
                    <a:pt x="2" y="108"/>
                    <a:pt x="2" y="108"/>
                    <a:pt x="2" y="108"/>
                  </a:cubicBezTo>
                  <a:cubicBezTo>
                    <a:pt x="2" y="108"/>
                    <a:pt x="2" y="108"/>
                    <a:pt x="2" y="108"/>
                  </a:cubicBezTo>
                  <a:cubicBezTo>
                    <a:pt x="2" y="108"/>
                    <a:pt x="2" y="108"/>
                    <a:pt x="2" y="108"/>
                  </a:cubicBezTo>
                  <a:cubicBezTo>
                    <a:pt x="2" y="107"/>
                    <a:pt x="2" y="107"/>
                    <a:pt x="2" y="107"/>
                  </a:cubicBezTo>
                  <a:cubicBezTo>
                    <a:pt x="2" y="107"/>
                    <a:pt x="3" y="106"/>
                    <a:pt x="3" y="106"/>
                  </a:cubicBezTo>
                  <a:cubicBezTo>
                    <a:pt x="4" y="104"/>
                    <a:pt x="5" y="104"/>
                    <a:pt x="6" y="103"/>
                  </a:cubicBezTo>
                  <a:cubicBezTo>
                    <a:pt x="8" y="102"/>
                    <a:pt x="10" y="101"/>
                    <a:pt x="13" y="100"/>
                  </a:cubicBezTo>
                  <a:cubicBezTo>
                    <a:pt x="17" y="100"/>
                    <a:pt x="22" y="101"/>
                    <a:pt x="26" y="103"/>
                  </a:cubicBezTo>
                  <a:cubicBezTo>
                    <a:pt x="21" y="107"/>
                    <a:pt x="21" y="107"/>
                    <a:pt x="21" y="107"/>
                  </a:cubicBezTo>
                  <a:cubicBezTo>
                    <a:pt x="20" y="104"/>
                    <a:pt x="20" y="102"/>
                    <a:pt x="20" y="99"/>
                  </a:cubicBezTo>
                  <a:cubicBezTo>
                    <a:pt x="20" y="98"/>
                    <a:pt x="20" y="96"/>
                    <a:pt x="20" y="95"/>
                  </a:cubicBezTo>
                  <a:cubicBezTo>
                    <a:pt x="20" y="94"/>
                    <a:pt x="20" y="92"/>
                    <a:pt x="20" y="91"/>
                  </a:cubicBezTo>
                  <a:cubicBezTo>
                    <a:pt x="21" y="89"/>
                    <a:pt x="21" y="88"/>
                    <a:pt x="22" y="86"/>
                  </a:cubicBezTo>
                  <a:cubicBezTo>
                    <a:pt x="22" y="86"/>
                    <a:pt x="23" y="85"/>
                    <a:pt x="24" y="84"/>
                  </a:cubicBezTo>
                  <a:cubicBezTo>
                    <a:pt x="24" y="83"/>
                    <a:pt x="26" y="83"/>
                    <a:pt x="27" y="82"/>
                  </a:cubicBezTo>
                  <a:cubicBezTo>
                    <a:pt x="28" y="82"/>
                    <a:pt x="29" y="82"/>
                    <a:pt x="30" y="82"/>
                  </a:cubicBezTo>
                  <a:cubicBezTo>
                    <a:pt x="31" y="82"/>
                    <a:pt x="31" y="82"/>
                    <a:pt x="32" y="83"/>
                  </a:cubicBezTo>
                  <a:cubicBezTo>
                    <a:pt x="33" y="83"/>
                    <a:pt x="33" y="83"/>
                    <a:pt x="33" y="83"/>
                  </a:cubicBezTo>
                  <a:cubicBezTo>
                    <a:pt x="34" y="83"/>
                    <a:pt x="34" y="84"/>
                    <a:pt x="35" y="84"/>
                  </a:cubicBezTo>
                  <a:cubicBezTo>
                    <a:pt x="37" y="86"/>
                    <a:pt x="37" y="86"/>
                    <a:pt x="37" y="86"/>
                  </a:cubicBezTo>
                  <a:cubicBezTo>
                    <a:pt x="31" y="88"/>
                    <a:pt x="31" y="88"/>
                    <a:pt x="31" y="88"/>
                  </a:cubicBezTo>
                  <a:cubicBezTo>
                    <a:pt x="31" y="87"/>
                    <a:pt x="30" y="86"/>
                    <a:pt x="30" y="85"/>
                  </a:cubicBezTo>
                  <a:cubicBezTo>
                    <a:pt x="30" y="84"/>
                    <a:pt x="30" y="83"/>
                    <a:pt x="30" y="82"/>
                  </a:cubicBezTo>
                  <a:cubicBezTo>
                    <a:pt x="29" y="79"/>
                    <a:pt x="28" y="77"/>
                    <a:pt x="28" y="74"/>
                  </a:cubicBezTo>
                  <a:cubicBezTo>
                    <a:pt x="27" y="72"/>
                    <a:pt x="28" y="71"/>
                    <a:pt x="27" y="69"/>
                  </a:cubicBezTo>
                  <a:cubicBezTo>
                    <a:pt x="28" y="68"/>
                    <a:pt x="28" y="66"/>
                    <a:pt x="28" y="65"/>
                  </a:cubicBezTo>
                  <a:cubicBezTo>
                    <a:pt x="29" y="63"/>
                    <a:pt x="29" y="62"/>
                    <a:pt x="30" y="61"/>
                  </a:cubicBezTo>
                  <a:cubicBezTo>
                    <a:pt x="31" y="59"/>
                    <a:pt x="31" y="59"/>
                    <a:pt x="31" y="59"/>
                  </a:cubicBezTo>
                  <a:cubicBezTo>
                    <a:pt x="32" y="58"/>
                    <a:pt x="32" y="58"/>
                    <a:pt x="33" y="57"/>
                  </a:cubicBezTo>
                  <a:cubicBezTo>
                    <a:pt x="34" y="56"/>
                    <a:pt x="35" y="55"/>
                    <a:pt x="36" y="54"/>
                  </a:cubicBezTo>
                  <a:cubicBezTo>
                    <a:pt x="37" y="53"/>
                    <a:pt x="39" y="52"/>
                    <a:pt x="40" y="52"/>
                  </a:cubicBezTo>
                  <a:cubicBezTo>
                    <a:pt x="41" y="51"/>
                    <a:pt x="43" y="51"/>
                    <a:pt x="44" y="51"/>
                  </a:cubicBezTo>
                  <a:cubicBezTo>
                    <a:pt x="46" y="51"/>
                    <a:pt x="47" y="51"/>
                    <a:pt x="49" y="51"/>
                  </a:cubicBezTo>
                  <a:cubicBezTo>
                    <a:pt x="52" y="51"/>
                    <a:pt x="54" y="52"/>
                    <a:pt x="57" y="53"/>
                  </a:cubicBezTo>
                  <a:cubicBezTo>
                    <a:pt x="58" y="54"/>
                    <a:pt x="59" y="55"/>
                    <a:pt x="60" y="56"/>
                  </a:cubicBezTo>
                  <a:cubicBezTo>
                    <a:pt x="61" y="57"/>
                    <a:pt x="62" y="58"/>
                    <a:pt x="63" y="59"/>
                  </a:cubicBezTo>
                  <a:cubicBezTo>
                    <a:pt x="60" y="60"/>
                    <a:pt x="60" y="60"/>
                    <a:pt x="60" y="60"/>
                  </a:cubicBezTo>
                  <a:cubicBezTo>
                    <a:pt x="61" y="56"/>
                    <a:pt x="60" y="51"/>
                    <a:pt x="60" y="47"/>
                  </a:cubicBezTo>
                  <a:cubicBezTo>
                    <a:pt x="60" y="45"/>
                    <a:pt x="60" y="42"/>
                    <a:pt x="60" y="40"/>
                  </a:cubicBezTo>
                  <a:cubicBezTo>
                    <a:pt x="61" y="38"/>
                    <a:pt x="62" y="36"/>
                    <a:pt x="64" y="34"/>
                  </a:cubicBezTo>
                  <a:cubicBezTo>
                    <a:pt x="65" y="33"/>
                    <a:pt x="66" y="33"/>
                    <a:pt x="67" y="32"/>
                  </a:cubicBezTo>
                  <a:cubicBezTo>
                    <a:pt x="68" y="31"/>
                    <a:pt x="69" y="31"/>
                    <a:pt x="70" y="30"/>
                  </a:cubicBezTo>
                  <a:cubicBezTo>
                    <a:pt x="71" y="30"/>
                    <a:pt x="72" y="30"/>
                    <a:pt x="74" y="30"/>
                  </a:cubicBezTo>
                  <a:cubicBezTo>
                    <a:pt x="75" y="30"/>
                    <a:pt x="76" y="30"/>
                    <a:pt x="77" y="30"/>
                  </a:cubicBezTo>
                  <a:cubicBezTo>
                    <a:pt x="78" y="30"/>
                    <a:pt x="79" y="31"/>
                    <a:pt x="80" y="31"/>
                  </a:cubicBezTo>
                  <a:cubicBezTo>
                    <a:pt x="81" y="32"/>
                    <a:pt x="82" y="32"/>
                    <a:pt x="83" y="33"/>
                  </a:cubicBezTo>
                  <a:cubicBezTo>
                    <a:pt x="86" y="35"/>
                    <a:pt x="86" y="35"/>
                    <a:pt x="86" y="35"/>
                  </a:cubicBezTo>
                  <a:cubicBezTo>
                    <a:pt x="88" y="38"/>
                    <a:pt x="88" y="38"/>
                    <a:pt x="88" y="38"/>
                  </a:cubicBezTo>
                  <a:cubicBezTo>
                    <a:pt x="86" y="39"/>
                    <a:pt x="86" y="39"/>
                    <a:pt x="86" y="39"/>
                  </a:cubicBezTo>
                  <a:cubicBezTo>
                    <a:pt x="87" y="36"/>
                    <a:pt x="87" y="36"/>
                    <a:pt x="87" y="36"/>
                  </a:cubicBezTo>
                  <a:cubicBezTo>
                    <a:pt x="87" y="35"/>
                    <a:pt x="87" y="35"/>
                    <a:pt x="88" y="34"/>
                  </a:cubicBezTo>
                  <a:cubicBezTo>
                    <a:pt x="88" y="33"/>
                    <a:pt x="89" y="33"/>
                    <a:pt x="89" y="32"/>
                  </a:cubicBezTo>
                  <a:cubicBezTo>
                    <a:pt x="90" y="31"/>
                    <a:pt x="91" y="31"/>
                    <a:pt x="91" y="30"/>
                  </a:cubicBezTo>
                  <a:cubicBezTo>
                    <a:pt x="92" y="29"/>
                    <a:pt x="93" y="29"/>
                    <a:pt x="93" y="28"/>
                  </a:cubicBezTo>
                  <a:cubicBezTo>
                    <a:pt x="94" y="28"/>
                    <a:pt x="95" y="28"/>
                    <a:pt x="96" y="27"/>
                  </a:cubicBezTo>
                  <a:cubicBezTo>
                    <a:pt x="97" y="27"/>
                    <a:pt x="99" y="26"/>
                    <a:pt x="101" y="26"/>
                  </a:cubicBezTo>
                  <a:cubicBezTo>
                    <a:pt x="102" y="26"/>
                    <a:pt x="103" y="26"/>
                    <a:pt x="104" y="26"/>
                  </a:cubicBezTo>
                  <a:cubicBezTo>
                    <a:pt x="105" y="27"/>
                    <a:pt x="106" y="27"/>
                    <a:pt x="106" y="27"/>
                  </a:cubicBezTo>
                  <a:cubicBezTo>
                    <a:pt x="107" y="27"/>
                    <a:pt x="108" y="28"/>
                    <a:pt x="109" y="28"/>
                  </a:cubicBezTo>
                  <a:cubicBezTo>
                    <a:pt x="110" y="29"/>
                    <a:pt x="110" y="29"/>
                    <a:pt x="111" y="30"/>
                  </a:cubicBezTo>
                  <a:cubicBezTo>
                    <a:pt x="112" y="31"/>
                    <a:pt x="112" y="31"/>
                    <a:pt x="113" y="32"/>
                  </a:cubicBezTo>
                  <a:cubicBezTo>
                    <a:pt x="113" y="33"/>
                    <a:pt x="114" y="34"/>
                    <a:pt x="114" y="34"/>
                  </a:cubicBezTo>
                  <a:cubicBezTo>
                    <a:pt x="115" y="35"/>
                    <a:pt x="115" y="36"/>
                    <a:pt x="115" y="37"/>
                  </a:cubicBezTo>
                  <a:cubicBezTo>
                    <a:pt x="116" y="39"/>
                    <a:pt x="116" y="39"/>
                    <a:pt x="116" y="39"/>
                  </a:cubicBezTo>
                  <a:cubicBezTo>
                    <a:pt x="111" y="40"/>
                    <a:pt x="111" y="40"/>
                    <a:pt x="111" y="40"/>
                  </a:cubicBezTo>
                  <a:cubicBezTo>
                    <a:pt x="112" y="37"/>
                    <a:pt x="112" y="37"/>
                    <a:pt x="112" y="37"/>
                  </a:cubicBezTo>
                  <a:cubicBezTo>
                    <a:pt x="112" y="36"/>
                    <a:pt x="112" y="35"/>
                    <a:pt x="112" y="34"/>
                  </a:cubicBezTo>
                  <a:cubicBezTo>
                    <a:pt x="113" y="33"/>
                    <a:pt x="113" y="32"/>
                    <a:pt x="114" y="31"/>
                  </a:cubicBezTo>
                  <a:cubicBezTo>
                    <a:pt x="114" y="30"/>
                    <a:pt x="115" y="30"/>
                    <a:pt x="115" y="29"/>
                  </a:cubicBezTo>
                  <a:cubicBezTo>
                    <a:pt x="117" y="27"/>
                    <a:pt x="118" y="26"/>
                    <a:pt x="120" y="25"/>
                  </a:cubicBezTo>
                  <a:cubicBezTo>
                    <a:pt x="121" y="25"/>
                    <a:pt x="122" y="24"/>
                    <a:pt x="123" y="24"/>
                  </a:cubicBezTo>
                  <a:cubicBezTo>
                    <a:pt x="124" y="24"/>
                    <a:pt x="125" y="23"/>
                    <a:pt x="126" y="23"/>
                  </a:cubicBezTo>
                  <a:cubicBezTo>
                    <a:pt x="127" y="23"/>
                    <a:pt x="128" y="23"/>
                    <a:pt x="129" y="23"/>
                  </a:cubicBezTo>
                  <a:cubicBezTo>
                    <a:pt x="130" y="23"/>
                    <a:pt x="131" y="23"/>
                    <a:pt x="132" y="23"/>
                  </a:cubicBezTo>
                  <a:cubicBezTo>
                    <a:pt x="134" y="23"/>
                    <a:pt x="136" y="24"/>
                    <a:pt x="137" y="25"/>
                  </a:cubicBezTo>
                  <a:cubicBezTo>
                    <a:pt x="138" y="25"/>
                    <a:pt x="139" y="26"/>
                    <a:pt x="140" y="27"/>
                  </a:cubicBezTo>
                  <a:cubicBezTo>
                    <a:pt x="141" y="27"/>
                    <a:pt x="142" y="28"/>
                    <a:pt x="142" y="29"/>
                  </a:cubicBezTo>
                  <a:cubicBezTo>
                    <a:pt x="143" y="29"/>
                    <a:pt x="144" y="30"/>
                    <a:pt x="144" y="31"/>
                  </a:cubicBezTo>
                  <a:cubicBezTo>
                    <a:pt x="145" y="32"/>
                    <a:pt x="145" y="33"/>
                    <a:pt x="146" y="34"/>
                  </a:cubicBezTo>
                  <a:cubicBezTo>
                    <a:pt x="139" y="35"/>
                    <a:pt x="139" y="35"/>
                    <a:pt x="139" y="35"/>
                  </a:cubicBezTo>
                  <a:cubicBezTo>
                    <a:pt x="139" y="31"/>
                    <a:pt x="139" y="31"/>
                    <a:pt x="139" y="31"/>
                  </a:cubicBezTo>
                  <a:cubicBezTo>
                    <a:pt x="139" y="30"/>
                    <a:pt x="139" y="28"/>
                    <a:pt x="139" y="27"/>
                  </a:cubicBezTo>
                  <a:cubicBezTo>
                    <a:pt x="139" y="25"/>
                    <a:pt x="140" y="24"/>
                    <a:pt x="140" y="22"/>
                  </a:cubicBezTo>
                  <a:cubicBezTo>
                    <a:pt x="140" y="21"/>
                    <a:pt x="141" y="19"/>
                    <a:pt x="141" y="18"/>
                  </a:cubicBezTo>
                  <a:cubicBezTo>
                    <a:pt x="141" y="17"/>
                    <a:pt x="142" y="16"/>
                    <a:pt x="142" y="16"/>
                  </a:cubicBezTo>
                  <a:cubicBezTo>
                    <a:pt x="143" y="14"/>
                    <a:pt x="143" y="14"/>
                    <a:pt x="143" y="14"/>
                  </a:cubicBezTo>
                  <a:cubicBezTo>
                    <a:pt x="144" y="12"/>
                    <a:pt x="144" y="12"/>
                    <a:pt x="144" y="12"/>
                  </a:cubicBezTo>
                  <a:cubicBezTo>
                    <a:pt x="146" y="10"/>
                    <a:pt x="146" y="10"/>
                    <a:pt x="146" y="10"/>
                  </a:cubicBezTo>
                  <a:cubicBezTo>
                    <a:pt x="147" y="8"/>
                    <a:pt x="147" y="8"/>
                    <a:pt x="147" y="8"/>
                  </a:cubicBezTo>
                  <a:cubicBezTo>
                    <a:pt x="148" y="7"/>
                    <a:pt x="149" y="7"/>
                    <a:pt x="149" y="7"/>
                  </a:cubicBezTo>
                  <a:cubicBezTo>
                    <a:pt x="151" y="6"/>
                    <a:pt x="152" y="5"/>
                    <a:pt x="153" y="4"/>
                  </a:cubicBezTo>
                  <a:cubicBezTo>
                    <a:pt x="155" y="3"/>
                    <a:pt x="156" y="3"/>
                    <a:pt x="157" y="2"/>
                  </a:cubicBezTo>
                  <a:cubicBezTo>
                    <a:pt x="159" y="1"/>
                    <a:pt x="159" y="1"/>
                    <a:pt x="159" y="1"/>
                  </a:cubicBezTo>
                  <a:cubicBezTo>
                    <a:pt x="162" y="1"/>
                    <a:pt x="162" y="1"/>
                    <a:pt x="162" y="1"/>
                  </a:cubicBezTo>
                  <a:cubicBezTo>
                    <a:pt x="164" y="0"/>
                    <a:pt x="165" y="0"/>
                    <a:pt x="167" y="1"/>
                  </a:cubicBezTo>
                  <a:cubicBezTo>
                    <a:pt x="169" y="1"/>
                    <a:pt x="171" y="1"/>
                    <a:pt x="173" y="3"/>
                  </a:cubicBezTo>
                  <a:cubicBezTo>
                    <a:pt x="174" y="4"/>
                    <a:pt x="176" y="5"/>
                    <a:pt x="177" y="7"/>
                  </a:cubicBezTo>
                  <a:cubicBezTo>
                    <a:pt x="178" y="8"/>
                    <a:pt x="178" y="10"/>
                    <a:pt x="179" y="11"/>
                  </a:cubicBezTo>
                  <a:cubicBezTo>
                    <a:pt x="180" y="15"/>
                    <a:pt x="180" y="18"/>
                    <a:pt x="180" y="21"/>
                  </a:cubicBezTo>
                  <a:cubicBezTo>
                    <a:pt x="172" y="19"/>
                    <a:pt x="172" y="19"/>
                    <a:pt x="172" y="19"/>
                  </a:cubicBezTo>
                  <a:cubicBezTo>
                    <a:pt x="173" y="16"/>
                    <a:pt x="173" y="16"/>
                    <a:pt x="173" y="16"/>
                  </a:cubicBezTo>
                  <a:cubicBezTo>
                    <a:pt x="173" y="15"/>
                    <a:pt x="174" y="15"/>
                    <a:pt x="175" y="14"/>
                  </a:cubicBezTo>
                  <a:cubicBezTo>
                    <a:pt x="175" y="13"/>
                    <a:pt x="176" y="12"/>
                    <a:pt x="177" y="11"/>
                  </a:cubicBezTo>
                  <a:cubicBezTo>
                    <a:pt x="177" y="10"/>
                    <a:pt x="178" y="10"/>
                    <a:pt x="179" y="9"/>
                  </a:cubicBezTo>
                  <a:cubicBezTo>
                    <a:pt x="180" y="8"/>
                    <a:pt x="181" y="8"/>
                    <a:pt x="182" y="7"/>
                  </a:cubicBezTo>
                  <a:cubicBezTo>
                    <a:pt x="183" y="6"/>
                    <a:pt x="184" y="6"/>
                    <a:pt x="185" y="6"/>
                  </a:cubicBezTo>
                  <a:cubicBezTo>
                    <a:pt x="186" y="6"/>
                    <a:pt x="188" y="6"/>
                    <a:pt x="189" y="5"/>
                  </a:cubicBezTo>
                  <a:cubicBezTo>
                    <a:pt x="190" y="6"/>
                    <a:pt x="191" y="6"/>
                    <a:pt x="192" y="6"/>
                  </a:cubicBezTo>
                  <a:cubicBezTo>
                    <a:pt x="193" y="6"/>
                    <a:pt x="194" y="6"/>
                    <a:pt x="195" y="7"/>
                  </a:cubicBezTo>
                  <a:cubicBezTo>
                    <a:pt x="196" y="7"/>
                    <a:pt x="197" y="8"/>
                    <a:pt x="198" y="9"/>
                  </a:cubicBezTo>
                  <a:cubicBezTo>
                    <a:pt x="199" y="9"/>
                    <a:pt x="200" y="10"/>
                    <a:pt x="201" y="11"/>
                  </a:cubicBezTo>
                  <a:cubicBezTo>
                    <a:pt x="202" y="11"/>
                    <a:pt x="202" y="12"/>
                    <a:pt x="203" y="13"/>
                  </a:cubicBezTo>
                  <a:cubicBezTo>
                    <a:pt x="204" y="14"/>
                    <a:pt x="204" y="14"/>
                    <a:pt x="205" y="15"/>
                  </a:cubicBezTo>
                  <a:cubicBezTo>
                    <a:pt x="205" y="16"/>
                    <a:pt x="206" y="17"/>
                    <a:pt x="206" y="18"/>
                  </a:cubicBezTo>
                  <a:cubicBezTo>
                    <a:pt x="207" y="19"/>
                    <a:pt x="207" y="20"/>
                    <a:pt x="207" y="21"/>
                  </a:cubicBezTo>
                  <a:cubicBezTo>
                    <a:pt x="208" y="23"/>
                    <a:pt x="208" y="23"/>
                    <a:pt x="208" y="23"/>
                  </a:cubicBezTo>
                  <a:cubicBezTo>
                    <a:pt x="201" y="24"/>
                    <a:pt x="201" y="24"/>
                    <a:pt x="201" y="24"/>
                  </a:cubicBezTo>
                  <a:cubicBezTo>
                    <a:pt x="202" y="20"/>
                    <a:pt x="202" y="20"/>
                    <a:pt x="202" y="20"/>
                  </a:cubicBezTo>
                  <a:cubicBezTo>
                    <a:pt x="202" y="19"/>
                    <a:pt x="203" y="18"/>
                    <a:pt x="203" y="17"/>
                  </a:cubicBezTo>
                  <a:cubicBezTo>
                    <a:pt x="204" y="16"/>
                    <a:pt x="204" y="15"/>
                    <a:pt x="205" y="13"/>
                  </a:cubicBezTo>
                  <a:cubicBezTo>
                    <a:pt x="206" y="12"/>
                    <a:pt x="206" y="11"/>
                    <a:pt x="207" y="10"/>
                  </a:cubicBezTo>
                  <a:cubicBezTo>
                    <a:pt x="208" y="9"/>
                    <a:pt x="210" y="8"/>
                    <a:pt x="211" y="7"/>
                  </a:cubicBezTo>
                  <a:cubicBezTo>
                    <a:pt x="212" y="7"/>
                    <a:pt x="214" y="6"/>
                    <a:pt x="215" y="6"/>
                  </a:cubicBezTo>
                  <a:cubicBezTo>
                    <a:pt x="217" y="6"/>
                    <a:pt x="217" y="6"/>
                    <a:pt x="217" y="6"/>
                  </a:cubicBezTo>
                  <a:cubicBezTo>
                    <a:pt x="217" y="6"/>
                    <a:pt x="218" y="6"/>
                    <a:pt x="218" y="6"/>
                  </a:cubicBezTo>
                  <a:cubicBezTo>
                    <a:pt x="219" y="6"/>
                    <a:pt x="219" y="6"/>
                    <a:pt x="219" y="6"/>
                  </a:cubicBezTo>
                  <a:cubicBezTo>
                    <a:pt x="220" y="6"/>
                    <a:pt x="222" y="6"/>
                    <a:pt x="223" y="7"/>
                  </a:cubicBezTo>
                  <a:cubicBezTo>
                    <a:pt x="224" y="7"/>
                    <a:pt x="225" y="8"/>
                    <a:pt x="227" y="8"/>
                  </a:cubicBezTo>
                  <a:cubicBezTo>
                    <a:pt x="228" y="9"/>
                    <a:pt x="229" y="10"/>
                    <a:pt x="230" y="10"/>
                  </a:cubicBezTo>
                  <a:cubicBezTo>
                    <a:pt x="232" y="12"/>
                    <a:pt x="233" y="14"/>
                    <a:pt x="235" y="16"/>
                  </a:cubicBezTo>
                  <a:cubicBezTo>
                    <a:pt x="237" y="20"/>
                    <a:pt x="239" y="25"/>
                    <a:pt x="239" y="30"/>
                  </a:cubicBezTo>
                  <a:cubicBezTo>
                    <a:pt x="235" y="29"/>
                    <a:pt x="235" y="29"/>
                    <a:pt x="235" y="29"/>
                  </a:cubicBezTo>
                  <a:cubicBezTo>
                    <a:pt x="236" y="27"/>
                    <a:pt x="236" y="27"/>
                    <a:pt x="236" y="27"/>
                  </a:cubicBezTo>
                  <a:cubicBezTo>
                    <a:pt x="236" y="26"/>
                    <a:pt x="237" y="25"/>
                    <a:pt x="238" y="25"/>
                  </a:cubicBezTo>
                  <a:cubicBezTo>
                    <a:pt x="238" y="24"/>
                    <a:pt x="239" y="24"/>
                    <a:pt x="240" y="23"/>
                  </a:cubicBezTo>
                  <a:cubicBezTo>
                    <a:pt x="240" y="23"/>
                    <a:pt x="241" y="22"/>
                    <a:pt x="242" y="22"/>
                  </a:cubicBezTo>
                  <a:cubicBezTo>
                    <a:pt x="243" y="22"/>
                    <a:pt x="243" y="22"/>
                    <a:pt x="244" y="22"/>
                  </a:cubicBezTo>
                  <a:cubicBezTo>
                    <a:pt x="245" y="21"/>
                    <a:pt x="246" y="22"/>
                    <a:pt x="247" y="22"/>
                  </a:cubicBezTo>
                  <a:cubicBezTo>
                    <a:pt x="248" y="22"/>
                    <a:pt x="248" y="22"/>
                    <a:pt x="249" y="22"/>
                  </a:cubicBezTo>
                  <a:cubicBezTo>
                    <a:pt x="250" y="23"/>
                    <a:pt x="251" y="23"/>
                    <a:pt x="251" y="24"/>
                  </a:cubicBezTo>
                  <a:cubicBezTo>
                    <a:pt x="254" y="25"/>
                    <a:pt x="256" y="28"/>
                    <a:pt x="257" y="31"/>
                  </a:cubicBezTo>
                  <a:cubicBezTo>
                    <a:pt x="258" y="32"/>
                    <a:pt x="258" y="33"/>
                    <a:pt x="259" y="35"/>
                  </a:cubicBezTo>
                  <a:cubicBezTo>
                    <a:pt x="259" y="36"/>
                    <a:pt x="259" y="38"/>
                    <a:pt x="259" y="39"/>
                  </a:cubicBezTo>
                  <a:cubicBezTo>
                    <a:pt x="258" y="40"/>
                    <a:pt x="258" y="40"/>
                    <a:pt x="258" y="40"/>
                  </a:cubicBezTo>
                  <a:cubicBezTo>
                    <a:pt x="258" y="39"/>
                    <a:pt x="258" y="39"/>
                    <a:pt x="258" y="39"/>
                  </a:cubicBezTo>
                  <a:cubicBezTo>
                    <a:pt x="258" y="39"/>
                    <a:pt x="258" y="39"/>
                    <a:pt x="258" y="39"/>
                  </a:cubicBezTo>
                  <a:cubicBezTo>
                    <a:pt x="258" y="38"/>
                    <a:pt x="258" y="36"/>
                    <a:pt x="257" y="35"/>
                  </a:cubicBezTo>
                  <a:cubicBezTo>
                    <a:pt x="257" y="34"/>
                    <a:pt x="257" y="34"/>
                    <a:pt x="256" y="33"/>
                  </a:cubicBezTo>
                  <a:cubicBezTo>
                    <a:pt x="256" y="33"/>
                    <a:pt x="256" y="32"/>
                    <a:pt x="256" y="31"/>
                  </a:cubicBezTo>
                  <a:cubicBezTo>
                    <a:pt x="254" y="29"/>
                    <a:pt x="252" y="27"/>
                    <a:pt x="250" y="26"/>
                  </a:cubicBezTo>
                  <a:cubicBezTo>
                    <a:pt x="249" y="26"/>
                    <a:pt x="249" y="25"/>
                    <a:pt x="248" y="25"/>
                  </a:cubicBezTo>
                  <a:cubicBezTo>
                    <a:pt x="248" y="25"/>
                    <a:pt x="247" y="25"/>
                    <a:pt x="246" y="25"/>
                  </a:cubicBezTo>
                  <a:cubicBezTo>
                    <a:pt x="246" y="25"/>
                    <a:pt x="245" y="25"/>
                    <a:pt x="245" y="25"/>
                  </a:cubicBezTo>
                  <a:cubicBezTo>
                    <a:pt x="244" y="25"/>
                    <a:pt x="244" y="25"/>
                    <a:pt x="243" y="26"/>
                  </a:cubicBezTo>
                  <a:cubicBezTo>
                    <a:pt x="243" y="26"/>
                    <a:pt x="242" y="26"/>
                    <a:pt x="242" y="26"/>
                  </a:cubicBezTo>
                  <a:cubicBezTo>
                    <a:pt x="241" y="27"/>
                    <a:pt x="241" y="27"/>
                    <a:pt x="240" y="28"/>
                  </a:cubicBezTo>
                  <a:cubicBezTo>
                    <a:pt x="240" y="28"/>
                    <a:pt x="240" y="29"/>
                    <a:pt x="239" y="29"/>
                  </a:cubicBezTo>
                  <a:cubicBezTo>
                    <a:pt x="238" y="31"/>
                    <a:pt x="238" y="31"/>
                    <a:pt x="238" y="31"/>
                  </a:cubicBezTo>
                  <a:cubicBezTo>
                    <a:pt x="238" y="32"/>
                    <a:pt x="236" y="32"/>
                    <a:pt x="235" y="32"/>
                  </a:cubicBezTo>
                  <a:cubicBezTo>
                    <a:pt x="235" y="31"/>
                    <a:pt x="234" y="30"/>
                    <a:pt x="234" y="30"/>
                  </a:cubicBezTo>
                  <a:cubicBezTo>
                    <a:pt x="234" y="30"/>
                    <a:pt x="234" y="30"/>
                    <a:pt x="234" y="30"/>
                  </a:cubicBezTo>
                  <a:cubicBezTo>
                    <a:pt x="234" y="26"/>
                    <a:pt x="233" y="22"/>
                    <a:pt x="230" y="19"/>
                  </a:cubicBezTo>
                  <a:cubicBezTo>
                    <a:pt x="228" y="16"/>
                    <a:pt x="225" y="14"/>
                    <a:pt x="221" y="13"/>
                  </a:cubicBezTo>
                  <a:cubicBezTo>
                    <a:pt x="221" y="13"/>
                    <a:pt x="220" y="13"/>
                    <a:pt x="220" y="12"/>
                  </a:cubicBezTo>
                  <a:cubicBezTo>
                    <a:pt x="220" y="12"/>
                    <a:pt x="220" y="12"/>
                    <a:pt x="220" y="12"/>
                  </a:cubicBezTo>
                  <a:cubicBezTo>
                    <a:pt x="219" y="12"/>
                    <a:pt x="219" y="12"/>
                    <a:pt x="219" y="12"/>
                  </a:cubicBezTo>
                  <a:cubicBezTo>
                    <a:pt x="218" y="12"/>
                    <a:pt x="218" y="12"/>
                    <a:pt x="218" y="12"/>
                  </a:cubicBezTo>
                  <a:cubicBezTo>
                    <a:pt x="217" y="12"/>
                    <a:pt x="217" y="12"/>
                    <a:pt x="217" y="12"/>
                  </a:cubicBezTo>
                  <a:cubicBezTo>
                    <a:pt x="216" y="13"/>
                    <a:pt x="216" y="13"/>
                    <a:pt x="216" y="13"/>
                  </a:cubicBezTo>
                  <a:cubicBezTo>
                    <a:pt x="215" y="13"/>
                    <a:pt x="215" y="13"/>
                    <a:pt x="214" y="13"/>
                  </a:cubicBezTo>
                  <a:cubicBezTo>
                    <a:pt x="214" y="14"/>
                    <a:pt x="213" y="14"/>
                    <a:pt x="213" y="15"/>
                  </a:cubicBezTo>
                  <a:cubicBezTo>
                    <a:pt x="212" y="16"/>
                    <a:pt x="212" y="16"/>
                    <a:pt x="211" y="17"/>
                  </a:cubicBezTo>
                  <a:cubicBezTo>
                    <a:pt x="211" y="18"/>
                    <a:pt x="210" y="19"/>
                    <a:pt x="210" y="20"/>
                  </a:cubicBezTo>
                  <a:cubicBezTo>
                    <a:pt x="210" y="20"/>
                    <a:pt x="209" y="21"/>
                    <a:pt x="209" y="22"/>
                  </a:cubicBezTo>
                  <a:cubicBezTo>
                    <a:pt x="208" y="25"/>
                    <a:pt x="208" y="25"/>
                    <a:pt x="208" y="25"/>
                  </a:cubicBezTo>
                  <a:cubicBezTo>
                    <a:pt x="208" y="27"/>
                    <a:pt x="206" y="29"/>
                    <a:pt x="204" y="28"/>
                  </a:cubicBezTo>
                  <a:cubicBezTo>
                    <a:pt x="203" y="28"/>
                    <a:pt x="202" y="27"/>
                    <a:pt x="201" y="26"/>
                  </a:cubicBezTo>
                  <a:cubicBezTo>
                    <a:pt x="201" y="26"/>
                    <a:pt x="201" y="26"/>
                    <a:pt x="201" y="26"/>
                  </a:cubicBezTo>
                  <a:cubicBezTo>
                    <a:pt x="200" y="23"/>
                    <a:pt x="200" y="23"/>
                    <a:pt x="200" y="23"/>
                  </a:cubicBezTo>
                  <a:cubicBezTo>
                    <a:pt x="200" y="23"/>
                    <a:pt x="200" y="22"/>
                    <a:pt x="199" y="21"/>
                  </a:cubicBezTo>
                  <a:cubicBezTo>
                    <a:pt x="199" y="21"/>
                    <a:pt x="199" y="20"/>
                    <a:pt x="198" y="20"/>
                  </a:cubicBezTo>
                  <a:cubicBezTo>
                    <a:pt x="198" y="19"/>
                    <a:pt x="197" y="18"/>
                    <a:pt x="197" y="18"/>
                  </a:cubicBezTo>
                  <a:cubicBezTo>
                    <a:pt x="196" y="17"/>
                    <a:pt x="196" y="17"/>
                    <a:pt x="195" y="17"/>
                  </a:cubicBezTo>
                  <a:cubicBezTo>
                    <a:pt x="195" y="16"/>
                    <a:pt x="194" y="16"/>
                    <a:pt x="194" y="15"/>
                  </a:cubicBezTo>
                  <a:cubicBezTo>
                    <a:pt x="193" y="15"/>
                    <a:pt x="193" y="15"/>
                    <a:pt x="192" y="14"/>
                  </a:cubicBezTo>
                  <a:cubicBezTo>
                    <a:pt x="192" y="14"/>
                    <a:pt x="191" y="14"/>
                    <a:pt x="190" y="14"/>
                  </a:cubicBezTo>
                  <a:cubicBezTo>
                    <a:pt x="190" y="14"/>
                    <a:pt x="189" y="14"/>
                    <a:pt x="189" y="14"/>
                  </a:cubicBezTo>
                  <a:cubicBezTo>
                    <a:pt x="188" y="14"/>
                    <a:pt x="188" y="14"/>
                    <a:pt x="187" y="14"/>
                  </a:cubicBezTo>
                  <a:cubicBezTo>
                    <a:pt x="187" y="14"/>
                    <a:pt x="186" y="14"/>
                    <a:pt x="186" y="15"/>
                  </a:cubicBezTo>
                  <a:cubicBezTo>
                    <a:pt x="185" y="15"/>
                    <a:pt x="185" y="15"/>
                    <a:pt x="184" y="15"/>
                  </a:cubicBezTo>
                  <a:cubicBezTo>
                    <a:pt x="184" y="16"/>
                    <a:pt x="183" y="16"/>
                    <a:pt x="183" y="17"/>
                  </a:cubicBezTo>
                  <a:cubicBezTo>
                    <a:pt x="182" y="17"/>
                    <a:pt x="182" y="18"/>
                    <a:pt x="182" y="18"/>
                  </a:cubicBezTo>
                  <a:cubicBezTo>
                    <a:pt x="181" y="19"/>
                    <a:pt x="181" y="19"/>
                    <a:pt x="181" y="20"/>
                  </a:cubicBezTo>
                  <a:cubicBezTo>
                    <a:pt x="180" y="22"/>
                    <a:pt x="180" y="22"/>
                    <a:pt x="180" y="22"/>
                  </a:cubicBezTo>
                  <a:cubicBezTo>
                    <a:pt x="180" y="22"/>
                    <a:pt x="180" y="22"/>
                    <a:pt x="180" y="22"/>
                  </a:cubicBezTo>
                  <a:cubicBezTo>
                    <a:pt x="179" y="25"/>
                    <a:pt x="176" y="25"/>
                    <a:pt x="174" y="24"/>
                  </a:cubicBezTo>
                  <a:cubicBezTo>
                    <a:pt x="172" y="24"/>
                    <a:pt x="171" y="22"/>
                    <a:pt x="171" y="21"/>
                  </a:cubicBezTo>
                  <a:cubicBezTo>
                    <a:pt x="172" y="18"/>
                    <a:pt x="171" y="16"/>
                    <a:pt x="171" y="14"/>
                  </a:cubicBezTo>
                  <a:cubicBezTo>
                    <a:pt x="170" y="12"/>
                    <a:pt x="169" y="10"/>
                    <a:pt x="168" y="10"/>
                  </a:cubicBezTo>
                  <a:cubicBezTo>
                    <a:pt x="167" y="9"/>
                    <a:pt x="167" y="9"/>
                    <a:pt x="166" y="9"/>
                  </a:cubicBezTo>
                  <a:cubicBezTo>
                    <a:pt x="165" y="9"/>
                    <a:pt x="164" y="9"/>
                    <a:pt x="163" y="9"/>
                  </a:cubicBezTo>
                  <a:cubicBezTo>
                    <a:pt x="162" y="9"/>
                    <a:pt x="162" y="9"/>
                    <a:pt x="162" y="9"/>
                  </a:cubicBezTo>
                  <a:cubicBezTo>
                    <a:pt x="160" y="10"/>
                    <a:pt x="160" y="10"/>
                    <a:pt x="160" y="10"/>
                  </a:cubicBezTo>
                  <a:cubicBezTo>
                    <a:pt x="159" y="10"/>
                    <a:pt x="158" y="11"/>
                    <a:pt x="157" y="11"/>
                  </a:cubicBezTo>
                  <a:cubicBezTo>
                    <a:pt x="156" y="11"/>
                    <a:pt x="155" y="12"/>
                    <a:pt x="154" y="13"/>
                  </a:cubicBezTo>
                  <a:cubicBezTo>
                    <a:pt x="154" y="13"/>
                    <a:pt x="153" y="13"/>
                    <a:pt x="153" y="14"/>
                  </a:cubicBezTo>
                  <a:cubicBezTo>
                    <a:pt x="152" y="15"/>
                    <a:pt x="152" y="15"/>
                    <a:pt x="152" y="15"/>
                  </a:cubicBezTo>
                  <a:cubicBezTo>
                    <a:pt x="151" y="16"/>
                    <a:pt x="151" y="16"/>
                    <a:pt x="151" y="16"/>
                  </a:cubicBezTo>
                  <a:cubicBezTo>
                    <a:pt x="150" y="18"/>
                    <a:pt x="150" y="18"/>
                    <a:pt x="150" y="18"/>
                  </a:cubicBezTo>
                  <a:cubicBezTo>
                    <a:pt x="149" y="19"/>
                    <a:pt x="149" y="19"/>
                    <a:pt x="149" y="19"/>
                  </a:cubicBezTo>
                  <a:cubicBezTo>
                    <a:pt x="149" y="20"/>
                    <a:pt x="149" y="20"/>
                    <a:pt x="148" y="21"/>
                  </a:cubicBezTo>
                  <a:cubicBezTo>
                    <a:pt x="148" y="22"/>
                    <a:pt x="148" y="23"/>
                    <a:pt x="147" y="24"/>
                  </a:cubicBezTo>
                  <a:cubicBezTo>
                    <a:pt x="147" y="25"/>
                    <a:pt x="147" y="26"/>
                    <a:pt x="147" y="28"/>
                  </a:cubicBezTo>
                  <a:cubicBezTo>
                    <a:pt x="147" y="29"/>
                    <a:pt x="146" y="30"/>
                    <a:pt x="146" y="31"/>
                  </a:cubicBezTo>
                  <a:cubicBezTo>
                    <a:pt x="146" y="35"/>
                    <a:pt x="146" y="35"/>
                    <a:pt x="146" y="35"/>
                  </a:cubicBezTo>
                  <a:cubicBezTo>
                    <a:pt x="146" y="37"/>
                    <a:pt x="144" y="39"/>
                    <a:pt x="142" y="39"/>
                  </a:cubicBezTo>
                  <a:cubicBezTo>
                    <a:pt x="141" y="39"/>
                    <a:pt x="140" y="38"/>
                    <a:pt x="139" y="37"/>
                  </a:cubicBezTo>
                  <a:cubicBezTo>
                    <a:pt x="139" y="37"/>
                    <a:pt x="139" y="37"/>
                    <a:pt x="139" y="37"/>
                  </a:cubicBezTo>
                  <a:cubicBezTo>
                    <a:pt x="139" y="36"/>
                    <a:pt x="139" y="35"/>
                    <a:pt x="138" y="35"/>
                  </a:cubicBezTo>
                  <a:cubicBezTo>
                    <a:pt x="138" y="34"/>
                    <a:pt x="138" y="34"/>
                    <a:pt x="137" y="33"/>
                  </a:cubicBezTo>
                  <a:cubicBezTo>
                    <a:pt x="137" y="33"/>
                    <a:pt x="136" y="32"/>
                    <a:pt x="136" y="32"/>
                  </a:cubicBezTo>
                  <a:cubicBezTo>
                    <a:pt x="135" y="32"/>
                    <a:pt x="135" y="31"/>
                    <a:pt x="134" y="31"/>
                  </a:cubicBezTo>
                  <a:cubicBezTo>
                    <a:pt x="133" y="30"/>
                    <a:pt x="132" y="30"/>
                    <a:pt x="131" y="30"/>
                  </a:cubicBezTo>
                  <a:cubicBezTo>
                    <a:pt x="130" y="29"/>
                    <a:pt x="129" y="29"/>
                    <a:pt x="129" y="29"/>
                  </a:cubicBezTo>
                  <a:cubicBezTo>
                    <a:pt x="127" y="29"/>
                    <a:pt x="127" y="29"/>
                    <a:pt x="127" y="29"/>
                  </a:cubicBezTo>
                  <a:cubicBezTo>
                    <a:pt x="125" y="30"/>
                    <a:pt x="125" y="30"/>
                    <a:pt x="125" y="30"/>
                  </a:cubicBezTo>
                  <a:cubicBezTo>
                    <a:pt x="124" y="30"/>
                    <a:pt x="123" y="30"/>
                    <a:pt x="123" y="31"/>
                  </a:cubicBezTo>
                  <a:cubicBezTo>
                    <a:pt x="122" y="31"/>
                    <a:pt x="122" y="31"/>
                    <a:pt x="121" y="32"/>
                  </a:cubicBezTo>
                  <a:cubicBezTo>
                    <a:pt x="121" y="32"/>
                    <a:pt x="120" y="32"/>
                    <a:pt x="120" y="33"/>
                  </a:cubicBezTo>
                  <a:cubicBezTo>
                    <a:pt x="119" y="33"/>
                    <a:pt x="119" y="34"/>
                    <a:pt x="118" y="34"/>
                  </a:cubicBezTo>
                  <a:cubicBezTo>
                    <a:pt x="118" y="35"/>
                    <a:pt x="118" y="35"/>
                    <a:pt x="117" y="36"/>
                  </a:cubicBezTo>
                  <a:cubicBezTo>
                    <a:pt x="117" y="37"/>
                    <a:pt x="117" y="37"/>
                    <a:pt x="117" y="38"/>
                  </a:cubicBezTo>
                  <a:cubicBezTo>
                    <a:pt x="116" y="40"/>
                    <a:pt x="116" y="40"/>
                    <a:pt x="116" y="40"/>
                  </a:cubicBezTo>
                  <a:cubicBezTo>
                    <a:pt x="116" y="40"/>
                    <a:pt x="116" y="40"/>
                    <a:pt x="116" y="40"/>
                  </a:cubicBezTo>
                  <a:cubicBezTo>
                    <a:pt x="116" y="42"/>
                    <a:pt x="115" y="43"/>
                    <a:pt x="113" y="42"/>
                  </a:cubicBezTo>
                  <a:cubicBezTo>
                    <a:pt x="112" y="42"/>
                    <a:pt x="112" y="41"/>
                    <a:pt x="111" y="41"/>
                  </a:cubicBezTo>
                  <a:cubicBezTo>
                    <a:pt x="111" y="38"/>
                    <a:pt x="111" y="38"/>
                    <a:pt x="111" y="38"/>
                  </a:cubicBezTo>
                  <a:cubicBezTo>
                    <a:pt x="111" y="38"/>
                    <a:pt x="110" y="37"/>
                    <a:pt x="110" y="37"/>
                  </a:cubicBezTo>
                  <a:cubicBezTo>
                    <a:pt x="110" y="36"/>
                    <a:pt x="109" y="35"/>
                    <a:pt x="109" y="35"/>
                  </a:cubicBezTo>
                  <a:cubicBezTo>
                    <a:pt x="109" y="34"/>
                    <a:pt x="108" y="34"/>
                    <a:pt x="108" y="33"/>
                  </a:cubicBezTo>
                  <a:cubicBezTo>
                    <a:pt x="107" y="33"/>
                    <a:pt x="107" y="32"/>
                    <a:pt x="106" y="32"/>
                  </a:cubicBezTo>
                  <a:cubicBezTo>
                    <a:pt x="106" y="31"/>
                    <a:pt x="105" y="31"/>
                    <a:pt x="105" y="31"/>
                  </a:cubicBezTo>
                  <a:cubicBezTo>
                    <a:pt x="104" y="31"/>
                    <a:pt x="104" y="30"/>
                    <a:pt x="103" y="30"/>
                  </a:cubicBezTo>
                  <a:cubicBezTo>
                    <a:pt x="102" y="30"/>
                    <a:pt x="102" y="30"/>
                    <a:pt x="101" y="30"/>
                  </a:cubicBezTo>
                  <a:cubicBezTo>
                    <a:pt x="100" y="30"/>
                    <a:pt x="98" y="30"/>
                    <a:pt x="97" y="31"/>
                  </a:cubicBezTo>
                  <a:cubicBezTo>
                    <a:pt x="96" y="31"/>
                    <a:pt x="96" y="31"/>
                    <a:pt x="95" y="31"/>
                  </a:cubicBezTo>
                  <a:cubicBezTo>
                    <a:pt x="94" y="32"/>
                    <a:pt x="94" y="32"/>
                    <a:pt x="93" y="32"/>
                  </a:cubicBezTo>
                  <a:cubicBezTo>
                    <a:pt x="93" y="33"/>
                    <a:pt x="92" y="33"/>
                    <a:pt x="92" y="34"/>
                  </a:cubicBezTo>
                  <a:cubicBezTo>
                    <a:pt x="91" y="34"/>
                    <a:pt x="91" y="35"/>
                    <a:pt x="90" y="36"/>
                  </a:cubicBezTo>
                  <a:cubicBezTo>
                    <a:pt x="90" y="36"/>
                    <a:pt x="89" y="37"/>
                    <a:pt x="89" y="37"/>
                  </a:cubicBezTo>
                  <a:cubicBezTo>
                    <a:pt x="88" y="39"/>
                    <a:pt x="88" y="39"/>
                    <a:pt x="88" y="39"/>
                  </a:cubicBezTo>
                  <a:cubicBezTo>
                    <a:pt x="88" y="40"/>
                    <a:pt x="87" y="41"/>
                    <a:pt x="86" y="40"/>
                  </a:cubicBezTo>
                  <a:cubicBezTo>
                    <a:pt x="86" y="40"/>
                    <a:pt x="86" y="40"/>
                    <a:pt x="86" y="40"/>
                  </a:cubicBezTo>
                  <a:cubicBezTo>
                    <a:pt x="84" y="37"/>
                    <a:pt x="84" y="37"/>
                    <a:pt x="84" y="37"/>
                  </a:cubicBezTo>
                  <a:cubicBezTo>
                    <a:pt x="82" y="35"/>
                    <a:pt x="82" y="35"/>
                    <a:pt x="82" y="35"/>
                  </a:cubicBezTo>
                  <a:cubicBezTo>
                    <a:pt x="81" y="35"/>
                    <a:pt x="80" y="34"/>
                    <a:pt x="79" y="33"/>
                  </a:cubicBezTo>
                  <a:cubicBezTo>
                    <a:pt x="78" y="33"/>
                    <a:pt x="78" y="33"/>
                    <a:pt x="77" y="32"/>
                  </a:cubicBezTo>
                  <a:cubicBezTo>
                    <a:pt x="76" y="32"/>
                    <a:pt x="75" y="32"/>
                    <a:pt x="74" y="32"/>
                  </a:cubicBezTo>
                  <a:cubicBezTo>
                    <a:pt x="73" y="32"/>
                    <a:pt x="72" y="32"/>
                    <a:pt x="71" y="33"/>
                  </a:cubicBezTo>
                  <a:cubicBezTo>
                    <a:pt x="70" y="33"/>
                    <a:pt x="69" y="33"/>
                    <a:pt x="68" y="34"/>
                  </a:cubicBezTo>
                  <a:cubicBezTo>
                    <a:pt x="67" y="34"/>
                    <a:pt x="66" y="35"/>
                    <a:pt x="66" y="36"/>
                  </a:cubicBezTo>
                  <a:cubicBezTo>
                    <a:pt x="64" y="37"/>
                    <a:pt x="63" y="39"/>
                    <a:pt x="63" y="41"/>
                  </a:cubicBezTo>
                  <a:cubicBezTo>
                    <a:pt x="62" y="43"/>
                    <a:pt x="62" y="45"/>
                    <a:pt x="63" y="47"/>
                  </a:cubicBezTo>
                  <a:cubicBezTo>
                    <a:pt x="63" y="51"/>
                    <a:pt x="64" y="55"/>
                    <a:pt x="64" y="60"/>
                  </a:cubicBezTo>
                  <a:cubicBezTo>
                    <a:pt x="64" y="61"/>
                    <a:pt x="63" y="62"/>
                    <a:pt x="62" y="62"/>
                  </a:cubicBezTo>
                  <a:cubicBezTo>
                    <a:pt x="61" y="62"/>
                    <a:pt x="61" y="62"/>
                    <a:pt x="61" y="61"/>
                  </a:cubicBezTo>
                  <a:cubicBezTo>
                    <a:pt x="61" y="61"/>
                    <a:pt x="61" y="61"/>
                    <a:pt x="61" y="61"/>
                  </a:cubicBezTo>
                  <a:cubicBezTo>
                    <a:pt x="60" y="60"/>
                    <a:pt x="59" y="60"/>
                    <a:pt x="58" y="59"/>
                  </a:cubicBezTo>
                  <a:cubicBezTo>
                    <a:pt x="57" y="58"/>
                    <a:pt x="56" y="58"/>
                    <a:pt x="55" y="57"/>
                  </a:cubicBezTo>
                  <a:cubicBezTo>
                    <a:pt x="53" y="56"/>
                    <a:pt x="51" y="56"/>
                    <a:pt x="48" y="56"/>
                  </a:cubicBezTo>
                  <a:cubicBezTo>
                    <a:pt x="47" y="56"/>
                    <a:pt x="46" y="56"/>
                    <a:pt x="45" y="56"/>
                  </a:cubicBezTo>
                  <a:cubicBezTo>
                    <a:pt x="44" y="56"/>
                    <a:pt x="43" y="56"/>
                    <a:pt x="42" y="57"/>
                  </a:cubicBezTo>
                  <a:cubicBezTo>
                    <a:pt x="41" y="57"/>
                    <a:pt x="40" y="58"/>
                    <a:pt x="40" y="59"/>
                  </a:cubicBezTo>
                  <a:cubicBezTo>
                    <a:pt x="39" y="59"/>
                    <a:pt x="38" y="60"/>
                    <a:pt x="37" y="61"/>
                  </a:cubicBezTo>
                  <a:cubicBezTo>
                    <a:pt x="37" y="62"/>
                    <a:pt x="37" y="62"/>
                    <a:pt x="37" y="62"/>
                  </a:cubicBezTo>
                  <a:cubicBezTo>
                    <a:pt x="36" y="64"/>
                    <a:pt x="36" y="64"/>
                    <a:pt x="36" y="64"/>
                  </a:cubicBezTo>
                  <a:cubicBezTo>
                    <a:pt x="35" y="64"/>
                    <a:pt x="35" y="66"/>
                    <a:pt x="35" y="67"/>
                  </a:cubicBezTo>
                  <a:cubicBezTo>
                    <a:pt x="34" y="68"/>
                    <a:pt x="34" y="69"/>
                    <a:pt x="34" y="70"/>
                  </a:cubicBezTo>
                  <a:cubicBezTo>
                    <a:pt x="34" y="71"/>
                    <a:pt x="34" y="72"/>
                    <a:pt x="34" y="73"/>
                  </a:cubicBezTo>
                  <a:cubicBezTo>
                    <a:pt x="35" y="75"/>
                    <a:pt x="36" y="77"/>
                    <a:pt x="36" y="80"/>
                  </a:cubicBezTo>
                  <a:cubicBezTo>
                    <a:pt x="37" y="81"/>
                    <a:pt x="37" y="83"/>
                    <a:pt x="37" y="84"/>
                  </a:cubicBezTo>
                  <a:cubicBezTo>
                    <a:pt x="38" y="85"/>
                    <a:pt x="38" y="87"/>
                    <a:pt x="38" y="88"/>
                  </a:cubicBezTo>
                  <a:cubicBezTo>
                    <a:pt x="38" y="90"/>
                    <a:pt x="37" y="92"/>
                    <a:pt x="35" y="92"/>
                  </a:cubicBezTo>
                  <a:cubicBezTo>
                    <a:pt x="34" y="92"/>
                    <a:pt x="33" y="92"/>
                    <a:pt x="32" y="91"/>
                  </a:cubicBezTo>
                  <a:cubicBezTo>
                    <a:pt x="32" y="91"/>
                    <a:pt x="32" y="91"/>
                    <a:pt x="32" y="91"/>
                  </a:cubicBezTo>
                  <a:cubicBezTo>
                    <a:pt x="31" y="90"/>
                    <a:pt x="31" y="90"/>
                    <a:pt x="31" y="90"/>
                  </a:cubicBezTo>
                  <a:cubicBezTo>
                    <a:pt x="30" y="90"/>
                    <a:pt x="30" y="90"/>
                    <a:pt x="30" y="90"/>
                  </a:cubicBezTo>
                  <a:cubicBezTo>
                    <a:pt x="29" y="89"/>
                    <a:pt x="29" y="89"/>
                    <a:pt x="29" y="89"/>
                  </a:cubicBezTo>
                  <a:cubicBezTo>
                    <a:pt x="29" y="89"/>
                    <a:pt x="29" y="89"/>
                    <a:pt x="29" y="89"/>
                  </a:cubicBezTo>
                  <a:cubicBezTo>
                    <a:pt x="29" y="89"/>
                    <a:pt x="29" y="89"/>
                    <a:pt x="29" y="89"/>
                  </a:cubicBezTo>
                  <a:cubicBezTo>
                    <a:pt x="29" y="89"/>
                    <a:pt x="29" y="89"/>
                    <a:pt x="29" y="89"/>
                  </a:cubicBezTo>
                  <a:cubicBezTo>
                    <a:pt x="28" y="90"/>
                    <a:pt x="28" y="90"/>
                    <a:pt x="28" y="90"/>
                  </a:cubicBezTo>
                  <a:cubicBezTo>
                    <a:pt x="28" y="91"/>
                    <a:pt x="27" y="91"/>
                    <a:pt x="27" y="92"/>
                  </a:cubicBezTo>
                  <a:cubicBezTo>
                    <a:pt x="27" y="93"/>
                    <a:pt x="27" y="94"/>
                    <a:pt x="27" y="95"/>
                  </a:cubicBezTo>
                  <a:cubicBezTo>
                    <a:pt x="27" y="97"/>
                    <a:pt x="27" y="98"/>
                    <a:pt x="27" y="99"/>
                  </a:cubicBezTo>
                  <a:cubicBezTo>
                    <a:pt x="27" y="101"/>
                    <a:pt x="27" y="103"/>
                    <a:pt x="27" y="105"/>
                  </a:cubicBezTo>
                  <a:cubicBezTo>
                    <a:pt x="28" y="105"/>
                    <a:pt x="28" y="105"/>
                    <a:pt x="28" y="105"/>
                  </a:cubicBezTo>
                  <a:cubicBezTo>
                    <a:pt x="28" y="107"/>
                    <a:pt x="27" y="109"/>
                    <a:pt x="25" y="109"/>
                  </a:cubicBezTo>
                  <a:cubicBezTo>
                    <a:pt x="24" y="110"/>
                    <a:pt x="23" y="109"/>
                    <a:pt x="23" y="109"/>
                  </a:cubicBezTo>
                  <a:cubicBezTo>
                    <a:pt x="20" y="107"/>
                    <a:pt x="17" y="106"/>
                    <a:pt x="13" y="107"/>
                  </a:cubicBezTo>
                  <a:cubicBezTo>
                    <a:pt x="12" y="107"/>
                    <a:pt x="10" y="107"/>
                    <a:pt x="9" y="108"/>
                  </a:cubicBezTo>
                  <a:cubicBezTo>
                    <a:pt x="8" y="108"/>
                    <a:pt x="8" y="109"/>
                    <a:pt x="7" y="109"/>
                  </a:cubicBezTo>
                  <a:cubicBezTo>
                    <a:pt x="7" y="109"/>
                    <a:pt x="7" y="109"/>
                    <a:pt x="7" y="110"/>
                  </a:cubicBezTo>
                  <a:cubicBezTo>
                    <a:pt x="7" y="111"/>
                    <a:pt x="7" y="111"/>
                    <a:pt x="7"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2"/>
                    <a:pt x="6" y="112"/>
                    <a:pt x="6" y="113"/>
                  </a:cubicBezTo>
                  <a:cubicBezTo>
                    <a:pt x="6" y="114"/>
                    <a:pt x="6" y="115"/>
                    <a:pt x="6" y="115"/>
                  </a:cubicBezTo>
                  <a:cubicBezTo>
                    <a:pt x="6" y="116"/>
                    <a:pt x="6" y="117"/>
                    <a:pt x="6" y="118"/>
                  </a:cubicBezTo>
                  <a:cubicBezTo>
                    <a:pt x="7" y="119"/>
                    <a:pt x="7" y="120"/>
                    <a:pt x="7" y="121"/>
                  </a:cubicBezTo>
                  <a:cubicBezTo>
                    <a:pt x="8" y="122"/>
                    <a:pt x="8" y="124"/>
                    <a:pt x="9" y="126"/>
                  </a:cubicBezTo>
                  <a:cubicBezTo>
                    <a:pt x="10" y="127"/>
                    <a:pt x="11" y="129"/>
                    <a:pt x="12" y="131"/>
                  </a:cubicBezTo>
                  <a:cubicBezTo>
                    <a:pt x="12" y="131"/>
                    <a:pt x="12" y="131"/>
                    <a:pt x="12" y="131"/>
                  </a:cubicBezTo>
                  <a:cubicBezTo>
                    <a:pt x="13" y="131"/>
                    <a:pt x="13" y="133"/>
                    <a:pt x="12" y="133"/>
                  </a:cubicBezTo>
                  <a:cubicBezTo>
                    <a:pt x="11" y="134"/>
                    <a:pt x="11" y="134"/>
                    <a:pt x="10" y="134"/>
                  </a:cubicBezTo>
                  <a:cubicBezTo>
                    <a:pt x="10" y="133"/>
                    <a:pt x="9" y="133"/>
                    <a:pt x="8" y="133"/>
                  </a:cubicBezTo>
                  <a:cubicBezTo>
                    <a:pt x="8" y="133"/>
                    <a:pt x="7" y="134"/>
                    <a:pt x="7" y="134"/>
                  </a:cubicBezTo>
                  <a:cubicBezTo>
                    <a:pt x="6" y="134"/>
                    <a:pt x="6" y="134"/>
                    <a:pt x="6" y="134"/>
                  </a:cubicBezTo>
                  <a:cubicBezTo>
                    <a:pt x="5" y="134"/>
                    <a:pt x="4" y="135"/>
                    <a:pt x="4" y="135"/>
                  </a:cubicBezTo>
                  <a:cubicBezTo>
                    <a:pt x="3" y="136"/>
                    <a:pt x="3" y="137"/>
                    <a:pt x="2" y="138"/>
                  </a:cubicBezTo>
                  <a:cubicBezTo>
                    <a:pt x="2" y="138"/>
                    <a:pt x="2" y="139"/>
                    <a:pt x="2" y="140"/>
                  </a:cubicBezTo>
                  <a:cubicBezTo>
                    <a:pt x="2" y="140"/>
                    <a:pt x="1" y="141"/>
                    <a:pt x="2" y="141"/>
                  </a:cubicBezTo>
                  <a:cubicBezTo>
                    <a:pt x="2" y="142"/>
                    <a:pt x="2" y="142"/>
                    <a:pt x="2" y="143"/>
                  </a:cubicBezTo>
                  <a:cubicBezTo>
                    <a:pt x="2" y="143"/>
                    <a:pt x="2" y="143"/>
                    <a:pt x="2" y="144"/>
                  </a:cubicBezTo>
                  <a:cubicBezTo>
                    <a:pt x="3" y="144"/>
                    <a:pt x="3" y="145"/>
                    <a:pt x="3" y="145"/>
                  </a:cubicBezTo>
                  <a:cubicBezTo>
                    <a:pt x="3" y="145"/>
                    <a:pt x="4" y="146"/>
                    <a:pt x="4" y="146"/>
                  </a:cubicBezTo>
                  <a:cubicBezTo>
                    <a:pt x="5" y="147"/>
                    <a:pt x="5" y="147"/>
                    <a:pt x="5" y="147"/>
                  </a:cubicBezTo>
                  <a:cubicBezTo>
                    <a:pt x="5" y="148"/>
                    <a:pt x="5" y="148"/>
                    <a:pt x="5" y="148"/>
                  </a:cubicBezTo>
                  <a:cubicBezTo>
                    <a:pt x="5" y="148"/>
                    <a:pt x="5" y="148"/>
                    <a:pt x="5" y="148"/>
                  </a:cubicBezTo>
                </a:path>
              </a:pathLst>
            </a:custGeom>
            <a:grpFill/>
            <a:ln w="9525">
              <a:noFill/>
              <a:round/>
            </a:ln>
          </p:spPr>
          <p:txBody>
            <a:bodyPr vert="horz" wrap="square" lIns="68580" tIns="34290" rIns="68580" bIns="34290" numCol="1" anchor="t" anchorCtr="0" compatLnSpc="1"/>
            <a:lstStyle/>
            <a:p>
              <a:endParaRPr lang="en-US"/>
            </a:p>
          </p:txBody>
        </p:sp>
      </p:grpSp>
      <p:grpSp>
        <p:nvGrpSpPr>
          <p:cNvPr id="96" name="Group 7"/>
          <p:cNvGrpSpPr/>
          <p:nvPr/>
        </p:nvGrpSpPr>
        <p:grpSpPr>
          <a:xfrm>
            <a:off x="7106127" y="1592899"/>
            <a:ext cx="759619" cy="731520"/>
            <a:chOff x="1752600" y="2200276"/>
            <a:chExt cx="749301" cy="635000"/>
          </a:xfrm>
          <a:solidFill>
            <a:schemeClr val="bg1"/>
          </a:solidFill>
        </p:grpSpPr>
        <p:sp>
          <p:nvSpPr>
            <p:cNvPr id="98" name="Freeform 7"/>
            <p:cNvSpPr/>
            <p:nvPr/>
          </p:nvSpPr>
          <p:spPr bwMode="auto">
            <a:xfrm>
              <a:off x="1919288" y="2711451"/>
              <a:ext cx="582613" cy="123825"/>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grpFill/>
            <a:ln w="9525">
              <a:noFill/>
              <a:round/>
            </a:ln>
          </p:spPr>
          <p:txBody>
            <a:bodyPr vert="horz" wrap="square" lIns="68580" tIns="34290" rIns="68580" bIns="34290" numCol="1" anchor="t" anchorCtr="0" compatLnSpc="1"/>
            <a:lstStyle/>
            <a:p>
              <a:endParaRPr lang="en-US"/>
            </a:p>
          </p:txBody>
        </p:sp>
        <p:sp>
          <p:nvSpPr>
            <p:cNvPr id="99" name="Freeform 8"/>
            <p:cNvSpPr/>
            <p:nvPr/>
          </p:nvSpPr>
          <p:spPr bwMode="auto">
            <a:xfrm>
              <a:off x="2216150" y="2476501"/>
              <a:ext cx="120650" cy="42863"/>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grpFill/>
            <a:ln w="9525">
              <a:noFill/>
              <a:round/>
            </a:ln>
          </p:spPr>
          <p:txBody>
            <a:bodyPr vert="horz" wrap="square" lIns="68580" tIns="34290" rIns="68580" bIns="34290" numCol="1" anchor="t" anchorCtr="0" compatLnSpc="1"/>
            <a:lstStyle/>
            <a:p>
              <a:endParaRPr lang="en-US"/>
            </a:p>
          </p:txBody>
        </p:sp>
        <p:sp>
          <p:nvSpPr>
            <p:cNvPr id="100" name="Freeform 9"/>
            <p:cNvSpPr/>
            <p:nvPr/>
          </p:nvSpPr>
          <p:spPr bwMode="auto">
            <a:xfrm>
              <a:off x="2214563" y="2528889"/>
              <a:ext cx="146050" cy="8096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grpFill/>
            <a:ln w="9525">
              <a:noFill/>
              <a:round/>
            </a:ln>
          </p:spPr>
          <p:txBody>
            <a:bodyPr vert="horz" wrap="square" lIns="68580" tIns="34290" rIns="68580" bIns="34290" numCol="1" anchor="t" anchorCtr="0" compatLnSpc="1"/>
            <a:lstStyle/>
            <a:p>
              <a:endParaRPr lang="en-US"/>
            </a:p>
          </p:txBody>
        </p:sp>
        <p:sp>
          <p:nvSpPr>
            <p:cNvPr id="101" name="Freeform 10"/>
            <p:cNvSpPr/>
            <p:nvPr/>
          </p:nvSpPr>
          <p:spPr bwMode="auto">
            <a:xfrm>
              <a:off x="2341563" y="2476501"/>
              <a:ext cx="93663" cy="42863"/>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grpFill/>
            <a:ln w="9525">
              <a:noFill/>
              <a:round/>
            </a:ln>
          </p:spPr>
          <p:txBody>
            <a:bodyPr vert="horz" wrap="square" lIns="68580" tIns="34290" rIns="68580" bIns="34290" numCol="1" anchor="t" anchorCtr="0" compatLnSpc="1"/>
            <a:lstStyle/>
            <a:p>
              <a:endParaRPr lang="en-US"/>
            </a:p>
          </p:txBody>
        </p:sp>
        <p:sp>
          <p:nvSpPr>
            <p:cNvPr id="102" name="Freeform 11"/>
            <p:cNvSpPr/>
            <p:nvPr/>
          </p:nvSpPr>
          <p:spPr bwMode="auto">
            <a:xfrm>
              <a:off x="2355850" y="2528889"/>
              <a:ext cx="106363" cy="8096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grpFill/>
            <a:ln w="9525">
              <a:noFill/>
              <a:round/>
            </a:ln>
          </p:spPr>
          <p:txBody>
            <a:bodyPr vert="horz" wrap="square" lIns="68580" tIns="34290" rIns="68580" bIns="34290" numCol="1" anchor="t" anchorCtr="0" compatLnSpc="1"/>
            <a:lstStyle/>
            <a:p>
              <a:endParaRPr lang="en-US"/>
            </a:p>
          </p:txBody>
        </p:sp>
        <p:sp>
          <p:nvSpPr>
            <p:cNvPr id="103" name="Freeform 12"/>
            <p:cNvSpPr/>
            <p:nvPr/>
          </p:nvSpPr>
          <p:spPr bwMode="auto">
            <a:xfrm>
              <a:off x="1951038" y="2528889"/>
              <a:ext cx="111125" cy="8096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grpFill/>
            <a:ln w="9525">
              <a:noFill/>
              <a:round/>
            </a:ln>
          </p:spPr>
          <p:txBody>
            <a:bodyPr vert="horz" wrap="square" lIns="68580" tIns="34290" rIns="68580" bIns="34290" numCol="1" anchor="t" anchorCtr="0" compatLnSpc="1"/>
            <a:lstStyle/>
            <a:p>
              <a:endParaRPr lang="en-US"/>
            </a:p>
          </p:txBody>
        </p:sp>
        <p:sp>
          <p:nvSpPr>
            <p:cNvPr id="104" name="Freeform 13"/>
            <p:cNvSpPr/>
            <p:nvPr/>
          </p:nvSpPr>
          <p:spPr bwMode="auto">
            <a:xfrm>
              <a:off x="1981200" y="2476501"/>
              <a:ext cx="95250" cy="42863"/>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grpFill/>
            <a:ln w="9525">
              <a:noFill/>
              <a:round/>
            </a:ln>
          </p:spPr>
          <p:txBody>
            <a:bodyPr vert="horz" wrap="square" lIns="68580" tIns="34290" rIns="68580" bIns="34290" numCol="1" anchor="t" anchorCtr="0" compatLnSpc="1"/>
            <a:lstStyle/>
            <a:p>
              <a:endParaRPr lang="en-US"/>
            </a:p>
          </p:txBody>
        </p:sp>
        <p:sp>
          <p:nvSpPr>
            <p:cNvPr id="105" name="Freeform 14"/>
            <p:cNvSpPr/>
            <p:nvPr/>
          </p:nvSpPr>
          <p:spPr bwMode="auto">
            <a:xfrm>
              <a:off x="1922463" y="2619376"/>
              <a:ext cx="114300" cy="74613"/>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grpFill/>
            <a:ln w="9525">
              <a:noFill/>
              <a:round/>
            </a:ln>
          </p:spPr>
          <p:txBody>
            <a:bodyPr vert="horz" wrap="square" lIns="68580" tIns="34290" rIns="68580" bIns="34290" numCol="1" anchor="t" anchorCtr="0" compatLnSpc="1"/>
            <a:lstStyle/>
            <a:p>
              <a:endParaRPr lang="en-US"/>
            </a:p>
          </p:txBody>
        </p:sp>
        <p:sp>
          <p:nvSpPr>
            <p:cNvPr id="106" name="Freeform 15"/>
            <p:cNvSpPr/>
            <p:nvPr/>
          </p:nvSpPr>
          <p:spPr bwMode="auto">
            <a:xfrm>
              <a:off x="2081213" y="2476501"/>
              <a:ext cx="119063" cy="42863"/>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grpFill/>
            <a:ln w="9525">
              <a:noFill/>
              <a:round/>
            </a:ln>
          </p:spPr>
          <p:txBody>
            <a:bodyPr vert="horz" wrap="square" lIns="68580" tIns="34290" rIns="68580" bIns="34290" numCol="1" anchor="t" anchorCtr="0" compatLnSpc="1"/>
            <a:lstStyle/>
            <a:p>
              <a:endParaRPr lang="en-US"/>
            </a:p>
          </p:txBody>
        </p:sp>
        <p:sp>
          <p:nvSpPr>
            <p:cNvPr id="107" name="Freeform 16"/>
            <p:cNvSpPr/>
            <p:nvPr/>
          </p:nvSpPr>
          <p:spPr bwMode="auto">
            <a:xfrm>
              <a:off x="2376488" y="2619376"/>
              <a:ext cx="112713" cy="74613"/>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grpFill/>
            <a:ln w="9525">
              <a:noFill/>
              <a:round/>
            </a:ln>
          </p:spPr>
          <p:txBody>
            <a:bodyPr vert="horz" wrap="square" lIns="68580" tIns="34290" rIns="68580" bIns="34290" numCol="1" anchor="t" anchorCtr="0" compatLnSpc="1"/>
            <a:lstStyle/>
            <a:p>
              <a:endParaRPr lang="en-US"/>
            </a:p>
          </p:txBody>
        </p:sp>
        <p:sp>
          <p:nvSpPr>
            <p:cNvPr id="108" name="Freeform 17"/>
            <p:cNvSpPr/>
            <p:nvPr/>
          </p:nvSpPr>
          <p:spPr bwMode="auto">
            <a:xfrm>
              <a:off x="2214563" y="2619376"/>
              <a:ext cx="166688" cy="74613"/>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grpFill/>
            <a:ln w="9525">
              <a:noFill/>
              <a:round/>
            </a:ln>
          </p:spPr>
          <p:txBody>
            <a:bodyPr vert="horz" wrap="square" lIns="68580" tIns="34290" rIns="68580" bIns="34290" numCol="1" anchor="t" anchorCtr="0" compatLnSpc="1"/>
            <a:lstStyle/>
            <a:p>
              <a:endParaRPr lang="en-US"/>
            </a:p>
          </p:txBody>
        </p:sp>
        <p:sp>
          <p:nvSpPr>
            <p:cNvPr id="109" name="Freeform 18"/>
            <p:cNvSpPr/>
            <p:nvPr/>
          </p:nvSpPr>
          <p:spPr bwMode="auto">
            <a:xfrm>
              <a:off x="2032000" y="2619376"/>
              <a:ext cx="166688" cy="74613"/>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grpFill/>
            <a:ln w="9525">
              <a:noFill/>
              <a:round/>
            </a:ln>
          </p:spPr>
          <p:txBody>
            <a:bodyPr vert="horz" wrap="square" lIns="68580" tIns="34290" rIns="68580" bIns="34290" numCol="1" anchor="t" anchorCtr="0" compatLnSpc="1"/>
            <a:lstStyle/>
            <a:p>
              <a:endParaRPr lang="en-US"/>
            </a:p>
          </p:txBody>
        </p:sp>
        <p:sp>
          <p:nvSpPr>
            <p:cNvPr id="110" name="Freeform 19"/>
            <p:cNvSpPr/>
            <p:nvPr/>
          </p:nvSpPr>
          <p:spPr bwMode="auto">
            <a:xfrm>
              <a:off x="2055813" y="2528889"/>
              <a:ext cx="144463" cy="8096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grpFill/>
            <a:ln w="9525">
              <a:noFill/>
              <a:round/>
            </a:ln>
          </p:spPr>
          <p:txBody>
            <a:bodyPr vert="horz" wrap="square" lIns="68580" tIns="34290" rIns="68580" bIns="34290" numCol="1" anchor="t" anchorCtr="0" compatLnSpc="1"/>
            <a:lstStyle/>
            <a:p>
              <a:endParaRPr lang="en-US"/>
            </a:p>
          </p:txBody>
        </p:sp>
        <p:sp>
          <p:nvSpPr>
            <p:cNvPr id="112" name="Freeform 21"/>
            <p:cNvSpPr/>
            <p:nvPr/>
          </p:nvSpPr>
          <p:spPr bwMode="auto">
            <a:xfrm>
              <a:off x="1831975" y="2284414"/>
              <a:ext cx="295275" cy="285750"/>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ln>
          </p:spPr>
          <p:txBody>
            <a:bodyPr vert="horz" wrap="square" lIns="68580" tIns="34290" rIns="68580" bIns="34290" numCol="1" anchor="t" anchorCtr="0" compatLnSpc="1"/>
            <a:lstStyle/>
            <a:p>
              <a:endParaRPr lang="en-US"/>
            </a:p>
          </p:txBody>
        </p:sp>
        <p:sp>
          <p:nvSpPr>
            <p:cNvPr id="113" name="Freeform 22"/>
            <p:cNvSpPr/>
            <p:nvPr/>
          </p:nvSpPr>
          <p:spPr bwMode="auto">
            <a:xfrm>
              <a:off x="1825625" y="2524126"/>
              <a:ext cx="53975" cy="55563"/>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ln>
          </p:spPr>
          <p:txBody>
            <a:bodyPr vert="horz" wrap="square" lIns="68580" tIns="34290" rIns="68580" bIns="34290" numCol="1" anchor="t" anchorCtr="0" compatLnSpc="1"/>
            <a:lstStyle/>
            <a:p>
              <a:endParaRPr lang="en-US"/>
            </a:p>
          </p:txBody>
        </p:sp>
        <p:sp>
          <p:nvSpPr>
            <p:cNvPr id="114" name="Freeform 23"/>
            <p:cNvSpPr/>
            <p:nvPr/>
          </p:nvSpPr>
          <p:spPr bwMode="auto">
            <a:xfrm>
              <a:off x="1879600" y="2559051"/>
              <a:ext cx="46038" cy="82550"/>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ln>
          </p:spPr>
          <p:txBody>
            <a:bodyPr vert="horz" wrap="square" lIns="68580" tIns="34290" rIns="68580" bIns="34290" numCol="1" anchor="t" anchorCtr="0" compatLnSpc="1"/>
            <a:lstStyle/>
            <a:p>
              <a:endParaRPr lang="en-US"/>
            </a:p>
          </p:txBody>
        </p:sp>
        <p:sp>
          <p:nvSpPr>
            <p:cNvPr id="115" name="Freeform 24"/>
            <p:cNvSpPr/>
            <p:nvPr/>
          </p:nvSpPr>
          <p:spPr bwMode="auto">
            <a:xfrm>
              <a:off x="1771650" y="2476501"/>
              <a:ext cx="76200" cy="53975"/>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ln>
          </p:spPr>
          <p:txBody>
            <a:bodyPr vert="horz" wrap="square" lIns="68580" tIns="34290" rIns="68580" bIns="34290" numCol="1" anchor="t" anchorCtr="0" compatLnSpc="1"/>
            <a:lstStyle/>
            <a:p>
              <a:endParaRPr lang="en-US"/>
            </a:p>
          </p:txBody>
        </p:sp>
        <p:sp>
          <p:nvSpPr>
            <p:cNvPr id="116" name="Freeform 25"/>
            <p:cNvSpPr/>
            <p:nvPr/>
          </p:nvSpPr>
          <p:spPr bwMode="auto">
            <a:xfrm>
              <a:off x="1752600" y="2366964"/>
              <a:ext cx="84138" cy="39688"/>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ln>
          </p:spPr>
          <p:txBody>
            <a:bodyPr vert="horz" wrap="square" lIns="68580" tIns="34290" rIns="68580" bIns="34290" numCol="1" anchor="t" anchorCtr="0" compatLnSpc="1"/>
            <a:lstStyle/>
            <a:p>
              <a:endParaRPr lang="en-US"/>
            </a:p>
          </p:txBody>
        </p:sp>
        <p:sp>
          <p:nvSpPr>
            <p:cNvPr id="117" name="Freeform 26"/>
            <p:cNvSpPr/>
            <p:nvPr/>
          </p:nvSpPr>
          <p:spPr bwMode="auto">
            <a:xfrm>
              <a:off x="1816100" y="2392364"/>
              <a:ext cx="42863" cy="33338"/>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ln>
          </p:spPr>
          <p:txBody>
            <a:bodyPr vert="horz" wrap="square" lIns="68580" tIns="34290" rIns="68580" bIns="34290" numCol="1" anchor="t" anchorCtr="0" compatLnSpc="1"/>
            <a:lstStyle/>
            <a:p>
              <a:endParaRPr lang="en-US"/>
            </a:p>
          </p:txBody>
        </p:sp>
        <p:sp>
          <p:nvSpPr>
            <p:cNvPr id="118" name="Freeform 27"/>
            <p:cNvSpPr/>
            <p:nvPr/>
          </p:nvSpPr>
          <p:spPr bwMode="auto">
            <a:xfrm>
              <a:off x="1801813" y="2324101"/>
              <a:ext cx="63500" cy="39688"/>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ln>
          </p:spPr>
          <p:txBody>
            <a:bodyPr vert="horz" wrap="square" lIns="68580" tIns="34290" rIns="68580" bIns="34290" numCol="1" anchor="t" anchorCtr="0" compatLnSpc="1"/>
            <a:lstStyle/>
            <a:p>
              <a:endParaRPr lang="en-US"/>
            </a:p>
          </p:txBody>
        </p:sp>
        <p:sp>
          <p:nvSpPr>
            <p:cNvPr id="119" name="Freeform 28"/>
            <p:cNvSpPr/>
            <p:nvPr/>
          </p:nvSpPr>
          <p:spPr bwMode="auto">
            <a:xfrm>
              <a:off x="1912938" y="2241551"/>
              <a:ext cx="30163" cy="49213"/>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ln>
          </p:spPr>
          <p:txBody>
            <a:bodyPr vert="horz" wrap="square" lIns="68580" tIns="34290" rIns="68580" bIns="34290" numCol="1" anchor="t" anchorCtr="0" compatLnSpc="1"/>
            <a:lstStyle/>
            <a:p>
              <a:endParaRPr lang="en-US"/>
            </a:p>
          </p:txBody>
        </p:sp>
        <p:sp>
          <p:nvSpPr>
            <p:cNvPr id="120" name="Freeform 29"/>
            <p:cNvSpPr/>
            <p:nvPr/>
          </p:nvSpPr>
          <p:spPr bwMode="auto">
            <a:xfrm>
              <a:off x="1830388" y="2259014"/>
              <a:ext cx="63500" cy="65088"/>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ln>
          </p:spPr>
          <p:txBody>
            <a:bodyPr vert="horz" wrap="square" lIns="68580" tIns="34290" rIns="68580" bIns="34290" numCol="1" anchor="t" anchorCtr="0" compatLnSpc="1"/>
            <a:lstStyle/>
            <a:p>
              <a:endParaRPr lang="en-US"/>
            </a:p>
          </p:txBody>
        </p:sp>
        <p:sp>
          <p:nvSpPr>
            <p:cNvPr id="121" name="Freeform 30"/>
            <p:cNvSpPr/>
            <p:nvPr/>
          </p:nvSpPr>
          <p:spPr bwMode="auto">
            <a:xfrm>
              <a:off x="1963738" y="2200276"/>
              <a:ext cx="33338" cy="77788"/>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ln>
          </p:spPr>
          <p:txBody>
            <a:bodyPr vert="horz" wrap="square" lIns="68580" tIns="34290" rIns="68580" bIns="34290" numCol="1" anchor="t" anchorCtr="0" compatLnSpc="1"/>
            <a:lstStyle/>
            <a:p>
              <a:endParaRPr lang="en-US"/>
            </a:p>
          </p:txBody>
        </p:sp>
        <p:sp>
          <p:nvSpPr>
            <p:cNvPr id="122" name="Freeform 31"/>
            <p:cNvSpPr/>
            <p:nvPr/>
          </p:nvSpPr>
          <p:spPr bwMode="auto">
            <a:xfrm>
              <a:off x="2055813" y="2243139"/>
              <a:ext cx="55563" cy="77788"/>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ln>
          </p:spPr>
          <p:txBody>
            <a:bodyPr vert="horz" wrap="square" lIns="68580" tIns="34290" rIns="68580" bIns="34290" numCol="1" anchor="t" anchorCtr="0" compatLnSpc="1"/>
            <a:lstStyle/>
            <a:p>
              <a:endParaRPr lang="en-US"/>
            </a:p>
          </p:txBody>
        </p:sp>
        <p:sp>
          <p:nvSpPr>
            <p:cNvPr id="123" name="Freeform 32"/>
            <p:cNvSpPr/>
            <p:nvPr/>
          </p:nvSpPr>
          <p:spPr bwMode="auto">
            <a:xfrm>
              <a:off x="2014538" y="2241551"/>
              <a:ext cx="39688" cy="53975"/>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ln>
          </p:spPr>
          <p:txBody>
            <a:bodyPr vert="horz" wrap="square" lIns="68580" tIns="34290" rIns="68580" bIns="34290" numCol="1" anchor="t" anchorCtr="0" compatLnSpc="1"/>
            <a:lstStyle/>
            <a:p>
              <a:endParaRPr lang="en-US"/>
            </a:p>
          </p:txBody>
        </p:sp>
        <p:sp>
          <p:nvSpPr>
            <p:cNvPr id="124" name="Freeform 33"/>
            <p:cNvSpPr/>
            <p:nvPr/>
          </p:nvSpPr>
          <p:spPr bwMode="auto">
            <a:xfrm>
              <a:off x="2008188" y="2293939"/>
              <a:ext cx="6350" cy="158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ln>
          </p:spPr>
          <p:txBody>
            <a:bodyPr vert="horz" wrap="square" lIns="68580" tIns="34290" rIns="68580" bIns="34290" numCol="1" anchor="t" anchorCtr="0" compatLnSpc="1"/>
            <a:lstStyle/>
            <a:p>
              <a:endParaRPr lang="en-US"/>
            </a:p>
          </p:txBody>
        </p:sp>
        <p:sp>
          <p:nvSpPr>
            <p:cNvPr id="125" name="Freeform 34"/>
            <p:cNvSpPr/>
            <p:nvPr/>
          </p:nvSpPr>
          <p:spPr bwMode="auto">
            <a:xfrm>
              <a:off x="2093913" y="2319339"/>
              <a:ext cx="58738" cy="44450"/>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ln>
          </p:spPr>
          <p:txBody>
            <a:bodyPr vert="horz" wrap="square" lIns="68580" tIns="34290" rIns="68580" bIns="34290" numCol="1" anchor="t" anchorCtr="0" compatLnSpc="1"/>
            <a:lstStyle/>
            <a:p>
              <a:endParaRPr lang="en-US"/>
            </a:p>
          </p:txBody>
        </p:sp>
        <p:sp>
          <p:nvSpPr>
            <p:cNvPr id="126" name="Freeform 35"/>
            <p:cNvSpPr/>
            <p:nvPr/>
          </p:nvSpPr>
          <p:spPr bwMode="auto">
            <a:xfrm>
              <a:off x="2127250" y="2386014"/>
              <a:ext cx="76200" cy="55563"/>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ln>
          </p:spPr>
          <p:txBody>
            <a:bodyPr vert="horz" wrap="square" lIns="68580" tIns="34290" rIns="68580" bIns="34290" numCol="1" anchor="t" anchorCtr="0" compatLnSpc="1"/>
            <a:lstStyle/>
            <a:p>
              <a:endParaRPr lang="en-US"/>
            </a:p>
          </p:txBody>
        </p:sp>
      </p:grpSp>
      <p:sp>
        <p:nvSpPr>
          <p:cNvPr id="7" name="TextBox 10"/>
          <p:cNvSpPr txBox="1"/>
          <p:nvPr/>
        </p:nvSpPr>
        <p:spPr>
          <a:xfrm>
            <a:off x="2980850" y="2411572"/>
            <a:ext cx="1226820" cy="461585"/>
          </a:xfrm>
          <a:prstGeom prst="rect">
            <a:avLst/>
          </a:prstGeom>
          <a:noFill/>
          <a:ln w="9525">
            <a:noFill/>
          </a:ln>
        </p:spPr>
        <p:txBody>
          <a:bodyPr wrap="square">
            <a:spAutoFit/>
          </a:bodyPr>
          <a:lstStyle/>
          <a:p>
            <a:pPr lvl="0" algn="ctr" eaLnBrk="1" hangingPunct="1"/>
            <a:r>
              <a:rPr lang="zh-CN" altLang="en-US" sz="1200" dirty="0">
                <a:solidFill>
                  <a:schemeClr val="bg1"/>
                </a:solidFill>
                <a:latin typeface="微软雅黑" panose="020B0503020204020204" charset="-122"/>
                <a:ea typeface="微软雅黑" panose="020B0503020204020204" charset="-122"/>
                <a:sym typeface="+mn-ea"/>
              </a:rPr>
              <a:t>请在此添加标题</a:t>
            </a:r>
            <a:endParaRPr lang="zh-CN" altLang="en-US" sz="1200" b="1" dirty="0">
              <a:solidFill>
                <a:schemeClr val="bg1"/>
              </a:solidFill>
              <a:latin typeface="微软雅黑" panose="020B0503020204020204" charset="-122"/>
              <a:ea typeface="微软雅黑" panose="020B0503020204020204" charset="-122"/>
              <a:sym typeface="+mn-ea"/>
            </a:endParaRPr>
          </a:p>
        </p:txBody>
      </p:sp>
      <p:sp>
        <p:nvSpPr>
          <p:cNvPr id="8" name="TextBox 11"/>
          <p:cNvSpPr txBox="1"/>
          <p:nvPr/>
        </p:nvSpPr>
        <p:spPr>
          <a:xfrm>
            <a:off x="2826069" y="2675890"/>
            <a:ext cx="1536382" cy="692377"/>
          </a:xfrm>
          <a:prstGeom prst="rect">
            <a:avLst/>
          </a:prstGeom>
          <a:noFill/>
          <a:ln w="9525">
            <a:noFill/>
          </a:ln>
        </p:spPr>
        <p:txBody>
          <a:bodyPr>
            <a:spAutoFit/>
          </a:bodyPr>
          <a:lstStyle/>
          <a:p>
            <a:pPr algn="ctr">
              <a:lnSpc>
                <a:spcPct val="130000"/>
              </a:lnSpc>
            </a:pPr>
            <a:r>
              <a:rPr lang="zh-CN" altLang="en-US" sz="750" dirty="0">
                <a:solidFill>
                  <a:schemeClr val="bg1"/>
                </a:solidFill>
                <a:latin typeface="微软雅黑" panose="020B0503020204020204" charset="-122"/>
                <a:ea typeface="微软雅黑" panose="020B0503020204020204" charset="-122"/>
                <a:sym typeface="+mn-ea"/>
              </a:rPr>
              <a:t>请在此添加您的文字内容， 请在此添加您的文字内容。请在此添加您的文字内容，请在此添加您的文字内容。</a:t>
            </a:r>
            <a:endParaRPr lang="zh-CN" altLang="x-none" sz="750" dirty="0">
              <a:solidFill>
                <a:schemeClr val="bg2">
                  <a:lumMod val="25000"/>
                </a:schemeClr>
              </a:solidFill>
              <a:latin typeface="微软雅黑" panose="020B0503020204020204" charset="-122"/>
              <a:ea typeface="微软雅黑" panose="020B0503020204020204" charset="-122"/>
              <a:sym typeface="+mn-ea"/>
            </a:endParaRPr>
          </a:p>
        </p:txBody>
      </p:sp>
      <p:sp>
        <p:nvSpPr>
          <p:cNvPr id="9" name="TextBox 10"/>
          <p:cNvSpPr txBox="1"/>
          <p:nvPr/>
        </p:nvSpPr>
        <p:spPr>
          <a:xfrm>
            <a:off x="1019175" y="2411572"/>
            <a:ext cx="1226820" cy="461585"/>
          </a:xfrm>
          <a:prstGeom prst="rect">
            <a:avLst/>
          </a:prstGeom>
          <a:noFill/>
          <a:ln w="9525">
            <a:noFill/>
          </a:ln>
        </p:spPr>
        <p:txBody>
          <a:bodyPr wrap="square">
            <a:spAutoFit/>
          </a:bodyPr>
          <a:lstStyle/>
          <a:p>
            <a:pPr lvl="0" algn="ctr" eaLnBrk="1" hangingPunct="1"/>
            <a:r>
              <a:rPr lang="zh-CN" altLang="en-US" sz="1200" dirty="0">
                <a:solidFill>
                  <a:schemeClr val="bg1"/>
                </a:solidFill>
                <a:latin typeface="微软雅黑" panose="020B0503020204020204" charset="-122"/>
                <a:ea typeface="微软雅黑" panose="020B0503020204020204" charset="-122"/>
                <a:sym typeface="+mn-ea"/>
              </a:rPr>
              <a:t>请在此添加标题</a:t>
            </a:r>
            <a:endParaRPr lang="zh-CN" altLang="en-US" sz="1200" b="1" dirty="0">
              <a:solidFill>
                <a:schemeClr val="bg1"/>
              </a:solidFill>
              <a:latin typeface="微软雅黑" panose="020B0503020204020204" charset="-122"/>
              <a:ea typeface="微软雅黑" panose="020B0503020204020204" charset="-122"/>
              <a:sym typeface="+mn-ea"/>
            </a:endParaRPr>
          </a:p>
        </p:txBody>
      </p:sp>
      <p:sp>
        <p:nvSpPr>
          <p:cNvPr id="10" name="TextBox 11"/>
          <p:cNvSpPr txBox="1"/>
          <p:nvPr/>
        </p:nvSpPr>
        <p:spPr>
          <a:xfrm>
            <a:off x="864394" y="2675890"/>
            <a:ext cx="1536382" cy="692377"/>
          </a:xfrm>
          <a:prstGeom prst="rect">
            <a:avLst/>
          </a:prstGeom>
          <a:noFill/>
          <a:ln w="9525">
            <a:noFill/>
          </a:ln>
        </p:spPr>
        <p:txBody>
          <a:bodyPr>
            <a:spAutoFit/>
          </a:bodyPr>
          <a:lstStyle/>
          <a:p>
            <a:pPr algn="ctr">
              <a:lnSpc>
                <a:spcPct val="130000"/>
              </a:lnSpc>
            </a:pPr>
            <a:r>
              <a:rPr lang="zh-CN" altLang="en-US" sz="750" dirty="0">
                <a:solidFill>
                  <a:schemeClr val="bg1"/>
                </a:solidFill>
                <a:latin typeface="微软雅黑" panose="020B0503020204020204" charset="-122"/>
                <a:ea typeface="微软雅黑" panose="020B0503020204020204" charset="-122"/>
                <a:sym typeface="+mn-ea"/>
              </a:rPr>
              <a:t>请在此添加您的文字内容， 请在此添加您的文字内容。请在此添加您的文字内容，请在此添加您的文字内容。</a:t>
            </a:r>
            <a:endParaRPr lang="zh-CN" altLang="x-none" sz="750" dirty="0">
              <a:solidFill>
                <a:schemeClr val="bg2">
                  <a:lumMod val="25000"/>
                </a:schemeClr>
              </a:solidFill>
              <a:latin typeface="微软雅黑" panose="020B0503020204020204" charset="-122"/>
              <a:ea typeface="微软雅黑" panose="020B0503020204020204" charset="-122"/>
              <a:sym typeface="+mn-ea"/>
            </a:endParaRPr>
          </a:p>
        </p:txBody>
      </p:sp>
      <p:sp>
        <p:nvSpPr>
          <p:cNvPr id="11" name="TextBox 10"/>
          <p:cNvSpPr txBox="1"/>
          <p:nvPr/>
        </p:nvSpPr>
        <p:spPr>
          <a:xfrm>
            <a:off x="4922521" y="2411572"/>
            <a:ext cx="1226820" cy="461585"/>
          </a:xfrm>
          <a:prstGeom prst="rect">
            <a:avLst/>
          </a:prstGeom>
          <a:noFill/>
          <a:ln w="9525">
            <a:noFill/>
          </a:ln>
        </p:spPr>
        <p:txBody>
          <a:bodyPr wrap="square">
            <a:spAutoFit/>
          </a:bodyPr>
          <a:lstStyle/>
          <a:p>
            <a:pPr lvl="0" algn="ctr" eaLnBrk="1" hangingPunct="1"/>
            <a:r>
              <a:rPr lang="zh-CN" altLang="en-US" sz="1200" dirty="0">
                <a:solidFill>
                  <a:schemeClr val="bg1"/>
                </a:solidFill>
                <a:latin typeface="微软雅黑" panose="020B0503020204020204" charset="-122"/>
                <a:ea typeface="微软雅黑" panose="020B0503020204020204" charset="-122"/>
                <a:sym typeface="+mn-ea"/>
              </a:rPr>
              <a:t>请在此添加标题</a:t>
            </a:r>
            <a:endParaRPr lang="zh-CN" altLang="en-US" sz="1200" b="1" dirty="0">
              <a:solidFill>
                <a:schemeClr val="bg1"/>
              </a:solidFill>
              <a:latin typeface="微软雅黑" panose="020B0503020204020204" charset="-122"/>
              <a:ea typeface="微软雅黑" panose="020B0503020204020204" charset="-122"/>
              <a:sym typeface="+mn-ea"/>
            </a:endParaRPr>
          </a:p>
        </p:txBody>
      </p:sp>
      <p:sp>
        <p:nvSpPr>
          <p:cNvPr id="12" name="TextBox 11"/>
          <p:cNvSpPr txBox="1"/>
          <p:nvPr/>
        </p:nvSpPr>
        <p:spPr>
          <a:xfrm>
            <a:off x="4767740" y="2675890"/>
            <a:ext cx="1536382" cy="692377"/>
          </a:xfrm>
          <a:prstGeom prst="rect">
            <a:avLst/>
          </a:prstGeom>
          <a:noFill/>
          <a:ln w="9525">
            <a:noFill/>
          </a:ln>
        </p:spPr>
        <p:txBody>
          <a:bodyPr>
            <a:spAutoFit/>
          </a:bodyPr>
          <a:lstStyle/>
          <a:p>
            <a:pPr algn="ctr">
              <a:lnSpc>
                <a:spcPct val="130000"/>
              </a:lnSpc>
            </a:pPr>
            <a:r>
              <a:rPr lang="zh-CN" altLang="en-US" sz="750" dirty="0">
                <a:solidFill>
                  <a:schemeClr val="bg1"/>
                </a:solidFill>
                <a:latin typeface="微软雅黑" panose="020B0503020204020204" charset="-122"/>
                <a:ea typeface="微软雅黑" panose="020B0503020204020204" charset="-122"/>
                <a:sym typeface="+mn-ea"/>
              </a:rPr>
              <a:t>请在此添加您的文字内容， 请在此添加您的文字内容。请在此添加您的文字内容，请在此添加您的文字内容。</a:t>
            </a:r>
            <a:endParaRPr lang="zh-CN" altLang="x-none" sz="750" dirty="0">
              <a:solidFill>
                <a:schemeClr val="bg2">
                  <a:lumMod val="25000"/>
                </a:schemeClr>
              </a:solidFill>
              <a:latin typeface="微软雅黑" panose="020B0503020204020204" charset="-122"/>
              <a:ea typeface="微软雅黑" panose="020B0503020204020204" charset="-122"/>
              <a:sym typeface="+mn-ea"/>
            </a:endParaRPr>
          </a:p>
        </p:txBody>
      </p:sp>
      <p:sp>
        <p:nvSpPr>
          <p:cNvPr id="13" name="TextBox 10"/>
          <p:cNvSpPr txBox="1"/>
          <p:nvPr/>
        </p:nvSpPr>
        <p:spPr>
          <a:xfrm>
            <a:off x="6956108" y="2411572"/>
            <a:ext cx="1226820" cy="461585"/>
          </a:xfrm>
          <a:prstGeom prst="rect">
            <a:avLst/>
          </a:prstGeom>
          <a:noFill/>
          <a:ln w="9525">
            <a:noFill/>
          </a:ln>
        </p:spPr>
        <p:txBody>
          <a:bodyPr wrap="square">
            <a:spAutoFit/>
          </a:bodyPr>
          <a:lstStyle/>
          <a:p>
            <a:pPr lvl="0" algn="ctr" eaLnBrk="1" hangingPunct="1"/>
            <a:r>
              <a:rPr lang="zh-CN" altLang="en-US" sz="1200" dirty="0">
                <a:solidFill>
                  <a:schemeClr val="bg1"/>
                </a:solidFill>
                <a:latin typeface="微软雅黑" panose="020B0503020204020204" charset="-122"/>
                <a:ea typeface="微软雅黑" panose="020B0503020204020204" charset="-122"/>
                <a:sym typeface="+mn-ea"/>
              </a:rPr>
              <a:t>请在此添加标题</a:t>
            </a:r>
            <a:endParaRPr lang="zh-CN" altLang="en-US" sz="1200" b="1" dirty="0">
              <a:solidFill>
                <a:schemeClr val="bg1"/>
              </a:solidFill>
              <a:latin typeface="微软雅黑" panose="020B0503020204020204" charset="-122"/>
              <a:ea typeface="微软雅黑" panose="020B0503020204020204" charset="-122"/>
              <a:sym typeface="+mn-ea"/>
            </a:endParaRPr>
          </a:p>
        </p:txBody>
      </p:sp>
      <p:sp>
        <p:nvSpPr>
          <p:cNvPr id="14" name="TextBox 11"/>
          <p:cNvSpPr txBox="1"/>
          <p:nvPr/>
        </p:nvSpPr>
        <p:spPr>
          <a:xfrm>
            <a:off x="6801327" y="2675890"/>
            <a:ext cx="1536382" cy="692377"/>
          </a:xfrm>
          <a:prstGeom prst="rect">
            <a:avLst/>
          </a:prstGeom>
          <a:noFill/>
          <a:ln w="9525">
            <a:noFill/>
          </a:ln>
        </p:spPr>
        <p:txBody>
          <a:bodyPr>
            <a:spAutoFit/>
          </a:bodyPr>
          <a:lstStyle/>
          <a:p>
            <a:pPr algn="ctr">
              <a:lnSpc>
                <a:spcPct val="130000"/>
              </a:lnSpc>
            </a:pPr>
            <a:r>
              <a:rPr lang="zh-CN" altLang="en-US" sz="750" dirty="0">
                <a:solidFill>
                  <a:schemeClr val="bg1"/>
                </a:solidFill>
                <a:latin typeface="微软雅黑" panose="020B0503020204020204" charset="-122"/>
                <a:ea typeface="微软雅黑" panose="020B0503020204020204" charset="-122"/>
                <a:sym typeface="+mn-ea"/>
              </a:rPr>
              <a:t>请在此添加您的文字内容， 请在此添加您的文字内容。请在此添加您的文字内容，请在此添加您的文字内容。</a:t>
            </a:r>
            <a:endParaRPr lang="zh-CN" altLang="x-none" sz="750" dirty="0">
              <a:solidFill>
                <a:schemeClr val="bg2">
                  <a:lumMod val="25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2771673871"/>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556916" y="4485354"/>
            <a:ext cx="3784644" cy="2939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63719" y="1487582"/>
            <a:ext cx="3965337" cy="2730965"/>
          </a:xfrm>
          <a:prstGeom prst="rect">
            <a:avLst/>
          </a:prstGeom>
        </p:spPr>
      </p:pic>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5734" y="951865"/>
            <a:ext cx="3603626" cy="1801813"/>
          </a:xfrm>
          <a:prstGeom prst="rect">
            <a:avLst/>
          </a:prstGeom>
          <a:ln>
            <a:solidFill>
              <a:srgbClr val="968269"/>
            </a:solidFill>
          </a:ln>
          <a:effectLst>
            <a:outerShdw blurRad="50800" dist="38100" dir="10800000" algn="r" rotWithShape="0">
              <a:prstClr val="black">
                <a:alpha val="40000"/>
              </a:prstClr>
            </a:outerShdw>
          </a:effectLst>
        </p:spPr>
      </p:pic>
      <p:sp>
        <p:nvSpPr>
          <p:cNvPr id="24" name="TextBox 23"/>
          <p:cNvSpPr txBox="1"/>
          <p:nvPr/>
        </p:nvSpPr>
        <p:spPr bwMode="auto">
          <a:xfrm>
            <a:off x="4792142" y="3431765"/>
            <a:ext cx="3387807" cy="964880"/>
          </a:xfrm>
          <a:prstGeom prst="rect">
            <a:avLst/>
          </a:prstGeom>
          <a:noFill/>
        </p:spPr>
        <p:txBody>
          <a:bodyPr wrap="square">
            <a:spAutoFit/>
          </a:bodyPr>
          <a:lstStyle/>
          <a:p>
            <a:pPr>
              <a:lnSpc>
                <a:spcPct val="150000"/>
              </a:lnSpc>
            </a:pPr>
            <a:r>
              <a:rPr lang="zh-CN" altLang="en-US" sz="1260" dirty="0">
                <a:solidFill>
                  <a:schemeClr val="tx1">
                    <a:lumMod val="75000"/>
                    <a:lumOff val="25000"/>
                  </a:schemeClr>
                </a:solidFill>
              </a:rPr>
              <a:t>这里输入简单的文字概述这里输入简单文字概述简单的文字概述这里输入简单的文字概述这里输入简</a:t>
            </a:r>
            <a:endParaRPr lang="zh-CN" altLang="en-US" sz="1260" dirty="0">
              <a:latin typeface="Calibri" panose="020F0502020204030204" pitchFamily="34" charset="0"/>
            </a:endParaRPr>
          </a:p>
        </p:txBody>
      </p:sp>
      <p:sp>
        <p:nvSpPr>
          <p:cNvPr id="25" name="矩形 24"/>
          <p:cNvSpPr/>
          <p:nvPr/>
        </p:nvSpPr>
        <p:spPr bwMode="auto">
          <a:xfrm>
            <a:off x="4806836" y="3065971"/>
            <a:ext cx="1819360" cy="307777"/>
          </a:xfrm>
          <a:prstGeom prst="rect">
            <a:avLst/>
          </a:prstGeom>
        </p:spPr>
        <p:txBody>
          <a:bodyPr>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rPr>
              <a:t>输入相关标题</a:t>
            </a:r>
          </a:p>
        </p:txBody>
      </p:sp>
    </p:spTree>
    <p:extLst>
      <p:ext uri="{BB962C8B-B14F-4D97-AF65-F5344CB8AC3E}">
        <p14:creationId xmlns:p14="http://schemas.microsoft.com/office/powerpoint/2010/main" val="3439390886"/>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099588" y="1879924"/>
            <a:ext cx="386577" cy="354907"/>
          </a:xfrm>
          <a:prstGeom prst="rect">
            <a:avLst/>
          </a:prstGeom>
          <a:noFill/>
        </p:spPr>
        <p:txBody>
          <a:bodyPr wrap="none" rtlCol="0">
            <a:spAutoFit/>
          </a:bodyPr>
          <a:lstStyle/>
          <a:p>
            <a:pPr algn="just">
              <a:lnSpc>
                <a:spcPct val="120000"/>
              </a:lnSpc>
            </a:pPr>
            <a:r>
              <a:rPr lang="en-US" sz="1422">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en-GB" sz="1422">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7"/>
          <p:cNvGrpSpPr/>
          <p:nvPr/>
        </p:nvGrpSpPr>
        <p:grpSpPr>
          <a:xfrm>
            <a:off x="1399758" y="1879921"/>
            <a:ext cx="1694022" cy="634015"/>
            <a:chOff x="509993" y="4146958"/>
            <a:chExt cx="2041329" cy="845447"/>
          </a:xfrm>
        </p:grpSpPr>
        <p:sp>
          <p:nvSpPr>
            <p:cNvPr id="19" name="TextBox 18"/>
            <p:cNvSpPr txBox="1"/>
            <p:nvPr/>
          </p:nvSpPr>
          <p:spPr>
            <a:xfrm>
              <a:off x="515135" y="4146958"/>
              <a:ext cx="1346513" cy="368282"/>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509993" y="4448956"/>
              <a:ext cx="2041329" cy="543449"/>
            </a:xfrm>
            <a:prstGeom prst="rect">
              <a:avLst/>
            </a:prstGeom>
          </p:spPr>
          <p:txBody>
            <a:bodyPr wrap="square">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Box 20"/>
          <p:cNvSpPr txBox="1"/>
          <p:nvPr/>
        </p:nvSpPr>
        <p:spPr>
          <a:xfrm>
            <a:off x="1099588" y="2722704"/>
            <a:ext cx="386577" cy="354907"/>
          </a:xfrm>
          <a:prstGeom prst="rect">
            <a:avLst/>
          </a:prstGeom>
          <a:noFill/>
        </p:spPr>
        <p:txBody>
          <a:bodyPr wrap="none" rtlCol="0">
            <a:spAutoFit/>
          </a:bodyPr>
          <a:lstStyle/>
          <a:p>
            <a:pPr algn="just">
              <a:lnSpc>
                <a:spcPct val="120000"/>
              </a:lnSpc>
            </a:pPr>
            <a:r>
              <a:rPr lang="en-US" sz="1422">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en-GB" sz="1422">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1099588" y="3565483"/>
            <a:ext cx="386577" cy="354907"/>
          </a:xfrm>
          <a:prstGeom prst="rect">
            <a:avLst/>
          </a:prstGeom>
          <a:noFill/>
        </p:spPr>
        <p:txBody>
          <a:bodyPr wrap="none" rtlCol="0">
            <a:spAutoFit/>
          </a:bodyPr>
          <a:lstStyle/>
          <a:p>
            <a:pPr algn="just">
              <a:lnSpc>
                <a:spcPct val="120000"/>
              </a:lnSpc>
            </a:pPr>
            <a:r>
              <a:rPr lang="en-US" sz="1422">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sz="1422">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2"/>
          <p:cNvGrpSpPr/>
          <p:nvPr/>
        </p:nvGrpSpPr>
        <p:grpSpPr>
          <a:xfrm>
            <a:off x="1399758" y="3565480"/>
            <a:ext cx="1694022" cy="634015"/>
            <a:chOff x="509993" y="4146958"/>
            <a:chExt cx="2041329" cy="845447"/>
          </a:xfrm>
        </p:grpSpPr>
        <p:sp>
          <p:nvSpPr>
            <p:cNvPr id="34" name="TextBox 33"/>
            <p:cNvSpPr txBox="1"/>
            <p:nvPr/>
          </p:nvSpPr>
          <p:spPr>
            <a:xfrm>
              <a:off x="515135" y="4146958"/>
              <a:ext cx="1346513" cy="368282"/>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509993" y="4448956"/>
              <a:ext cx="2041329" cy="543449"/>
            </a:xfrm>
            <a:prstGeom prst="rect">
              <a:avLst/>
            </a:prstGeom>
          </p:spPr>
          <p:txBody>
            <a:bodyPr wrap="square">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5"/>
          <p:cNvGrpSpPr/>
          <p:nvPr/>
        </p:nvGrpSpPr>
        <p:grpSpPr>
          <a:xfrm>
            <a:off x="1399758" y="2722700"/>
            <a:ext cx="1694022" cy="634015"/>
            <a:chOff x="509993" y="4146958"/>
            <a:chExt cx="2041329" cy="845447"/>
          </a:xfrm>
        </p:grpSpPr>
        <p:sp>
          <p:nvSpPr>
            <p:cNvPr id="37" name="TextBox 36"/>
            <p:cNvSpPr txBox="1"/>
            <p:nvPr/>
          </p:nvSpPr>
          <p:spPr>
            <a:xfrm>
              <a:off x="515135" y="4146958"/>
              <a:ext cx="1346513" cy="368282"/>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509993" y="4448956"/>
              <a:ext cx="2041329" cy="543449"/>
            </a:xfrm>
            <a:prstGeom prst="rect">
              <a:avLst/>
            </a:prstGeom>
          </p:spPr>
          <p:txBody>
            <a:bodyPr wrap="square">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38"/>
          <p:cNvGrpSpPr/>
          <p:nvPr/>
        </p:nvGrpSpPr>
        <p:grpSpPr>
          <a:xfrm>
            <a:off x="3068922" y="1629577"/>
            <a:ext cx="2988095" cy="2973469"/>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8460" tIns="772837" rIns="444908" bIns="1723709" numCol="1" spcCol="1270" anchor="ctr" anchorCtr="0">
              <a:noAutofit/>
            </a:bodyPr>
            <a:lstStyle/>
            <a:p>
              <a:pPr algn="just" defTabSz="1733044">
                <a:lnSpc>
                  <a:spcPct val="120000"/>
                </a:lnSpc>
                <a:spcAft>
                  <a:spcPct val="35000"/>
                </a:spcAft>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617" tIns="2276542" rIns="833980" bIns="366673" numCol="1" spcCol="1270" anchor="ctr" anchorCtr="0">
              <a:noAutofit/>
            </a:bodyPr>
            <a:lstStyle/>
            <a:p>
              <a:pPr algn="just" defTabSz="2166306">
                <a:lnSpc>
                  <a:spcPct val="120000"/>
                </a:lnSpc>
                <a:spcAft>
                  <a:spcPct val="35000"/>
                </a:spcAft>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4910" tIns="772837" rIns="1848459" bIns="1723709" numCol="1" spcCol="1270" anchor="ctr" anchorCtr="0">
              <a:noAutofit/>
            </a:bodyPr>
            <a:lstStyle/>
            <a:p>
              <a:pPr algn="just" defTabSz="1733044">
                <a:lnSpc>
                  <a:spcPct val="120000"/>
                </a:lnSpc>
                <a:spcAft>
                  <a:spcPct val="35000"/>
                </a:spcAft>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67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45"/>
          <p:cNvSpPr>
            <a:spLocks noEditPoints="1"/>
          </p:cNvSpPr>
          <p:nvPr/>
        </p:nvSpPr>
        <p:spPr bwMode="auto">
          <a:xfrm>
            <a:off x="4282539" y="3714421"/>
            <a:ext cx="560859" cy="327851"/>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68572" tIns="34287" rIns="68572" bIns="34287" numCol="1" anchor="t" anchorCtr="0" compatLnSpc="1">
            <a:prstTxWarp prst="textNoShape">
              <a:avLst/>
            </a:prstTxWarp>
          </a:bodyP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46"/>
          <p:cNvGrpSpPr/>
          <p:nvPr/>
        </p:nvGrpSpPr>
        <p:grpSpPr>
          <a:xfrm>
            <a:off x="3659081" y="2559317"/>
            <a:ext cx="493285" cy="386654"/>
            <a:chOff x="7200839" y="1790292"/>
            <a:chExt cx="795921" cy="623870"/>
          </a:xfrm>
          <a:solidFill>
            <a:schemeClr val="bg1"/>
          </a:solidFill>
        </p:grpSpPr>
        <p:sp>
          <p:nvSpPr>
            <p:cNvPr id="48" name="Freeform 47"/>
            <p:cNvSpPr>
              <a:spLocks/>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7" rIns="68572" bIns="34287" numCol="1" anchor="t" anchorCtr="0" compatLnSpc="1">
              <a:prstTxWarp prst="textNoShape">
                <a:avLst/>
              </a:prstTxWarp>
            </a:bodyP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a:spLocks/>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7" rIns="68572" bIns="34287" numCol="1" anchor="t" anchorCtr="0" compatLnSpc="1">
              <a:prstTxWarp prst="textNoShape">
                <a:avLst/>
              </a:prstTxWarp>
            </a:bodyP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9"/>
            <p:cNvSpPr>
              <a:spLocks/>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7" rIns="68572" bIns="34287" numCol="1" anchor="t" anchorCtr="0" compatLnSpc="1">
              <a:prstTxWarp prst="textNoShape">
                <a:avLst/>
              </a:prstTxWarp>
            </a:bodyP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1" name="Freeform 50"/>
          <p:cNvSpPr>
            <a:spLocks/>
          </p:cNvSpPr>
          <p:nvPr/>
        </p:nvSpPr>
        <p:spPr bwMode="auto">
          <a:xfrm>
            <a:off x="4971208" y="2460699"/>
            <a:ext cx="365647" cy="54131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68572" tIns="34287" rIns="68572" bIns="34287" numCol="1" anchor="t" anchorCtr="0" compatLnSpc="1">
            <a:prstTxWarp prst="textNoShape">
              <a:avLst/>
            </a:prstTxWarp>
          </a:bodyP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3"/>
          <p:cNvGrpSpPr/>
          <p:nvPr/>
        </p:nvGrpSpPr>
        <p:grpSpPr>
          <a:xfrm>
            <a:off x="6081135" y="1855264"/>
            <a:ext cx="2185746" cy="1210873"/>
            <a:chOff x="8461641" y="1680432"/>
            <a:chExt cx="2914647" cy="1614675"/>
          </a:xfrm>
        </p:grpSpPr>
        <p:sp>
          <p:nvSpPr>
            <p:cNvPr id="60" name="Rectangle 59"/>
            <p:cNvSpPr/>
            <p:nvPr/>
          </p:nvSpPr>
          <p:spPr>
            <a:xfrm>
              <a:off x="8461641" y="1680432"/>
              <a:ext cx="2914647" cy="16146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8706533" y="1912547"/>
              <a:ext cx="1490057" cy="368282"/>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8701390" y="2281878"/>
              <a:ext cx="2482639" cy="543448"/>
            </a:xfrm>
            <a:prstGeom prst="rect">
              <a:avLst/>
            </a:prstGeom>
          </p:spPr>
          <p:txBody>
            <a:bodyPr wrap="square">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62"/>
          <p:cNvGrpSpPr/>
          <p:nvPr/>
        </p:nvGrpSpPr>
        <p:grpSpPr>
          <a:xfrm>
            <a:off x="6336081" y="3890120"/>
            <a:ext cx="566716" cy="566716"/>
            <a:chOff x="6895745" y="6076124"/>
            <a:chExt cx="755703" cy="755703"/>
          </a:xfrm>
        </p:grpSpPr>
        <p:sp>
          <p:nvSpPr>
            <p:cNvPr id="64"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7" tIns="17143" rIns="34287" bIns="17143" numCol="1" anchor="t" anchorCtr="0" compatLnSpc="1">
                <a:prstTxWarp prst="textNoShape">
                  <a:avLst/>
                </a:prstTxWarp>
              </a:bodyPr>
              <a:lstStyle/>
              <a:p>
                <a:pPr algn="just">
                  <a:lnSpc>
                    <a:spcPct val="120000"/>
                  </a:lnSpc>
                </a:pPr>
                <a:endParaRPr lang="en-US" sz="67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7" tIns="17143" rIns="34287" bIns="17143" numCol="1" anchor="t" anchorCtr="0" compatLnSpc="1">
                <a:prstTxWarp prst="textNoShape">
                  <a:avLst/>
                </a:prstTxWarp>
              </a:bodyPr>
              <a:lstStyle/>
              <a:p>
                <a:pPr algn="just">
                  <a:lnSpc>
                    <a:spcPct val="120000"/>
                  </a:lnSpc>
                </a:pPr>
                <a:endParaRPr lang="en-US" sz="67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67"/>
          <p:cNvGrpSpPr/>
          <p:nvPr/>
        </p:nvGrpSpPr>
        <p:grpSpPr>
          <a:xfrm>
            <a:off x="6329053" y="3220094"/>
            <a:ext cx="566716" cy="566716"/>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Group 69"/>
            <p:cNvGrpSpPr/>
            <p:nvPr/>
          </p:nvGrpSpPr>
          <p:grpSpPr>
            <a:xfrm>
              <a:off x="1639245" y="6058413"/>
              <a:ext cx="185600" cy="472193"/>
              <a:chOff x="4422775" y="2198688"/>
              <a:chExt cx="292100" cy="742950"/>
            </a:xfrm>
            <a:solidFill>
              <a:schemeClr val="bg2"/>
            </a:solidFill>
          </p:grpSpPr>
          <p:sp>
            <p:nvSpPr>
              <p:cNvPr id="71"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7" tIns="17143" rIns="34287" bIns="17143" numCol="1" anchor="t" anchorCtr="0" compatLnSpc="1">
                <a:prstTxWarp prst="textNoShape">
                  <a:avLst/>
                </a:prstTxWarp>
              </a:bodyPr>
              <a:lstStyle/>
              <a:p>
                <a:pPr algn="just">
                  <a:lnSpc>
                    <a:spcPct val="120000"/>
                  </a:lnSpc>
                </a:pPr>
                <a:endParaRPr lang="en-US" sz="67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7" tIns="17143" rIns="34287" bIns="17143" numCol="1" anchor="t" anchorCtr="0" compatLnSpc="1">
                <a:prstTxWarp prst="textNoShape">
                  <a:avLst/>
                </a:prstTxWarp>
              </a:bodyPr>
              <a:lstStyle/>
              <a:p>
                <a:pPr algn="just">
                  <a:lnSpc>
                    <a:spcPct val="120000"/>
                  </a:lnSpc>
                </a:pPr>
                <a:endParaRPr lang="en-US" sz="67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3" name="TextBox 72"/>
          <p:cNvSpPr txBox="1"/>
          <p:nvPr/>
        </p:nvSpPr>
        <p:spPr>
          <a:xfrm>
            <a:off x="6939120" y="3323392"/>
            <a:ext cx="537234" cy="249769"/>
          </a:xfrm>
          <a:prstGeom prst="rect">
            <a:avLst/>
          </a:prstGeom>
          <a:noFill/>
        </p:spPr>
        <p:txBody>
          <a:bodyPr wrap="none" rtlCol="0">
            <a:spAutoFit/>
          </a:bodyPr>
          <a:lstStyle/>
          <a:p>
            <a:pPr>
              <a:lnSpc>
                <a:spcPct val="120000"/>
              </a:lnSpc>
            </a:pPr>
            <a:r>
              <a:rPr lang="en-US" sz="853"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853"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6939401" y="3509841"/>
            <a:ext cx="737574" cy="249769"/>
          </a:xfrm>
          <a:prstGeom prst="rect">
            <a:avLst/>
          </a:prstGeom>
          <a:noFill/>
        </p:spPr>
        <p:txBody>
          <a:bodyPr wrap="none" rtlCol="0">
            <a:spAutoFit/>
          </a:bodyPr>
          <a:lstStyle/>
          <a:p>
            <a:pPr>
              <a:lnSpc>
                <a:spcPct val="120000"/>
              </a:lnSpc>
            </a:pPr>
            <a:r>
              <a:rPr lang="en-US" sz="853">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Male Users</a:t>
            </a:r>
            <a:endParaRPr lang="en-GB" sz="853">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6952096" y="3993419"/>
            <a:ext cx="537234" cy="249769"/>
          </a:xfrm>
          <a:prstGeom prst="rect">
            <a:avLst/>
          </a:prstGeom>
          <a:noFill/>
        </p:spPr>
        <p:txBody>
          <a:bodyPr wrap="none" rtlCol="0">
            <a:spAutoFit/>
          </a:bodyPr>
          <a:lstStyle/>
          <a:p>
            <a:pPr>
              <a:lnSpc>
                <a:spcPct val="120000"/>
              </a:lnSpc>
            </a:pPr>
            <a:r>
              <a:rPr lang="en-US" sz="853"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853"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6952712" y="4179868"/>
            <a:ext cx="865793" cy="249769"/>
          </a:xfrm>
          <a:prstGeom prst="rect">
            <a:avLst/>
          </a:prstGeom>
          <a:noFill/>
        </p:spPr>
        <p:txBody>
          <a:bodyPr wrap="none" rtlCol="0">
            <a:spAutoFit/>
          </a:bodyPr>
          <a:lstStyle/>
          <a:p>
            <a:pPr>
              <a:lnSpc>
                <a:spcPct val="120000"/>
              </a:lnSpc>
            </a:pPr>
            <a:r>
              <a:rPr lang="en-US" sz="853">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Female Users</a:t>
            </a:r>
            <a:endParaRPr lang="en-GB" sz="853">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1100489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style.rotation</p:attrName>
                                        </p:attrNameLst>
                                      </p:cBhvr>
                                      <p:tavLst>
                                        <p:tav tm="0">
                                          <p:val>
                                            <p:fltVal val="360"/>
                                          </p:val>
                                        </p:tav>
                                        <p:tav tm="100000">
                                          <p:val>
                                            <p:fltVal val="0"/>
                                          </p:val>
                                        </p:tav>
                                      </p:tavLst>
                                    </p:anim>
                                    <p:animEffect transition="in" filter="fade">
                                      <p:cBhvr>
                                        <p:cTn id="47" dur="500"/>
                                        <p:tgtEl>
                                          <p:spTgt spid="6"/>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E9066BF-3600-445F-886C-562E91F3C071}"/>
              </a:ext>
            </a:extLst>
          </p:cNvPr>
          <p:cNvPicPr>
            <a:picLocks noChangeAspect="1"/>
          </p:cNvPicPr>
          <p:nvPr/>
        </p:nvPicPr>
        <p:blipFill>
          <a:blip r:embed="rId2"/>
          <a:stretch>
            <a:fillRect/>
          </a:stretch>
        </p:blipFill>
        <p:spPr>
          <a:xfrm flipV="1">
            <a:off x="0" y="-1"/>
            <a:ext cx="9144000" cy="5145087"/>
          </a:xfrm>
          <a:prstGeom prst="rect">
            <a:avLst/>
          </a:prstGeom>
        </p:spPr>
      </p:pic>
      <p:sp>
        <p:nvSpPr>
          <p:cNvPr id="3" name="Rectangle 5">
            <a:extLst>
              <a:ext uri="{FF2B5EF4-FFF2-40B4-BE49-F238E27FC236}">
                <a16:creationId xmlns:a16="http://schemas.microsoft.com/office/drawing/2014/main" id="{D7CC049D-FC28-4588-AD59-6CA1AE542231}"/>
              </a:ext>
            </a:extLst>
          </p:cNvPr>
          <p:cNvSpPr>
            <a:spLocks noChangeArrowheads="1"/>
          </p:cNvSpPr>
          <p:nvPr/>
        </p:nvSpPr>
        <p:spPr bwMode="auto">
          <a:xfrm>
            <a:off x="3627723" y="966577"/>
            <a:ext cx="3038889" cy="518055"/>
          </a:xfrm>
          <a:prstGeom prst="rect">
            <a:avLst/>
          </a:prstGeom>
          <a:noFill/>
          <a:ln w="6350" cap="flat">
            <a:solidFill>
              <a:schemeClr val="accent2"/>
            </a:solidFill>
            <a:prstDash val="solid"/>
            <a:miter lim="800000"/>
          </a:ln>
          <a:effectLst>
            <a:outerShdw blurRad="203200" sx="102000" sy="102000" algn="ctr" rotWithShape="0">
              <a:prstClr val="black">
                <a:alpha val="40000"/>
              </a:prstClr>
            </a:outerShdw>
          </a:effectLst>
        </p:spPr>
        <p:txBody>
          <a:bodyPr vert="horz" wrap="square" lIns="68553" tIns="34277" rIns="68553" bIns="34277" numCol="1" anchor="t" anchorCtr="0" compatLnSpc="1"/>
          <a:lstStyle/>
          <a:p>
            <a:pPr fontAlgn="base">
              <a:spcBef>
                <a:spcPct val="0"/>
              </a:spcBef>
              <a:spcAft>
                <a:spcPct val="0"/>
              </a:spcAft>
            </a:pPr>
            <a:endParaRPr lang="zh-CN" altLang="en-US" kern="0">
              <a:solidFill>
                <a:schemeClr val="accent1"/>
              </a:solidFill>
              <a:latin typeface="微软雅黑" panose="020B0503020204020204" pitchFamily="34" charset="-122"/>
              <a:ea typeface="微软雅黑" panose="020B0503020204020204" pitchFamily="34" charset="-122"/>
            </a:endParaRPr>
          </a:p>
        </p:txBody>
      </p:sp>
      <p:sp>
        <p:nvSpPr>
          <p:cNvPr id="4" name="Freeform 6">
            <a:extLst>
              <a:ext uri="{FF2B5EF4-FFF2-40B4-BE49-F238E27FC236}">
                <a16:creationId xmlns:a16="http://schemas.microsoft.com/office/drawing/2014/main" id="{012D680F-564F-4E50-A2F9-A956C810BF24}"/>
              </a:ext>
            </a:extLst>
          </p:cNvPr>
          <p:cNvSpPr/>
          <p:nvPr/>
        </p:nvSpPr>
        <p:spPr bwMode="auto">
          <a:xfrm>
            <a:off x="3025077" y="966577"/>
            <a:ext cx="653155" cy="518055"/>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chemeClr val="accent2"/>
          </a:solidFill>
          <a:ln w="19050">
            <a:solidFill>
              <a:srgbClr val="F8F8F8"/>
            </a:solidFill>
            <a:round/>
          </a:ln>
        </p:spPr>
        <p:txBody>
          <a:bodyPr vert="horz" wrap="square" lIns="68553" tIns="34277" rIns="68553" bIns="34277" numCol="1" anchor="t" anchorCtr="0" compatLnSpc="1"/>
          <a:lstStyle/>
          <a:p>
            <a:pPr fontAlgn="base">
              <a:spcBef>
                <a:spcPct val="0"/>
              </a:spcBef>
              <a:spcAft>
                <a:spcPct val="0"/>
              </a:spcAft>
            </a:pPr>
            <a:endParaRPr lang="zh-CN" altLang="en-US" kern="0">
              <a:solidFill>
                <a:srgbClr val="C00000"/>
              </a:solidFill>
              <a:ea typeface="宋体" panose="02010600030101010101" pitchFamily="2" charset="-122"/>
            </a:endParaRPr>
          </a:p>
        </p:txBody>
      </p:sp>
      <p:sp>
        <p:nvSpPr>
          <p:cNvPr id="5" name="TextBox 144">
            <a:extLst>
              <a:ext uri="{FF2B5EF4-FFF2-40B4-BE49-F238E27FC236}">
                <a16:creationId xmlns:a16="http://schemas.microsoft.com/office/drawing/2014/main" id="{20E5831E-5A62-4324-9AB4-5E55A2BA3764}"/>
              </a:ext>
            </a:extLst>
          </p:cNvPr>
          <p:cNvSpPr txBox="1"/>
          <p:nvPr/>
        </p:nvSpPr>
        <p:spPr>
          <a:xfrm>
            <a:off x="3092551" y="1006246"/>
            <a:ext cx="518357" cy="438691"/>
          </a:xfrm>
          <a:prstGeom prst="rect">
            <a:avLst/>
          </a:prstGeom>
          <a:noFill/>
        </p:spPr>
        <p:txBody>
          <a:bodyPr wrap="none" lIns="68553" tIns="34277" rIns="68553" bIns="34277" rtlCol="0">
            <a:spAutoFit/>
          </a:bodyPr>
          <a:lstStyle/>
          <a:p>
            <a:pPr fontAlgn="base">
              <a:spcBef>
                <a:spcPct val="0"/>
              </a:spcBef>
              <a:spcAft>
                <a:spcPct val="0"/>
              </a:spcAft>
              <a:buFont typeface="Arial" panose="020B0604020202020204" pitchFamily="34" charset="0"/>
              <a:buNone/>
            </a:pPr>
            <a:r>
              <a:rPr lang="en-US" altLang="zh-CN" sz="2400" b="1" dirty="0">
                <a:solidFill>
                  <a:srgbClr val="F8F8F8"/>
                </a:solidFill>
                <a:latin typeface="微软雅黑" panose="020B0503020204020204" pitchFamily="34" charset="-122"/>
              </a:rPr>
              <a:t>04</a:t>
            </a:r>
            <a:endParaRPr lang="zh-CN" altLang="en-US" sz="2400" b="1" dirty="0">
              <a:solidFill>
                <a:srgbClr val="F8F8F8"/>
              </a:solidFill>
              <a:latin typeface="微软雅黑" panose="020B0503020204020204" pitchFamily="34" charset="-122"/>
            </a:endParaRPr>
          </a:p>
        </p:txBody>
      </p:sp>
      <p:sp>
        <p:nvSpPr>
          <p:cNvPr id="6" name="TextBox 145">
            <a:extLst>
              <a:ext uri="{FF2B5EF4-FFF2-40B4-BE49-F238E27FC236}">
                <a16:creationId xmlns:a16="http://schemas.microsoft.com/office/drawing/2014/main" id="{26AD7A99-1EA0-4893-85C6-5F997A1DE5A4}"/>
              </a:ext>
            </a:extLst>
          </p:cNvPr>
          <p:cNvSpPr txBox="1"/>
          <p:nvPr/>
        </p:nvSpPr>
        <p:spPr>
          <a:xfrm>
            <a:off x="4173738" y="1024973"/>
            <a:ext cx="1369551" cy="438555"/>
          </a:xfrm>
          <a:prstGeom prst="rect">
            <a:avLst/>
          </a:prstGeom>
          <a:noFill/>
        </p:spPr>
        <p:txBody>
          <a:bodyPr wrap="none" lIns="68553" tIns="34277" rIns="68553" bIns="34277" rtlCol="0">
            <a:spAutoFit/>
          </a:bodyPr>
          <a:lstStyle/>
          <a:p>
            <a:pPr lvl="0" defTabSz="914492">
              <a:defRPr/>
            </a:pPr>
            <a:r>
              <a:rPr lang="zh-CN" altLang="en-US" sz="2400" b="1" dirty="0">
                <a:solidFill>
                  <a:schemeClr val="accent1"/>
                </a:solidFill>
                <a:latin typeface="微软雅黑" pitchFamily="34" charset="-122"/>
                <a:ea typeface="微软雅黑" pitchFamily="34" charset="-122"/>
              </a:rPr>
              <a:t>投资回报</a:t>
            </a:r>
            <a:endParaRPr lang="zh-CN" altLang="en-US" sz="2400" kern="0" dirty="0">
              <a:solidFill>
                <a:schemeClr val="accent1"/>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id="{2CA833F1-8807-4FFD-BEAB-AE45DA48459A}"/>
              </a:ext>
            </a:extLst>
          </p:cNvPr>
          <p:cNvSpPr/>
          <p:nvPr/>
        </p:nvSpPr>
        <p:spPr>
          <a:xfrm>
            <a:off x="3627723" y="1758665"/>
            <a:ext cx="3600400" cy="507831"/>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26122946"/>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50" presetClass="entr" presetSubtype="0" decel="10000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3"/>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30"/>
          <p:cNvGrpSpPr/>
          <p:nvPr/>
        </p:nvGrpSpPr>
        <p:grpSpPr>
          <a:xfrm>
            <a:off x="3393964" y="1356753"/>
            <a:ext cx="1336840" cy="1030029"/>
            <a:chOff x="4525013" y="1808163"/>
            <a:chExt cx="1782762" cy="1373187"/>
          </a:xfrm>
          <a:solidFill>
            <a:schemeClr val="accent1"/>
          </a:solidFill>
        </p:grpSpPr>
        <p:sp>
          <p:nvSpPr>
            <p:cNvPr id="3" name="Freeform 8"/>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p:spPr>
          <p:txBody>
            <a:bodyPr/>
            <a:lstStyle/>
            <a:p>
              <a:endParaRPr lang="zh-CN" altLang="en-US"/>
            </a:p>
          </p:txBody>
        </p:sp>
        <p:sp>
          <p:nvSpPr>
            <p:cNvPr id="4" name="Freeform 9"/>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p:spPr>
          <p:txBody>
            <a:bodyPr/>
            <a:lstStyle/>
            <a:p>
              <a:endParaRPr lang="zh-CN" altLang="en-US"/>
            </a:p>
          </p:txBody>
        </p:sp>
        <p:sp>
          <p:nvSpPr>
            <p:cNvPr id="5" name="Freeform 21"/>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22"/>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1" name="组合 6"/>
          <p:cNvGrpSpPr/>
          <p:nvPr/>
        </p:nvGrpSpPr>
        <p:grpSpPr>
          <a:xfrm>
            <a:off x="4284571" y="2264741"/>
            <a:ext cx="564357" cy="582257"/>
            <a:chOff x="3862388" y="1625601"/>
            <a:chExt cx="608013" cy="628649"/>
          </a:xfrm>
          <a:solidFill>
            <a:schemeClr val="accent1">
              <a:lumMod val="75000"/>
            </a:schemeClr>
          </a:solidFill>
        </p:grpSpPr>
        <p:sp>
          <p:nvSpPr>
            <p:cNvPr id="8"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9"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10"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11"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grpSp>
      <p:grpSp>
        <p:nvGrpSpPr>
          <p:cNvPr id="32" name="组合 33"/>
          <p:cNvGrpSpPr/>
          <p:nvPr/>
        </p:nvGrpSpPr>
        <p:grpSpPr>
          <a:xfrm>
            <a:off x="3352300" y="2572545"/>
            <a:ext cx="933288" cy="1213411"/>
            <a:chOff x="4469450" y="3429000"/>
            <a:chExt cx="1244600" cy="1617663"/>
          </a:xfrm>
          <a:solidFill>
            <a:schemeClr val="accent4"/>
          </a:solidFill>
        </p:grpSpPr>
        <p:sp>
          <p:nvSpPr>
            <p:cNvPr id="14" name="Freeform 14"/>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Freeform 15"/>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Oval 42"/>
            <p:cNvSpPr>
              <a:spLocks noChangeArrowheads="1"/>
            </p:cNvSpPr>
            <p:nvPr/>
          </p:nvSpPr>
          <p:spPr bwMode="auto">
            <a:xfrm>
              <a:off x="5002850" y="4213225"/>
              <a:ext cx="73025"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 name="Oval 43"/>
            <p:cNvSpPr>
              <a:spLocks noChangeArrowheads="1"/>
            </p:cNvSpPr>
            <p:nvPr/>
          </p:nvSpPr>
          <p:spPr bwMode="auto">
            <a:xfrm>
              <a:off x="5090163" y="4194175"/>
              <a:ext cx="88900" cy="889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0" name="Oval 44"/>
            <p:cNvSpPr>
              <a:spLocks noChangeArrowheads="1"/>
            </p:cNvSpPr>
            <p:nvPr/>
          </p:nvSpPr>
          <p:spPr bwMode="auto">
            <a:xfrm>
              <a:off x="5002850" y="4297363"/>
              <a:ext cx="73025" cy="714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 name="Oval 45"/>
            <p:cNvSpPr>
              <a:spLocks noChangeArrowheads="1"/>
            </p:cNvSpPr>
            <p:nvPr/>
          </p:nvSpPr>
          <p:spPr bwMode="auto">
            <a:xfrm>
              <a:off x="5090163" y="4297363"/>
              <a:ext cx="71437" cy="714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grpSp>
        <p:nvGrpSpPr>
          <p:cNvPr id="33" name="组合 32"/>
          <p:cNvGrpSpPr/>
          <p:nvPr/>
        </p:nvGrpSpPr>
        <p:grpSpPr>
          <a:xfrm>
            <a:off x="4468914" y="2754735"/>
            <a:ext cx="1289223" cy="1063371"/>
            <a:chOff x="5958525" y="3671888"/>
            <a:chExt cx="1719263" cy="1417637"/>
          </a:xfrm>
          <a:solidFill>
            <a:schemeClr val="accent3"/>
          </a:solidFill>
        </p:grpSpPr>
        <p:sp>
          <p:nvSpPr>
            <p:cNvPr id="16" name="Freeform 14"/>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txBody>
            <a:bodyPr/>
            <a:lstStyle/>
            <a:p>
              <a:endParaRPr lang="zh-CN" altLang="en-US"/>
            </a:p>
          </p:txBody>
        </p:sp>
        <p:sp>
          <p:nvSpPr>
            <p:cNvPr id="17" name="Freeform 15"/>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grpFill/>
            <a:ln>
              <a:noFill/>
            </a:ln>
          </p:spPr>
          <p:txBody>
            <a:bodyPr/>
            <a:lstStyle/>
            <a:p>
              <a:endParaRPr lang="zh-CN" altLang="en-US"/>
            </a:p>
          </p:txBody>
        </p:sp>
        <p:sp>
          <p:nvSpPr>
            <p:cNvPr id="22" name="Freeform 36"/>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4" name="组合 31"/>
          <p:cNvGrpSpPr/>
          <p:nvPr/>
        </p:nvGrpSpPr>
        <p:grpSpPr>
          <a:xfrm>
            <a:off x="4785563" y="1342465"/>
            <a:ext cx="1061854" cy="1289621"/>
            <a:chOff x="6380800" y="1789113"/>
            <a:chExt cx="1416050" cy="1719262"/>
          </a:xfrm>
          <a:solidFill>
            <a:schemeClr val="accent2"/>
          </a:solidFill>
        </p:grpSpPr>
        <p:sp>
          <p:nvSpPr>
            <p:cNvPr id="12" name="Freeform 14"/>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Freeform 15"/>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Rectangle 27"/>
            <p:cNvSpPr>
              <a:spLocks noChangeArrowheads="1"/>
            </p:cNvSpPr>
            <p:nvPr/>
          </p:nvSpPr>
          <p:spPr bwMode="auto">
            <a:xfrm>
              <a:off x="7033263" y="2547938"/>
              <a:ext cx="2222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 name="Rectangle 28"/>
            <p:cNvSpPr>
              <a:spLocks noChangeArrowheads="1"/>
            </p:cNvSpPr>
            <p:nvPr/>
          </p:nvSpPr>
          <p:spPr bwMode="auto">
            <a:xfrm>
              <a:off x="7074538" y="2524125"/>
              <a:ext cx="20637"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5" name="Rectangle 29"/>
            <p:cNvSpPr>
              <a:spLocks noChangeArrowheads="1"/>
            </p:cNvSpPr>
            <p:nvPr/>
          </p:nvSpPr>
          <p:spPr bwMode="auto">
            <a:xfrm>
              <a:off x="7111050" y="2508250"/>
              <a:ext cx="2222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6" name="Rectangle 30"/>
            <p:cNvSpPr>
              <a:spLocks noChangeArrowheads="1"/>
            </p:cNvSpPr>
            <p:nvPr/>
          </p:nvSpPr>
          <p:spPr bwMode="auto">
            <a:xfrm>
              <a:off x="7149150" y="2606675"/>
              <a:ext cx="238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27" name="TextBox 57"/>
          <p:cNvSpPr txBox="1"/>
          <p:nvPr/>
        </p:nvSpPr>
        <p:spPr bwMode="auto">
          <a:xfrm>
            <a:off x="1090507" y="1554424"/>
            <a:ext cx="2004665" cy="629925"/>
          </a:xfrm>
          <a:prstGeom prst="rect">
            <a:avLst/>
          </a:prstGeom>
          <a:noFill/>
        </p:spPr>
        <p:txBody>
          <a:bodyPr lIns="68568" tIns="34284" rIns="68568" bIns="34284">
            <a:spAutoFit/>
          </a:bodyPr>
          <a:lstStyle/>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bwMode="auto">
          <a:xfrm>
            <a:off x="6104548" y="1554424"/>
            <a:ext cx="2004665" cy="629925"/>
          </a:xfrm>
          <a:prstGeom prst="rect">
            <a:avLst/>
          </a:prstGeom>
          <a:noFill/>
        </p:spPr>
        <p:txBody>
          <a:bodyPr lIns="68568" tIns="34284" rIns="68568" bIns="34284">
            <a:spAutoFit/>
          </a:bodyPr>
          <a:lstStyle/>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1090507" y="2953597"/>
            <a:ext cx="2004665" cy="629926"/>
          </a:xfrm>
          <a:prstGeom prst="rect">
            <a:avLst/>
          </a:prstGeom>
          <a:noFill/>
        </p:spPr>
        <p:txBody>
          <a:bodyPr lIns="68568" tIns="34284" rIns="68568" bIns="34284">
            <a:spAutoFit/>
          </a:bodyPr>
          <a:lstStyle/>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6104548" y="2953597"/>
            <a:ext cx="2004665" cy="629926"/>
          </a:xfrm>
          <a:prstGeom prst="rect">
            <a:avLst/>
          </a:prstGeom>
          <a:noFill/>
        </p:spPr>
        <p:txBody>
          <a:bodyPr lIns="68568" tIns="34284" rIns="68568" bIns="34284">
            <a:spAutoFit/>
          </a:bodyPr>
          <a:lstStyle/>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7017467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4550" fill="hold"/>
                                        <p:tgtEl>
                                          <p:spTgt spid="31"/>
                                        </p:tgtEl>
                                        <p:attrNameLst>
                                          <p:attrName>r</p:attrName>
                                        </p:attrNameLst>
                                      </p:cBhvr>
                                    </p:animRot>
                                  </p:childTnLst>
                                </p:cTn>
                              </p:par>
                              <p:par>
                                <p:cTn id="11" presetID="22" presetClass="entr" presetSubtype="8" fill="hold" nodeType="withEffect">
                                  <p:stCondLst>
                                    <p:cond delay="5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1" fill="hold" nodeType="withEffect">
                                  <p:stCondLst>
                                    <p:cond delay="105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par>
                                <p:cTn id="17" presetID="22" presetClass="entr" presetSubtype="2" fill="hold" nodeType="withEffect">
                                  <p:stCondLst>
                                    <p:cond delay="1550"/>
                                  </p:stCondLst>
                                  <p:childTnLst>
                                    <p:set>
                                      <p:cBhvr>
                                        <p:cTn id="18" dur="1" fill="hold">
                                          <p:stCondLst>
                                            <p:cond delay="0"/>
                                          </p:stCondLst>
                                        </p:cTn>
                                        <p:tgtEl>
                                          <p:spTgt spid="33"/>
                                        </p:tgtEl>
                                        <p:attrNameLst>
                                          <p:attrName>style.visibility</p:attrName>
                                        </p:attrNameLst>
                                      </p:cBhvr>
                                      <p:to>
                                        <p:strVal val="visible"/>
                                      </p:to>
                                    </p:set>
                                    <p:animEffect transition="in" filter="wipe(right)">
                                      <p:cBhvr>
                                        <p:cTn id="19" dur="500"/>
                                        <p:tgtEl>
                                          <p:spTgt spid="33"/>
                                        </p:tgtEl>
                                      </p:cBhvr>
                                    </p:animEffect>
                                  </p:childTnLst>
                                </p:cTn>
                              </p:par>
                              <p:par>
                                <p:cTn id="20" presetID="22" presetClass="entr" presetSubtype="4" fill="hold" nodeType="withEffect">
                                  <p:stCondLst>
                                    <p:cond delay="215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par>
                                <p:cTn id="23" presetID="42" presetClass="entr" presetSubtype="0" fill="hold" grpId="0" nodeType="withEffect">
                                  <p:stCondLst>
                                    <p:cond delay="275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305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000"/>
                                        <p:tgtEl>
                                          <p:spTgt spid="29"/>
                                        </p:tgtEl>
                                      </p:cBhvr>
                                    </p:animEffect>
                                    <p:anim calcmode="lin" valueType="num">
                                      <p:cBhvr>
                                        <p:cTn id="31" dur="1000" fill="hold"/>
                                        <p:tgtEl>
                                          <p:spTgt spid="29"/>
                                        </p:tgtEl>
                                        <p:attrNameLst>
                                          <p:attrName>ppt_x</p:attrName>
                                        </p:attrNameLst>
                                      </p:cBhvr>
                                      <p:tavLst>
                                        <p:tav tm="0">
                                          <p:val>
                                            <p:strVal val="#ppt_x"/>
                                          </p:val>
                                        </p:tav>
                                        <p:tav tm="100000">
                                          <p:val>
                                            <p:strVal val="#ppt_x"/>
                                          </p:val>
                                        </p:tav>
                                      </p:tavLst>
                                    </p:anim>
                                    <p:anim calcmode="lin" valueType="num">
                                      <p:cBhvr>
                                        <p:cTn id="32" dur="1000" fill="hold"/>
                                        <p:tgtEl>
                                          <p:spTgt spid="2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35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365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1000"/>
                                        <p:tgtEl>
                                          <p:spTgt spid="30"/>
                                        </p:tgtEl>
                                      </p:cBhvr>
                                    </p:animEffect>
                                    <p:anim calcmode="lin" valueType="num">
                                      <p:cBhvr>
                                        <p:cTn id="41" dur="1000" fill="hold"/>
                                        <p:tgtEl>
                                          <p:spTgt spid="30"/>
                                        </p:tgtEl>
                                        <p:attrNameLst>
                                          <p:attrName>ppt_x</p:attrName>
                                        </p:attrNameLst>
                                      </p:cBhvr>
                                      <p:tavLst>
                                        <p:tav tm="0">
                                          <p:val>
                                            <p:strVal val="#ppt_x"/>
                                          </p:val>
                                        </p:tav>
                                        <p:tav tm="100000">
                                          <p:val>
                                            <p:strVal val="#ppt_x"/>
                                          </p:val>
                                        </p:tav>
                                      </p:tavLst>
                                    </p:anim>
                                    <p:anim calcmode="lin" valueType="num">
                                      <p:cBhvr>
                                        <p:cTn id="4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8"/>
          <p:cNvGrpSpPr/>
          <p:nvPr/>
        </p:nvGrpSpPr>
        <p:grpSpPr bwMode="auto">
          <a:xfrm>
            <a:off x="669294" y="4135982"/>
            <a:ext cx="2694277" cy="505333"/>
            <a:chOff x="0" y="0"/>
            <a:chExt cx="928" cy="174"/>
          </a:xfrm>
        </p:grpSpPr>
        <p:sp>
          <p:nvSpPr>
            <p:cNvPr id="9" name="Line 55"/>
            <p:cNvSpPr>
              <a:spLocks noChangeShapeType="1"/>
            </p:cNvSpPr>
            <p:nvPr/>
          </p:nvSpPr>
          <p:spPr bwMode="auto">
            <a:xfrm rot="10800000" flipH="1">
              <a:off x="912" y="0"/>
              <a:ext cx="16" cy="2"/>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10" name="Line 56"/>
            <p:cNvSpPr>
              <a:spLocks noChangeShapeType="1"/>
            </p:cNvSpPr>
            <p:nvPr/>
          </p:nvSpPr>
          <p:spPr bwMode="auto">
            <a:xfrm rot="10800000" flipH="1">
              <a:off x="31" y="8"/>
              <a:ext cx="850" cy="160"/>
            </a:xfrm>
            <a:prstGeom prst="line">
              <a:avLst/>
            </a:prstGeom>
            <a:noFill/>
            <a:ln w="6350">
              <a:solidFill>
                <a:schemeClr val="accent1"/>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11" name="Line 57"/>
            <p:cNvSpPr>
              <a:spLocks noChangeShapeType="1"/>
            </p:cNvSpPr>
            <p:nvPr/>
          </p:nvSpPr>
          <p:spPr bwMode="auto">
            <a:xfrm rot="10800000" flipH="1">
              <a:off x="0" y="171"/>
              <a:ext cx="15" cy="3"/>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grpSp>
      <p:grpSp>
        <p:nvGrpSpPr>
          <p:cNvPr id="12" name="Group 62"/>
          <p:cNvGrpSpPr/>
          <p:nvPr/>
        </p:nvGrpSpPr>
        <p:grpSpPr bwMode="auto">
          <a:xfrm>
            <a:off x="672198" y="1789377"/>
            <a:ext cx="1344236" cy="2851936"/>
            <a:chOff x="0" y="0"/>
            <a:chExt cx="463" cy="982"/>
          </a:xfrm>
        </p:grpSpPr>
        <p:sp>
          <p:nvSpPr>
            <p:cNvPr id="13" name="Line 59"/>
            <p:cNvSpPr>
              <a:spLocks noChangeShapeType="1"/>
            </p:cNvSpPr>
            <p:nvPr/>
          </p:nvSpPr>
          <p:spPr bwMode="auto">
            <a:xfrm rot="10800000" flipH="1">
              <a:off x="456" y="0"/>
              <a:ext cx="7" cy="14"/>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14" name="Line 60"/>
            <p:cNvSpPr>
              <a:spLocks noChangeShapeType="1"/>
            </p:cNvSpPr>
            <p:nvPr/>
          </p:nvSpPr>
          <p:spPr bwMode="auto">
            <a:xfrm rot="10800000" flipH="1">
              <a:off x="13" y="43"/>
              <a:ext cx="429" cy="910"/>
            </a:xfrm>
            <a:prstGeom prst="line">
              <a:avLst/>
            </a:prstGeom>
            <a:noFill/>
            <a:ln w="6350">
              <a:solidFill>
                <a:schemeClr val="accent1"/>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15" name="Line 61"/>
            <p:cNvSpPr>
              <a:spLocks noChangeShapeType="1"/>
            </p:cNvSpPr>
            <p:nvPr/>
          </p:nvSpPr>
          <p:spPr bwMode="auto">
            <a:xfrm rot="10800000" flipH="1">
              <a:off x="0" y="967"/>
              <a:ext cx="6" cy="15"/>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grpSp>
      <p:grpSp>
        <p:nvGrpSpPr>
          <p:cNvPr id="16" name="Group 66"/>
          <p:cNvGrpSpPr/>
          <p:nvPr/>
        </p:nvGrpSpPr>
        <p:grpSpPr bwMode="auto">
          <a:xfrm>
            <a:off x="672197" y="3601607"/>
            <a:ext cx="1335525" cy="1039708"/>
            <a:chOff x="0" y="0"/>
            <a:chExt cx="460" cy="358"/>
          </a:xfrm>
        </p:grpSpPr>
        <p:sp>
          <p:nvSpPr>
            <p:cNvPr id="17" name="Line 63"/>
            <p:cNvSpPr>
              <a:spLocks noChangeShapeType="1"/>
            </p:cNvSpPr>
            <p:nvPr/>
          </p:nvSpPr>
          <p:spPr bwMode="auto">
            <a:xfrm rot="10800000" flipH="1">
              <a:off x="448" y="0"/>
              <a:ext cx="12" cy="9"/>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18" name="Line 64"/>
            <p:cNvSpPr>
              <a:spLocks noChangeShapeType="1"/>
            </p:cNvSpPr>
            <p:nvPr/>
          </p:nvSpPr>
          <p:spPr bwMode="auto">
            <a:xfrm rot="10800000" flipH="1">
              <a:off x="25" y="174"/>
              <a:ext cx="211" cy="164"/>
            </a:xfrm>
            <a:prstGeom prst="line">
              <a:avLst/>
            </a:prstGeom>
            <a:noFill/>
            <a:ln w="6350">
              <a:solidFill>
                <a:schemeClr val="accent1"/>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19" name="Line 65"/>
            <p:cNvSpPr>
              <a:spLocks noChangeShapeType="1"/>
            </p:cNvSpPr>
            <p:nvPr/>
          </p:nvSpPr>
          <p:spPr bwMode="auto">
            <a:xfrm rot="10800000" flipH="1">
              <a:off x="0" y="348"/>
              <a:ext cx="12" cy="10"/>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grpSp>
      <p:sp>
        <p:nvSpPr>
          <p:cNvPr id="20" name="AutoShape 67"/>
          <p:cNvSpPr/>
          <p:nvPr/>
        </p:nvSpPr>
        <p:spPr bwMode="auto">
          <a:xfrm>
            <a:off x="2013527" y="1798090"/>
            <a:ext cx="1352945" cy="2343700"/>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chemeClr val="accent4"/>
          </a:solidFill>
          <a:ln>
            <a:noFill/>
          </a:ln>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21" name="AutoShape 68"/>
          <p:cNvSpPr/>
          <p:nvPr/>
        </p:nvSpPr>
        <p:spPr bwMode="auto">
          <a:xfrm>
            <a:off x="1781262" y="2262762"/>
            <a:ext cx="1126487" cy="1951631"/>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chemeClr val="accent3"/>
          </a:solidFill>
          <a:ln w="25400" cap="flat">
            <a:solidFill>
              <a:schemeClr val="bg1"/>
            </a:solidFill>
            <a:miter lim="800000"/>
            <a:headEnd type="none" w="med" len="med"/>
            <a:tailEnd type="none" w="med" len="med"/>
          </a:ln>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22" name="AutoShape 69"/>
          <p:cNvSpPr/>
          <p:nvPr/>
        </p:nvSpPr>
        <p:spPr bwMode="auto">
          <a:xfrm>
            <a:off x="1572225" y="2750670"/>
            <a:ext cx="902933" cy="1562466"/>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chemeClr val="accent2"/>
          </a:solidFill>
          <a:ln w="25400" cap="flat">
            <a:solidFill>
              <a:schemeClr val="bg1"/>
            </a:solidFill>
            <a:miter lim="800000"/>
            <a:headEnd type="none" w="med" len="med"/>
            <a:tailEnd type="none" w="med" len="med"/>
          </a:ln>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23" name="AutoShape 70"/>
          <p:cNvSpPr/>
          <p:nvPr/>
        </p:nvSpPr>
        <p:spPr bwMode="auto">
          <a:xfrm>
            <a:off x="1339959" y="3215345"/>
            <a:ext cx="676473" cy="1170398"/>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chemeClr val="accent1"/>
          </a:solidFill>
          <a:ln w="25400" cap="flat">
            <a:solidFill>
              <a:schemeClr val="bg1"/>
            </a:solidFill>
            <a:miter lim="800000"/>
            <a:headEnd type="none" w="med" len="med"/>
            <a:tailEnd type="none" w="med" len="med"/>
          </a:ln>
        </p:spPr>
        <p:txBody>
          <a:bodyPr lIns="0" tIns="0" rIns="0" bIns="0"/>
          <a:lstStyle/>
          <a:p>
            <a:endParaRPr lang="en-US" sz="1799" dirty="0">
              <a:solidFill>
                <a:schemeClr val="tx1">
                  <a:lumMod val="50000"/>
                  <a:lumOff val="50000"/>
                </a:schemeClr>
              </a:solidFill>
              <a:latin typeface="Roboto condensed"/>
              <a:cs typeface="Roboto condensed"/>
            </a:endParaRPr>
          </a:p>
        </p:txBody>
      </p:sp>
      <p:sp>
        <p:nvSpPr>
          <p:cNvPr id="24" name="AutoShape 71"/>
          <p:cNvSpPr/>
          <p:nvPr/>
        </p:nvSpPr>
        <p:spPr bwMode="auto">
          <a:xfrm>
            <a:off x="643164" y="4609366"/>
            <a:ext cx="55164" cy="55181"/>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799" dirty="0">
              <a:solidFill>
                <a:schemeClr val="tx1">
                  <a:lumMod val="50000"/>
                  <a:lumOff val="50000"/>
                </a:schemeClr>
              </a:solidFill>
              <a:latin typeface="Roboto condensed"/>
              <a:cs typeface="Roboto condensed"/>
            </a:endParaRPr>
          </a:p>
        </p:txBody>
      </p:sp>
      <p:cxnSp>
        <p:nvCxnSpPr>
          <p:cNvPr id="25" name="Elbow Connector 21"/>
          <p:cNvCxnSpPr/>
          <p:nvPr/>
        </p:nvCxnSpPr>
        <p:spPr>
          <a:xfrm flipV="1">
            <a:off x="2907750" y="1341551"/>
            <a:ext cx="2457757" cy="1553037"/>
          </a:xfrm>
          <a:prstGeom prst="bentConnector3">
            <a:avLst>
              <a:gd name="adj1" fmla="val 69630"/>
            </a:avLst>
          </a:prstGeom>
          <a:ln>
            <a:solidFill>
              <a:schemeClr val="accent4"/>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6" name="Elbow Connector 22"/>
          <p:cNvCxnSpPr/>
          <p:nvPr/>
        </p:nvCxnSpPr>
        <p:spPr>
          <a:xfrm flipV="1">
            <a:off x="2413667" y="2198800"/>
            <a:ext cx="2951839" cy="1036560"/>
          </a:xfrm>
          <a:prstGeom prst="bentConnector3">
            <a:avLst>
              <a:gd name="adj1" fmla="val 78387"/>
            </a:avLst>
          </a:prstGeom>
          <a:ln>
            <a:solidFill>
              <a:schemeClr val="accent3"/>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7" name="Elbow Connector 23"/>
          <p:cNvCxnSpPr/>
          <p:nvPr/>
        </p:nvCxnSpPr>
        <p:spPr>
          <a:xfrm flipV="1">
            <a:off x="2016434" y="3043350"/>
            <a:ext cx="3349073" cy="529723"/>
          </a:xfrm>
          <a:prstGeom prst="bentConnector3">
            <a:avLst>
              <a:gd name="adj1" fmla="val 83929"/>
            </a:avLst>
          </a:prstGeom>
          <a:ln>
            <a:solidFill>
              <a:schemeClr val="accent2"/>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8" name="Elbow Connector 24"/>
          <p:cNvCxnSpPr/>
          <p:nvPr/>
        </p:nvCxnSpPr>
        <p:spPr>
          <a:xfrm flipV="1">
            <a:off x="1572224" y="3910782"/>
            <a:ext cx="3793281" cy="2"/>
          </a:xfrm>
          <a:prstGeom prst="bentConnector3">
            <a:avLst>
              <a:gd name="adj1" fmla="val 50000"/>
            </a:avLst>
          </a:prstGeom>
          <a:ln>
            <a:solidFill>
              <a:schemeClr val="accent1"/>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29" name="Group 31"/>
          <p:cNvGrpSpPr/>
          <p:nvPr/>
        </p:nvGrpSpPr>
        <p:grpSpPr>
          <a:xfrm>
            <a:off x="5558502" y="974417"/>
            <a:ext cx="3054126" cy="680365"/>
            <a:chOff x="4826000" y="920370"/>
            <a:chExt cx="3055069" cy="680365"/>
          </a:xfrm>
        </p:grpSpPr>
        <p:sp>
          <p:nvSpPr>
            <p:cNvPr id="30" name="텍스트 개체 틀 2"/>
            <p:cNvSpPr txBox="1"/>
            <p:nvPr/>
          </p:nvSpPr>
          <p:spPr>
            <a:xfrm>
              <a:off x="4826000" y="1157478"/>
              <a:ext cx="3055069" cy="443257"/>
            </a:xfrm>
            <a:prstGeom prst="rect">
              <a:avLst/>
            </a:prstGeom>
          </p:spPr>
          <p:txBody>
            <a:bodyPr vert="horz" lIns="91412" tIns="45706" rIns="91412" bIns="45706"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914103">
                <a:lnSpc>
                  <a:spcPct val="150000"/>
                </a:lnSpc>
                <a:spcBef>
                  <a:spcPts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900"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1" name="텍스트 개체 틀 2"/>
            <p:cNvSpPr txBox="1"/>
            <p:nvPr/>
          </p:nvSpPr>
          <p:spPr>
            <a:xfrm>
              <a:off x="4826000" y="920370"/>
              <a:ext cx="3055069" cy="314465"/>
            </a:xfrm>
            <a:prstGeom prst="rect">
              <a:avLst/>
            </a:prstGeom>
          </p:spPr>
          <p:txBody>
            <a:bodyPr vert="horz" lIns="91412" tIns="45706" rIns="91412" bIns="45706"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fontAlgn="base">
                <a:spcBef>
                  <a:spcPct val="0"/>
                </a:spcBef>
                <a:spcAft>
                  <a:spcPct val="0"/>
                </a:spcAft>
                <a:defRPr/>
              </a:pPr>
              <a:r>
                <a:rPr lang="zh-CN" altLang="en-US" sz="1199" dirty="0">
                  <a:solidFill>
                    <a:schemeClr val="tx1">
                      <a:lumMod val="75000"/>
                      <a:lumOff val="25000"/>
                    </a:schemeClr>
                  </a:solidFill>
                  <a:latin typeface="微软雅黑"/>
                  <a:ea typeface="微软雅黑"/>
                </a:rPr>
                <a:t>单击添加标题</a:t>
              </a:r>
            </a:p>
          </p:txBody>
        </p:sp>
      </p:grpSp>
      <p:grpSp>
        <p:nvGrpSpPr>
          <p:cNvPr id="32" name="Group 31"/>
          <p:cNvGrpSpPr/>
          <p:nvPr/>
        </p:nvGrpSpPr>
        <p:grpSpPr>
          <a:xfrm>
            <a:off x="5558502" y="1955687"/>
            <a:ext cx="3054126" cy="680365"/>
            <a:chOff x="4826000" y="920370"/>
            <a:chExt cx="3055069" cy="680365"/>
          </a:xfrm>
        </p:grpSpPr>
        <p:sp>
          <p:nvSpPr>
            <p:cNvPr id="33" name="텍스트 개체 틀 2"/>
            <p:cNvSpPr txBox="1"/>
            <p:nvPr/>
          </p:nvSpPr>
          <p:spPr>
            <a:xfrm>
              <a:off x="4826000" y="1157478"/>
              <a:ext cx="3055069" cy="443257"/>
            </a:xfrm>
            <a:prstGeom prst="rect">
              <a:avLst/>
            </a:prstGeom>
          </p:spPr>
          <p:txBody>
            <a:bodyPr vert="horz" lIns="91412" tIns="45706" rIns="91412" bIns="45706"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914103">
                <a:lnSpc>
                  <a:spcPct val="150000"/>
                </a:lnSpc>
                <a:spcBef>
                  <a:spcPts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900"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4" name="텍스트 개체 틀 2"/>
            <p:cNvSpPr txBox="1"/>
            <p:nvPr/>
          </p:nvSpPr>
          <p:spPr>
            <a:xfrm>
              <a:off x="4826000" y="920370"/>
              <a:ext cx="3055069" cy="314465"/>
            </a:xfrm>
            <a:prstGeom prst="rect">
              <a:avLst/>
            </a:prstGeom>
          </p:spPr>
          <p:txBody>
            <a:bodyPr vert="horz" lIns="91412" tIns="45706" rIns="91412" bIns="45706"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fontAlgn="base">
                <a:spcBef>
                  <a:spcPct val="0"/>
                </a:spcBef>
                <a:spcAft>
                  <a:spcPct val="0"/>
                </a:spcAft>
                <a:defRPr/>
              </a:pPr>
              <a:r>
                <a:rPr lang="zh-CN" altLang="en-US" sz="1199" dirty="0">
                  <a:solidFill>
                    <a:schemeClr val="tx1">
                      <a:lumMod val="75000"/>
                      <a:lumOff val="25000"/>
                    </a:schemeClr>
                  </a:solidFill>
                  <a:latin typeface="微软雅黑"/>
                  <a:ea typeface="微软雅黑"/>
                </a:rPr>
                <a:t>单击添加标题</a:t>
              </a:r>
            </a:p>
          </p:txBody>
        </p:sp>
      </p:grpSp>
      <p:grpSp>
        <p:nvGrpSpPr>
          <p:cNvPr id="35" name="Group 31"/>
          <p:cNvGrpSpPr/>
          <p:nvPr/>
        </p:nvGrpSpPr>
        <p:grpSpPr>
          <a:xfrm>
            <a:off x="5558502" y="2842769"/>
            <a:ext cx="3054126" cy="680365"/>
            <a:chOff x="4826000" y="920370"/>
            <a:chExt cx="3055069" cy="680365"/>
          </a:xfrm>
        </p:grpSpPr>
        <p:sp>
          <p:nvSpPr>
            <p:cNvPr id="36" name="텍스트 개체 틀 2"/>
            <p:cNvSpPr txBox="1"/>
            <p:nvPr/>
          </p:nvSpPr>
          <p:spPr>
            <a:xfrm>
              <a:off x="4826000" y="1157478"/>
              <a:ext cx="3055069" cy="443257"/>
            </a:xfrm>
            <a:prstGeom prst="rect">
              <a:avLst/>
            </a:prstGeom>
          </p:spPr>
          <p:txBody>
            <a:bodyPr vert="horz" lIns="91412" tIns="45706" rIns="91412" bIns="45706"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914103">
                <a:lnSpc>
                  <a:spcPct val="150000"/>
                </a:lnSpc>
                <a:spcBef>
                  <a:spcPts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900"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7" name="텍스트 개체 틀 2"/>
            <p:cNvSpPr txBox="1"/>
            <p:nvPr/>
          </p:nvSpPr>
          <p:spPr>
            <a:xfrm>
              <a:off x="4826000" y="920370"/>
              <a:ext cx="3055069" cy="314465"/>
            </a:xfrm>
            <a:prstGeom prst="rect">
              <a:avLst/>
            </a:prstGeom>
          </p:spPr>
          <p:txBody>
            <a:bodyPr vert="horz" lIns="91412" tIns="45706" rIns="91412" bIns="45706"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fontAlgn="base">
                <a:spcBef>
                  <a:spcPct val="0"/>
                </a:spcBef>
                <a:spcAft>
                  <a:spcPct val="0"/>
                </a:spcAft>
                <a:defRPr/>
              </a:pPr>
              <a:r>
                <a:rPr lang="zh-CN" altLang="en-US" sz="1199" dirty="0">
                  <a:solidFill>
                    <a:schemeClr val="tx1">
                      <a:lumMod val="75000"/>
                      <a:lumOff val="25000"/>
                    </a:schemeClr>
                  </a:solidFill>
                  <a:latin typeface="微软雅黑"/>
                  <a:ea typeface="微软雅黑"/>
                </a:rPr>
                <a:t>单击添加标题</a:t>
              </a:r>
            </a:p>
          </p:txBody>
        </p:sp>
      </p:grpSp>
      <p:grpSp>
        <p:nvGrpSpPr>
          <p:cNvPr id="38" name="Group 31"/>
          <p:cNvGrpSpPr/>
          <p:nvPr/>
        </p:nvGrpSpPr>
        <p:grpSpPr>
          <a:xfrm>
            <a:off x="5558502" y="3644928"/>
            <a:ext cx="3054126" cy="680365"/>
            <a:chOff x="4826000" y="920370"/>
            <a:chExt cx="3055069" cy="680365"/>
          </a:xfrm>
        </p:grpSpPr>
        <p:sp>
          <p:nvSpPr>
            <p:cNvPr id="39" name="텍스트 개체 틀 2"/>
            <p:cNvSpPr txBox="1"/>
            <p:nvPr/>
          </p:nvSpPr>
          <p:spPr>
            <a:xfrm>
              <a:off x="4826000" y="1157478"/>
              <a:ext cx="3055069" cy="443257"/>
            </a:xfrm>
            <a:prstGeom prst="rect">
              <a:avLst/>
            </a:prstGeom>
          </p:spPr>
          <p:txBody>
            <a:bodyPr vert="horz" lIns="91412" tIns="45706" rIns="91412" bIns="45706"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914103">
                <a:lnSpc>
                  <a:spcPct val="150000"/>
                </a:lnSpc>
                <a:spcBef>
                  <a:spcPts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900"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40" name="텍스트 개체 틀 2"/>
            <p:cNvSpPr txBox="1"/>
            <p:nvPr/>
          </p:nvSpPr>
          <p:spPr>
            <a:xfrm>
              <a:off x="4826000" y="920370"/>
              <a:ext cx="3055069" cy="314465"/>
            </a:xfrm>
            <a:prstGeom prst="rect">
              <a:avLst/>
            </a:prstGeom>
          </p:spPr>
          <p:txBody>
            <a:bodyPr vert="horz" lIns="91412" tIns="45706" rIns="91412" bIns="45706"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fontAlgn="base">
                <a:spcBef>
                  <a:spcPct val="0"/>
                </a:spcBef>
                <a:spcAft>
                  <a:spcPct val="0"/>
                </a:spcAft>
                <a:defRPr/>
              </a:pPr>
              <a:r>
                <a:rPr lang="zh-CN" altLang="en-US" sz="1199" dirty="0">
                  <a:solidFill>
                    <a:schemeClr val="tx1">
                      <a:lumMod val="75000"/>
                      <a:lumOff val="25000"/>
                    </a:schemeClr>
                  </a:solidFill>
                  <a:latin typeface="微软雅黑"/>
                  <a:ea typeface="微软雅黑"/>
                </a:rPr>
                <a:t>单击添加标题</a:t>
              </a:r>
            </a:p>
          </p:txBody>
        </p:sp>
      </p:grpSp>
    </p:spTree>
    <p:extLst>
      <p:ext uri="{BB962C8B-B14F-4D97-AF65-F5344CB8AC3E}">
        <p14:creationId xmlns:p14="http://schemas.microsoft.com/office/powerpoint/2010/main" val="2006259945"/>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500"/>
                            </p:stCondLst>
                            <p:childTnLst>
                              <p:par>
                                <p:cTn id="15" presetID="2" presetClass="entr" presetSubtype="3"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250" fill="hold"/>
                                        <p:tgtEl>
                                          <p:spTgt spid="23"/>
                                        </p:tgtEl>
                                        <p:attrNameLst>
                                          <p:attrName>ppt_x</p:attrName>
                                        </p:attrNameLst>
                                      </p:cBhvr>
                                      <p:tavLst>
                                        <p:tav tm="0">
                                          <p:val>
                                            <p:strVal val="1+#ppt_w/2"/>
                                          </p:val>
                                        </p:tav>
                                        <p:tav tm="100000">
                                          <p:val>
                                            <p:strVal val="#ppt_x"/>
                                          </p:val>
                                        </p:tav>
                                      </p:tavLst>
                                    </p:anim>
                                    <p:anim calcmode="lin" valueType="num">
                                      <p:cBhvr additive="base">
                                        <p:cTn id="18" dur="25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750"/>
                            </p:stCondLst>
                            <p:childTnLst>
                              <p:par>
                                <p:cTn id="20" presetID="2" presetClass="entr" presetSubtype="3"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250" fill="hold"/>
                                        <p:tgtEl>
                                          <p:spTgt spid="22"/>
                                        </p:tgtEl>
                                        <p:attrNameLst>
                                          <p:attrName>ppt_x</p:attrName>
                                        </p:attrNameLst>
                                      </p:cBhvr>
                                      <p:tavLst>
                                        <p:tav tm="0">
                                          <p:val>
                                            <p:strVal val="1+#ppt_w/2"/>
                                          </p:val>
                                        </p:tav>
                                        <p:tav tm="100000">
                                          <p:val>
                                            <p:strVal val="#ppt_x"/>
                                          </p:val>
                                        </p:tav>
                                      </p:tavLst>
                                    </p:anim>
                                    <p:anim calcmode="lin" valueType="num">
                                      <p:cBhvr additive="base">
                                        <p:cTn id="23" dur="25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2" presetClass="entr" presetSubtype="3"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 fill="hold"/>
                                        <p:tgtEl>
                                          <p:spTgt spid="21"/>
                                        </p:tgtEl>
                                        <p:attrNameLst>
                                          <p:attrName>ppt_x</p:attrName>
                                        </p:attrNameLst>
                                      </p:cBhvr>
                                      <p:tavLst>
                                        <p:tav tm="0">
                                          <p:val>
                                            <p:strVal val="1+#ppt_w/2"/>
                                          </p:val>
                                        </p:tav>
                                        <p:tav tm="100000">
                                          <p:val>
                                            <p:strVal val="#ppt_x"/>
                                          </p:val>
                                        </p:tav>
                                      </p:tavLst>
                                    </p:anim>
                                    <p:anim calcmode="lin" valueType="num">
                                      <p:cBhvr additive="base">
                                        <p:cTn id="28" dur="250" fill="hold"/>
                                        <p:tgtEl>
                                          <p:spTgt spid="21"/>
                                        </p:tgtEl>
                                        <p:attrNameLst>
                                          <p:attrName>ppt_y</p:attrName>
                                        </p:attrNameLst>
                                      </p:cBhvr>
                                      <p:tavLst>
                                        <p:tav tm="0">
                                          <p:val>
                                            <p:strVal val="0-#ppt_h/2"/>
                                          </p:val>
                                        </p:tav>
                                        <p:tav tm="100000">
                                          <p:val>
                                            <p:strVal val="#ppt_y"/>
                                          </p:val>
                                        </p:tav>
                                      </p:tavLst>
                                    </p:anim>
                                  </p:childTnLst>
                                </p:cTn>
                              </p:par>
                            </p:childTnLst>
                          </p:cTn>
                        </p:par>
                        <p:par>
                          <p:cTn id="29" fill="hold">
                            <p:stCondLst>
                              <p:cond delay="1250"/>
                            </p:stCondLst>
                            <p:childTnLst>
                              <p:par>
                                <p:cTn id="30" presetID="2" presetClass="entr" presetSubtype="3"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250" fill="hold"/>
                                        <p:tgtEl>
                                          <p:spTgt spid="20"/>
                                        </p:tgtEl>
                                        <p:attrNameLst>
                                          <p:attrName>ppt_x</p:attrName>
                                        </p:attrNameLst>
                                      </p:cBhvr>
                                      <p:tavLst>
                                        <p:tav tm="0">
                                          <p:val>
                                            <p:strVal val="1+#ppt_w/2"/>
                                          </p:val>
                                        </p:tav>
                                        <p:tav tm="100000">
                                          <p:val>
                                            <p:strVal val="#ppt_x"/>
                                          </p:val>
                                        </p:tav>
                                      </p:tavLst>
                                    </p:anim>
                                    <p:anim calcmode="lin" valueType="num">
                                      <p:cBhvr additive="base">
                                        <p:cTn id="33" dur="250" fill="hold"/>
                                        <p:tgtEl>
                                          <p:spTgt spid="20"/>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750"/>
                                        <p:tgtEl>
                                          <p:spTgt spid="25"/>
                                        </p:tgtEl>
                                      </p:cBhvr>
                                    </p:animEffect>
                                  </p:childTnLst>
                                </p:cTn>
                              </p:par>
                            </p:childTnLst>
                          </p:cTn>
                        </p:par>
                        <p:par>
                          <p:cTn id="38" fill="hold">
                            <p:stCondLst>
                              <p:cond delay="2250"/>
                            </p:stCondLst>
                            <p:childTnLst>
                              <p:par>
                                <p:cTn id="39" presetID="22" presetClass="entr" presetSubtype="8"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500"/>
                                        <p:tgtEl>
                                          <p:spTgt spid="29"/>
                                        </p:tgtEl>
                                      </p:cBhvr>
                                    </p:animEffect>
                                  </p:childTnLst>
                                </p:cTn>
                              </p:par>
                            </p:childTnLst>
                          </p:cTn>
                        </p:par>
                        <p:par>
                          <p:cTn id="42" fill="hold">
                            <p:stCondLst>
                              <p:cond delay="2750"/>
                            </p:stCondLst>
                            <p:childTnLst>
                              <p:par>
                                <p:cTn id="43" presetID="22" presetClass="entr" presetSubtype="8"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750"/>
                                        <p:tgtEl>
                                          <p:spTgt spid="26"/>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750"/>
                                        <p:tgtEl>
                                          <p:spTgt spid="27"/>
                                        </p:tgtEl>
                                      </p:cBhvr>
                                    </p:animEffect>
                                  </p:childTnLst>
                                </p:cTn>
                              </p:par>
                            </p:childTnLst>
                          </p:cTn>
                        </p:par>
                        <p:par>
                          <p:cTn id="54" fill="hold">
                            <p:stCondLst>
                              <p:cond delay="4750"/>
                            </p:stCondLst>
                            <p:childTnLst>
                              <p:par>
                                <p:cTn id="55" presetID="22" presetClass="entr" presetSubtype="8"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childTnLst>
                          </p:cTn>
                        </p:par>
                        <p:par>
                          <p:cTn id="58" fill="hold">
                            <p:stCondLst>
                              <p:cond delay="5250"/>
                            </p:stCondLst>
                            <p:childTnLst>
                              <p:par>
                                <p:cTn id="59" presetID="22" presetClass="entr" presetSubtype="8"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left)">
                                      <p:cBhvr>
                                        <p:cTn id="61" dur="750"/>
                                        <p:tgtEl>
                                          <p:spTgt spid="28"/>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58"/>
          <p:cNvGrpSpPr/>
          <p:nvPr/>
        </p:nvGrpSpPr>
        <p:grpSpPr>
          <a:xfrm>
            <a:off x="3420072" y="2906519"/>
            <a:ext cx="1179257" cy="1178397"/>
            <a:chOff x="3318846" y="2912708"/>
            <a:chExt cx="1187133" cy="1185900"/>
          </a:xfrm>
          <a:solidFill>
            <a:schemeClr val="accent5"/>
          </a:solidFill>
          <a:effectLst/>
        </p:grpSpPr>
        <p:sp>
          <p:nvSpPr>
            <p:cNvPr id="60" name="淘宝店chenying0907 5"/>
            <p:cNvSpPr>
              <a:spLocks/>
            </p:cNvSpPr>
            <p:nvPr/>
          </p:nvSpPr>
          <p:spPr bwMode="auto">
            <a:xfrm>
              <a:off x="3537268" y="2912708"/>
              <a:ext cx="968711" cy="968712"/>
            </a:xfrm>
            <a:custGeom>
              <a:avLst/>
              <a:gdLst>
                <a:gd name="T0" fmla="*/ 33 w 6279"/>
                <a:gd name="T1" fmla="*/ 600 h 6277"/>
                <a:gd name="T2" fmla="*/ 140 w 6279"/>
                <a:gd name="T3" fmla="*/ 1177 h 6277"/>
                <a:gd name="T4" fmla="*/ 294 w 6279"/>
                <a:gd name="T5" fmla="*/ 1734 h 6277"/>
                <a:gd name="T6" fmla="*/ 495 w 6279"/>
                <a:gd name="T7" fmla="*/ 2271 h 6277"/>
                <a:gd name="T8" fmla="*/ 741 w 6279"/>
                <a:gd name="T9" fmla="*/ 2785 h 6277"/>
                <a:gd name="T10" fmla="*/ 1027 w 6279"/>
                <a:gd name="T11" fmla="*/ 3273 h 6277"/>
                <a:gd name="T12" fmla="*/ 1353 w 6279"/>
                <a:gd name="T13" fmla="*/ 3734 h 6277"/>
                <a:gd name="T14" fmla="*/ 1717 w 6279"/>
                <a:gd name="T15" fmla="*/ 4164 h 6277"/>
                <a:gd name="T16" fmla="*/ 2114 w 6279"/>
                <a:gd name="T17" fmla="*/ 4561 h 6277"/>
                <a:gd name="T18" fmla="*/ 2544 w 6279"/>
                <a:gd name="T19" fmla="*/ 4924 h 6277"/>
                <a:gd name="T20" fmla="*/ 3005 w 6279"/>
                <a:gd name="T21" fmla="*/ 5250 h 6277"/>
                <a:gd name="T22" fmla="*/ 3494 w 6279"/>
                <a:gd name="T23" fmla="*/ 5536 h 6277"/>
                <a:gd name="T24" fmla="*/ 4008 w 6279"/>
                <a:gd name="T25" fmla="*/ 5782 h 6277"/>
                <a:gd name="T26" fmla="*/ 4544 w 6279"/>
                <a:gd name="T27" fmla="*/ 5983 h 6277"/>
                <a:gd name="T28" fmla="*/ 5102 w 6279"/>
                <a:gd name="T29" fmla="*/ 6137 h 6277"/>
                <a:gd name="T30" fmla="*/ 5679 w 6279"/>
                <a:gd name="T31" fmla="*/ 6244 h 6277"/>
                <a:gd name="T32" fmla="*/ 5974 w 6279"/>
                <a:gd name="T33" fmla="*/ 4918 h 6277"/>
                <a:gd name="T34" fmla="*/ 5856 w 6279"/>
                <a:gd name="T35" fmla="*/ 4903 h 6277"/>
                <a:gd name="T36" fmla="*/ 5740 w 6279"/>
                <a:gd name="T37" fmla="*/ 4886 h 6277"/>
                <a:gd name="T38" fmla="*/ 5624 w 6279"/>
                <a:gd name="T39" fmla="*/ 4865 h 6277"/>
                <a:gd name="T40" fmla="*/ 5510 w 6279"/>
                <a:gd name="T41" fmla="*/ 4843 h 6277"/>
                <a:gd name="T42" fmla="*/ 5396 w 6279"/>
                <a:gd name="T43" fmla="*/ 4818 h 6277"/>
                <a:gd name="T44" fmla="*/ 5283 w 6279"/>
                <a:gd name="T45" fmla="*/ 4790 h 6277"/>
                <a:gd name="T46" fmla="*/ 5172 w 6279"/>
                <a:gd name="T47" fmla="*/ 4760 h 6277"/>
                <a:gd name="T48" fmla="*/ 5061 w 6279"/>
                <a:gd name="T49" fmla="*/ 4727 h 6277"/>
                <a:gd name="T50" fmla="*/ 4950 w 6279"/>
                <a:gd name="T51" fmla="*/ 4693 h 6277"/>
                <a:gd name="T52" fmla="*/ 4841 w 6279"/>
                <a:gd name="T53" fmla="*/ 4656 h 6277"/>
                <a:gd name="T54" fmla="*/ 4734 w 6279"/>
                <a:gd name="T55" fmla="*/ 4617 h 6277"/>
                <a:gd name="T56" fmla="*/ 4627 w 6279"/>
                <a:gd name="T57" fmla="*/ 4575 h 6277"/>
                <a:gd name="T58" fmla="*/ 4523 w 6279"/>
                <a:gd name="T59" fmla="*/ 4531 h 6277"/>
                <a:gd name="T60" fmla="*/ 4418 w 6279"/>
                <a:gd name="T61" fmla="*/ 4485 h 6277"/>
                <a:gd name="T62" fmla="*/ 4314 w 6279"/>
                <a:gd name="T63" fmla="*/ 4437 h 6277"/>
                <a:gd name="T64" fmla="*/ 4213 w 6279"/>
                <a:gd name="T65" fmla="*/ 4386 h 6277"/>
                <a:gd name="T66" fmla="*/ 6279 w 6279"/>
                <a:gd name="T67" fmla="*/ 1690 h 6277"/>
                <a:gd name="T68" fmla="*/ 2279 w 6279"/>
                <a:gd name="T69" fmla="*/ 619 h 6277"/>
                <a:gd name="T70" fmla="*/ 1866 w 6279"/>
                <a:gd name="T71" fmla="*/ 2015 h 6277"/>
                <a:gd name="T72" fmla="*/ 1816 w 6279"/>
                <a:gd name="T73" fmla="*/ 1913 h 6277"/>
                <a:gd name="T74" fmla="*/ 1770 w 6279"/>
                <a:gd name="T75" fmla="*/ 1809 h 6277"/>
                <a:gd name="T76" fmla="*/ 1724 w 6279"/>
                <a:gd name="T77" fmla="*/ 1705 h 6277"/>
                <a:gd name="T78" fmla="*/ 1681 w 6279"/>
                <a:gd name="T79" fmla="*/ 1598 h 6277"/>
                <a:gd name="T80" fmla="*/ 1642 w 6279"/>
                <a:gd name="T81" fmla="*/ 1491 h 6277"/>
                <a:gd name="T82" fmla="*/ 1603 w 6279"/>
                <a:gd name="T83" fmla="*/ 1383 h 6277"/>
                <a:gd name="T84" fmla="*/ 1567 w 6279"/>
                <a:gd name="T85" fmla="*/ 1274 h 6277"/>
                <a:gd name="T86" fmla="*/ 1533 w 6279"/>
                <a:gd name="T87" fmla="*/ 1164 h 6277"/>
                <a:gd name="T88" fmla="*/ 1503 w 6279"/>
                <a:gd name="T89" fmla="*/ 1052 h 6277"/>
                <a:gd name="T90" fmla="*/ 1473 w 6279"/>
                <a:gd name="T91" fmla="*/ 940 h 6277"/>
                <a:gd name="T92" fmla="*/ 1447 w 6279"/>
                <a:gd name="T93" fmla="*/ 827 h 6277"/>
                <a:gd name="T94" fmla="*/ 1423 w 6279"/>
                <a:gd name="T95" fmla="*/ 713 h 6277"/>
                <a:gd name="T96" fmla="*/ 1402 w 6279"/>
                <a:gd name="T97" fmla="*/ 597 h 6277"/>
                <a:gd name="T98" fmla="*/ 1383 w 6279"/>
                <a:gd name="T99" fmla="*/ 481 h 6277"/>
                <a:gd name="T100" fmla="*/ 1366 w 6279"/>
                <a:gd name="T101" fmla="*/ 365 h 6277"/>
                <a:gd name="T102" fmla="*/ 0 w 6279"/>
                <a:gd name="T103" fmla="*/ 306 h 6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79" h="6277">
                  <a:moveTo>
                    <a:pt x="0" y="306"/>
                  </a:moveTo>
                  <a:lnTo>
                    <a:pt x="33" y="600"/>
                  </a:lnTo>
                  <a:lnTo>
                    <a:pt x="81" y="891"/>
                  </a:lnTo>
                  <a:lnTo>
                    <a:pt x="140" y="1177"/>
                  </a:lnTo>
                  <a:lnTo>
                    <a:pt x="211" y="1458"/>
                  </a:lnTo>
                  <a:lnTo>
                    <a:pt x="294" y="1734"/>
                  </a:lnTo>
                  <a:lnTo>
                    <a:pt x="390" y="2006"/>
                  </a:lnTo>
                  <a:lnTo>
                    <a:pt x="495" y="2271"/>
                  </a:lnTo>
                  <a:lnTo>
                    <a:pt x="613" y="2531"/>
                  </a:lnTo>
                  <a:lnTo>
                    <a:pt x="741" y="2785"/>
                  </a:lnTo>
                  <a:lnTo>
                    <a:pt x="879" y="3032"/>
                  </a:lnTo>
                  <a:lnTo>
                    <a:pt x="1027" y="3273"/>
                  </a:lnTo>
                  <a:lnTo>
                    <a:pt x="1186" y="3507"/>
                  </a:lnTo>
                  <a:lnTo>
                    <a:pt x="1353" y="3734"/>
                  </a:lnTo>
                  <a:lnTo>
                    <a:pt x="1530" y="3953"/>
                  </a:lnTo>
                  <a:lnTo>
                    <a:pt x="1717" y="4164"/>
                  </a:lnTo>
                  <a:lnTo>
                    <a:pt x="1911" y="4367"/>
                  </a:lnTo>
                  <a:lnTo>
                    <a:pt x="2114" y="4561"/>
                  </a:lnTo>
                  <a:lnTo>
                    <a:pt x="2325" y="4748"/>
                  </a:lnTo>
                  <a:lnTo>
                    <a:pt x="2544" y="4924"/>
                  </a:lnTo>
                  <a:lnTo>
                    <a:pt x="2771" y="5092"/>
                  </a:lnTo>
                  <a:lnTo>
                    <a:pt x="3005" y="5250"/>
                  </a:lnTo>
                  <a:lnTo>
                    <a:pt x="3246" y="5398"/>
                  </a:lnTo>
                  <a:lnTo>
                    <a:pt x="3494" y="5536"/>
                  </a:lnTo>
                  <a:lnTo>
                    <a:pt x="3748" y="5664"/>
                  </a:lnTo>
                  <a:lnTo>
                    <a:pt x="4008" y="5782"/>
                  </a:lnTo>
                  <a:lnTo>
                    <a:pt x="4273" y="5887"/>
                  </a:lnTo>
                  <a:lnTo>
                    <a:pt x="4544" y="5983"/>
                  </a:lnTo>
                  <a:lnTo>
                    <a:pt x="4821" y="6066"/>
                  </a:lnTo>
                  <a:lnTo>
                    <a:pt x="5102" y="6137"/>
                  </a:lnTo>
                  <a:lnTo>
                    <a:pt x="5389" y="6196"/>
                  </a:lnTo>
                  <a:lnTo>
                    <a:pt x="5679" y="6244"/>
                  </a:lnTo>
                  <a:lnTo>
                    <a:pt x="5974" y="6277"/>
                  </a:lnTo>
                  <a:lnTo>
                    <a:pt x="5974" y="4918"/>
                  </a:lnTo>
                  <a:lnTo>
                    <a:pt x="5915" y="4911"/>
                  </a:lnTo>
                  <a:lnTo>
                    <a:pt x="5856" y="4903"/>
                  </a:lnTo>
                  <a:lnTo>
                    <a:pt x="5798" y="4895"/>
                  </a:lnTo>
                  <a:lnTo>
                    <a:pt x="5740" y="4886"/>
                  </a:lnTo>
                  <a:lnTo>
                    <a:pt x="5682" y="4875"/>
                  </a:lnTo>
                  <a:lnTo>
                    <a:pt x="5624" y="4865"/>
                  </a:lnTo>
                  <a:lnTo>
                    <a:pt x="5567" y="4854"/>
                  </a:lnTo>
                  <a:lnTo>
                    <a:pt x="5510" y="4843"/>
                  </a:lnTo>
                  <a:lnTo>
                    <a:pt x="5453" y="4831"/>
                  </a:lnTo>
                  <a:lnTo>
                    <a:pt x="5396" y="4818"/>
                  </a:lnTo>
                  <a:lnTo>
                    <a:pt x="5339" y="4804"/>
                  </a:lnTo>
                  <a:lnTo>
                    <a:pt x="5283" y="4790"/>
                  </a:lnTo>
                  <a:lnTo>
                    <a:pt x="5227" y="4775"/>
                  </a:lnTo>
                  <a:lnTo>
                    <a:pt x="5172" y="4760"/>
                  </a:lnTo>
                  <a:lnTo>
                    <a:pt x="5116" y="4743"/>
                  </a:lnTo>
                  <a:lnTo>
                    <a:pt x="5061" y="4727"/>
                  </a:lnTo>
                  <a:lnTo>
                    <a:pt x="5005" y="4710"/>
                  </a:lnTo>
                  <a:lnTo>
                    <a:pt x="4950" y="4693"/>
                  </a:lnTo>
                  <a:lnTo>
                    <a:pt x="4896" y="4674"/>
                  </a:lnTo>
                  <a:lnTo>
                    <a:pt x="4841" y="4656"/>
                  </a:lnTo>
                  <a:lnTo>
                    <a:pt x="4788" y="4636"/>
                  </a:lnTo>
                  <a:lnTo>
                    <a:pt x="4734" y="4617"/>
                  </a:lnTo>
                  <a:lnTo>
                    <a:pt x="4681" y="4596"/>
                  </a:lnTo>
                  <a:lnTo>
                    <a:pt x="4627" y="4575"/>
                  </a:lnTo>
                  <a:lnTo>
                    <a:pt x="4574" y="4554"/>
                  </a:lnTo>
                  <a:lnTo>
                    <a:pt x="4523" y="4531"/>
                  </a:lnTo>
                  <a:lnTo>
                    <a:pt x="4470" y="4508"/>
                  </a:lnTo>
                  <a:lnTo>
                    <a:pt x="4418" y="4485"/>
                  </a:lnTo>
                  <a:lnTo>
                    <a:pt x="4366" y="4461"/>
                  </a:lnTo>
                  <a:lnTo>
                    <a:pt x="4314" y="4437"/>
                  </a:lnTo>
                  <a:lnTo>
                    <a:pt x="4264" y="4412"/>
                  </a:lnTo>
                  <a:lnTo>
                    <a:pt x="4213" y="4386"/>
                  </a:lnTo>
                  <a:lnTo>
                    <a:pt x="5661" y="3998"/>
                  </a:lnTo>
                  <a:lnTo>
                    <a:pt x="6279" y="1690"/>
                  </a:lnTo>
                  <a:lnTo>
                    <a:pt x="4589" y="0"/>
                  </a:lnTo>
                  <a:lnTo>
                    <a:pt x="2279" y="619"/>
                  </a:lnTo>
                  <a:lnTo>
                    <a:pt x="1891" y="2066"/>
                  </a:lnTo>
                  <a:lnTo>
                    <a:pt x="1866" y="2015"/>
                  </a:lnTo>
                  <a:lnTo>
                    <a:pt x="1841" y="1964"/>
                  </a:lnTo>
                  <a:lnTo>
                    <a:pt x="1816" y="1913"/>
                  </a:lnTo>
                  <a:lnTo>
                    <a:pt x="1793" y="1861"/>
                  </a:lnTo>
                  <a:lnTo>
                    <a:pt x="1770" y="1809"/>
                  </a:lnTo>
                  <a:lnTo>
                    <a:pt x="1746" y="1757"/>
                  </a:lnTo>
                  <a:lnTo>
                    <a:pt x="1724" y="1705"/>
                  </a:lnTo>
                  <a:lnTo>
                    <a:pt x="1703" y="1652"/>
                  </a:lnTo>
                  <a:lnTo>
                    <a:pt x="1681" y="1598"/>
                  </a:lnTo>
                  <a:lnTo>
                    <a:pt x="1661" y="1545"/>
                  </a:lnTo>
                  <a:lnTo>
                    <a:pt x="1642" y="1491"/>
                  </a:lnTo>
                  <a:lnTo>
                    <a:pt x="1621" y="1438"/>
                  </a:lnTo>
                  <a:lnTo>
                    <a:pt x="1603" y="1383"/>
                  </a:lnTo>
                  <a:lnTo>
                    <a:pt x="1585" y="1329"/>
                  </a:lnTo>
                  <a:lnTo>
                    <a:pt x="1567" y="1274"/>
                  </a:lnTo>
                  <a:lnTo>
                    <a:pt x="1550" y="1218"/>
                  </a:lnTo>
                  <a:lnTo>
                    <a:pt x="1533" y="1164"/>
                  </a:lnTo>
                  <a:lnTo>
                    <a:pt x="1518" y="1108"/>
                  </a:lnTo>
                  <a:lnTo>
                    <a:pt x="1503" y="1052"/>
                  </a:lnTo>
                  <a:lnTo>
                    <a:pt x="1487" y="996"/>
                  </a:lnTo>
                  <a:lnTo>
                    <a:pt x="1473" y="940"/>
                  </a:lnTo>
                  <a:lnTo>
                    <a:pt x="1460" y="883"/>
                  </a:lnTo>
                  <a:lnTo>
                    <a:pt x="1447" y="827"/>
                  </a:lnTo>
                  <a:lnTo>
                    <a:pt x="1434" y="770"/>
                  </a:lnTo>
                  <a:lnTo>
                    <a:pt x="1423" y="713"/>
                  </a:lnTo>
                  <a:lnTo>
                    <a:pt x="1412" y="655"/>
                  </a:lnTo>
                  <a:lnTo>
                    <a:pt x="1402" y="597"/>
                  </a:lnTo>
                  <a:lnTo>
                    <a:pt x="1392" y="539"/>
                  </a:lnTo>
                  <a:lnTo>
                    <a:pt x="1383" y="481"/>
                  </a:lnTo>
                  <a:lnTo>
                    <a:pt x="1375" y="424"/>
                  </a:lnTo>
                  <a:lnTo>
                    <a:pt x="1366" y="365"/>
                  </a:lnTo>
                  <a:lnTo>
                    <a:pt x="1359" y="306"/>
                  </a:lnTo>
                  <a:lnTo>
                    <a:pt x="0" y="306"/>
                  </a:lnTo>
                  <a:close/>
                </a:path>
              </a:pathLst>
            </a:custGeom>
            <a:grp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64" name="淘宝店chenying0907 6"/>
            <p:cNvSpPr>
              <a:spLocks/>
            </p:cNvSpPr>
            <p:nvPr/>
          </p:nvSpPr>
          <p:spPr bwMode="auto">
            <a:xfrm>
              <a:off x="3318846" y="3540828"/>
              <a:ext cx="557780" cy="557780"/>
            </a:xfrm>
            <a:custGeom>
              <a:avLst/>
              <a:gdLst>
                <a:gd name="T0" fmla="*/ 2950 w 3617"/>
                <a:gd name="T1" fmla="*/ 406 h 3615"/>
                <a:gd name="T2" fmla="*/ 2728 w 3617"/>
                <a:gd name="T3" fmla="*/ 250 h 3615"/>
                <a:gd name="T4" fmla="*/ 2489 w 3617"/>
                <a:gd name="T5" fmla="*/ 133 h 3615"/>
                <a:gd name="T6" fmla="*/ 2239 w 3617"/>
                <a:gd name="T7" fmla="*/ 51 h 3615"/>
                <a:gd name="T8" fmla="*/ 1982 w 3617"/>
                <a:gd name="T9" fmla="*/ 8 h 3615"/>
                <a:gd name="T10" fmla="*/ 1721 w 3617"/>
                <a:gd name="T11" fmla="*/ 2 h 3615"/>
                <a:gd name="T12" fmla="*/ 1463 w 3617"/>
                <a:gd name="T13" fmla="*/ 33 h 3615"/>
                <a:gd name="T14" fmla="*/ 1210 w 3617"/>
                <a:gd name="T15" fmla="*/ 101 h 3615"/>
                <a:gd name="T16" fmla="*/ 968 w 3617"/>
                <a:gd name="T17" fmla="*/ 207 h 3615"/>
                <a:gd name="T18" fmla="*/ 739 w 3617"/>
                <a:gd name="T19" fmla="*/ 350 h 3615"/>
                <a:gd name="T20" fmla="*/ 530 w 3617"/>
                <a:gd name="T21" fmla="*/ 529 h 3615"/>
                <a:gd name="T22" fmla="*/ 349 w 3617"/>
                <a:gd name="T23" fmla="*/ 738 h 3615"/>
                <a:gd name="T24" fmla="*/ 207 w 3617"/>
                <a:gd name="T25" fmla="*/ 967 h 3615"/>
                <a:gd name="T26" fmla="*/ 102 w 3617"/>
                <a:gd name="T27" fmla="*/ 1209 h 3615"/>
                <a:gd name="T28" fmla="*/ 34 w 3617"/>
                <a:gd name="T29" fmla="*/ 1462 h 3615"/>
                <a:gd name="T30" fmla="*/ 2 w 3617"/>
                <a:gd name="T31" fmla="*/ 1721 h 3615"/>
                <a:gd name="T32" fmla="*/ 8 w 3617"/>
                <a:gd name="T33" fmla="*/ 1981 h 3615"/>
                <a:gd name="T34" fmla="*/ 52 w 3617"/>
                <a:gd name="T35" fmla="*/ 2238 h 3615"/>
                <a:gd name="T36" fmla="*/ 132 w 3617"/>
                <a:gd name="T37" fmla="*/ 2487 h 3615"/>
                <a:gd name="T38" fmla="*/ 251 w 3617"/>
                <a:gd name="T39" fmla="*/ 2726 h 3615"/>
                <a:gd name="T40" fmla="*/ 405 w 3617"/>
                <a:gd name="T41" fmla="*/ 2948 h 3615"/>
                <a:gd name="T42" fmla="*/ 597 w 3617"/>
                <a:gd name="T43" fmla="*/ 3150 h 3615"/>
                <a:gd name="T44" fmla="*/ 813 w 3617"/>
                <a:gd name="T45" fmla="*/ 3318 h 3615"/>
                <a:gd name="T46" fmla="*/ 1047 w 3617"/>
                <a:gd name="T47" fmla="*/ 3448 h 3615"/>
                <a:gd name="T48" fmla="*/ 1294 w 3617"/>
                <a:gd name="T49" fmla="*/ 3541 h 3615"/>
                <a:gd name="T50" fmla="*/ 1549 w 3617"/>
                <a:gd name="T51" fmla="*/ 3597 h 3615"/>
                <a:gd name="T52" fmla="*/ 1809 w 3617"/>
                <a:gd name="T53" fmla="*/ 3615 h 3615"/>
                <a:gd name="T54" fmla="*/ 2069 w 3617"/>
                <a:gd name="T55" fmla="*/ 3597 h 3615"/>
                <a:gd name="T56" fmla="*/ 2323 w 3617"/>
                <a:gd name="T57" fmla="*/ 3541 h 3615"/>
                <a:gd name="T58" fmla="*/ 2570 w 3617"/>
                <a:gd name="T59" fmla="*/ 3448 h 3615"/>
                <a:gd name="T60" fmla="*/ 2804 w 3617"/>
                <a:gd name="T61" fmla="*/ 3318 h 3615"/>
                <a:gd name="T62" fmla="*/ 3020 w 3617"/>
                <a:gd name="T63" fmla="*/ 3150 h 3615"/>
                <a:gd name="T64" fmla="*/ 3211 w 3617"/>
                <a:gd name="T65" fmla="*/ 2948 h 3615"/>
                <a:gd name="T66" fmla="*/ 3366 w 3617"/>
                <a:gd name="T67" fmla="*/ 2726 h 3615"/>
                <a:gd name="T68" fmla="*/ 3484 w 3617"/>
                <a:gd name="T69" fmla="*/ 2487 h 3615"/>
                <a:gd name="T70" fmla="*/ 3565 w 3617"/>
                <a:gd name="T71" fmla="*/ 2238 h 3615"/>
                <a:gd name="T72" fmla="*/ 3609 w 3617"/>
                <a:gd name="T73" fmla="*/ 1981 h 3615"/>
                <a:gd name="T74" fmla="*/ 3615 w 3617"/>
                <a:gd name="T75" fmla="*/ 1721 h 3615"/>
                <a:gd name="T76" fmla="*/ 3584 w 3617"/>
                <a:gd name="T77" fmla="*/ 1462 h 3615"/>
                <a:gd name="T78" fmla="*/ 3516 w 3617"/>
                <a:gd name="T79" fmla="*/ 1209 h 3615"/>
                <a:gd name="T80" fmla="*/ 3410 w 3617"/>
                <a:gd name="T81" fmla="*/ 967 h 3615"/>
                <a:gd name="T82" fmla="*/ 3267 w 3617"/>
                <a:gd name="T83" fmla="*/ 738 h 3615"/>
                <a:gd name="T84" fmla="*/ 3087 w 3617"/>
                <a:gd name="T85" fmla="*/ 529 h 3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7" h="3615">
                  <a:moveTo>
                    <a:pt x="3087" y="529"/>
                  </a:moveTo>
                  <a:lnTo>
                    <a:pt x="3020" y="465"/>
                  </a:lnTo>
                  <a:lnTo>
                    <a:pt x="2950" y="406"/>
                  </a:lnTo>
                  <a:lnTo>
                    <a:pt x="2878" y="350"/>
                  </a:lnTo>
                  <a:lnTo>
                    <a:pt x="2804" y="298"/>
                  </a:lnTo>
                  <a:lnTo>
                    <a:pt x="2728" y="250"/>
                  </a:lnTo>
                  <a:lnTo>
                    <a:pt x="2649" y="207"/>
                  </a:lnTo>
                  <a:lnTo>
                    <a:pt x="2570" y="167"/>
                  </a:lnTo>
                  <a:lnTo>
                    <a:pt x="2489" y="133"/>
                  </a:lnTo>
                  <a:lnTo>
                    <a:pt x="2407" y="101"/>
                  </a:lnTo>
                  <a:lnTo>
                    <a:pt x="2323" y="75"/>
                  </a:lnTo>
                  <a:lnTo>
                    <a:pt x="2239" y="51"/>
                  </a:lnTo>
                  <a:lnTo>
                    <a:pt x="2154" y="33"/>
                  </a:lnTo>
                  <a:lnTo>
                    <a:pt x="2069" y="19"/>
                  </a:lnTo>
                  <a:lnTo>
                    <a:pt x="1982" y="8"/>
                  </a:lnTo>
                  <a:lnTo>
                    <a:pt x="1895" y="2"/>
                  </a:lnTo>
                  <a:lnTo>
                    <a:pt x="1809" y="0"/>
                  </a:lnTo>
                  <a:lnTo>
                    <a:pt x="1721" y="2"/>
                  </a:lnTo>
                  <a:lnTo>
                    <a:pt x="1635" y="8"/>
                  </a:lnTo>
                  <a:lnTo>
                    <a:pt x="1549" y="19"/>
                  </a:lnTo>
                  <a:lnTo>
                    <a:pt x="1463" y="33"/>
                  </a:lnTo>
                  <a:lnTo>
                    <a:pt x="1378" y="51"/>
                  </a:lnTo>
                  <a:lnTo>
                    <a:pt x="1294" y="75"/>
                  </a:lnTo>
                  <a:lnTo>
                    <a:pt x="1210" y="101"/>
                  </a:lnTo>
                  <a:lnTo>
                    <a:pt x="1128" y="133"/>
                  </a:lnTo>
                  <a:lnTo>
                    <a:pt x="1047" y="167"/>
                  </a:lnTo>
                  <a:lnTo>
                    <a:pt x="968" y="207"/>
                  </a:lnTo>
                  <a:lnTo>
                    <a:pt x="890" y="250"/>
                  </a:lnTo>
                  <a:lnTo>
                    <a:pt x="813" y="298"/>
                  </a:lnTo>
                  <a:lnTo>
                    <a:pt x="739" y="350"/>
                  </a:lnTo>
                  <a:lnTo>
                    <a:pt x="667" y="406"/>
                  </a:lnTo>
                  <a:lnTo>
                    <a:pt x="597" y="465"/>
                  </a:lnTo>
                  <a:lnTo>
                    <a:pt x="530" y="529"/>
                  </a:lnTo>
                  <a:lnTo>
                    <a:pt x="465" y="596"/>
                  </a:lnTo>
                  <a:lnTo>
                    <a:pt x="405" y="666"/>
                  </a:lnTo>
                  <a:lnTo>
                    <a:pt x="349" y="738"/>
                  </a:lnTo>
                  <a:lnTo>
                    <a:pt x="298" y="813"/>
                  </a:lnTo>
                  <a:lnTo>
                    <a:pt x="251" y="889"/>
                  </a:lnTo>
                  <a:lnTo>
                    <a:pt x="207" y="967"/>
                  </a:lnTo>
                  <a:lnTo>
                    <a:pt x="168" y="1046"/>
                  </a:lnTo>
                  <a:lnTo>
                    <a:pt x="132" y="1127"/>
                  </a:lnTo>
                  <a:lnTo>
                    <a:pt x="102" y="1209"/>
                  </a:lnTo>
                  <a:lnTo>
                    <a:pt x="74" y="1293"/>
                  </a:lnTo>
                  <a:lnTo>
                    <a:pt x="52" y="1377"/>
                  </a:lnTo>
                  <a:lnTo>
                    <a:pt x="34" y="1462"/>
                  </a:lnTo>
                  <a:lnTo>
                    <a:pt x="18" y="1547"/>
                  </a:lnTo>
                  <a:lnTo>
                    <a:pt x="8" y="1634"/>
                  </a:lnTo>
                  <a:lnTo>
                    <a:pt x="2" y="1721"/>
                  </a:lnTo>
                  <a:lnTo>
                    <a:pt x="0" y="1807"/>
                  </a:lnTo>
                  <a:lnTo>
                    <a:pt x="2" y="1894"/>
                  </a:lnTo>
                  <a:lnTo>
                    <a:pt x="8" y="1981"/>
                  </a:lnTo>
                  <a:lnTo>
                    <a:pt x="18" y="2067"/>
                  </a:lnTo>
                  <a:lnTo>
                    <a:pt x="34" y="2152"/>
                  </a:lnTo>
                  <a:lnTo>
                    <a:pt x="52" y="2238"/>
                  </a:lnTo>
                  <a:lnTo>
                    <a:pt x="74" y="2322"/>
                  </a:lnTo>
                  <a:lnTo>
                    <a:pt x="102" y="2405"/>
                  </a:lnTo>
                  <a:lnTo>
                    <a:pt x="132" y="2487"/>
                  </a:lnTo>
                  <a:lnTo>
                    <a:pt x="168" y="2569"/>
                  </a:lnTo>
                  <a:lnTo>
                    <a:pt x="207" y="2648"/>
                  </a:lnTo>
                  <a:lnTo>
                    <a:pt x="251" y="2726"/>
                  </a:lnTo>
                  <a:lnTo>
                    <a:pt x="298" y="2802"/>
                  </a:lnTo>
                  <a:lnTo>
                    <a:pt x="349" y="2876"/>
                  </a:lnTo>
                  <a:lnTo>
                    <a:pt x="405" y="2948"/>
                  </a:lnTo>
                  <a:lnTo>
                    <a:pt x="465" y="3018"/>
                  </a:lnTo>
                  <a:lnTo>
                    <a:pt x="530" y="3085"/>
                  </a:lnTo>
                  <a:lnTo>
                    <a:pt x="597" y="3150"/>
                  </a:lnTo>
                  <a:lnTo>
                    <a:pt x="667" y="3210"/>
                  </a:lnTo>
                  <a:lnTo>
                    <a:pt x="739" y="3266"/>
                  </a:lnTo>
                  <a:lnTo>
                    <a:pt x="813" y="3318"/>
                  </a:lnTo>
                  <a:lnTo>
                    <a:pt x="890" y="3364"/>
                  </a:lnTo>
                  <a:lnTo>
                    <a:pt x="968" y="3408"/>
                  </a:lnTo>
                  <a:lnTo>
                    <a:pt x="1047" y="3448"/>
                  </a:lnTo>
                  <a:lnTo>
                    <a:pt x="1128" y="3483"/>
                  </a:lnTo>
                  <a:lnTo>
                    <a:pt x="1210" y="3514"/>
                  </a:lnTo>
                  <a:lnTo>
                    <a:pt x="1294" y="3541"/>
                  </a:lnTo>
                  <a:lnTo>
                    <a:pt x="1378" y="3563"/>
                  </a:lnTo>
                  <a:lnTo>
                    <a:pt x="1463" y="3582"/>
                  </a:lnTo>
                  <a:lnTo>
                    <a:pt x="1549" y="3597"/>
                  </a:lnTo>
                  <a:lnTo>
                    <a:pt x="1635" y="3607"/>
                  </a:lnTo>
                  <a:lnTo>
                    <a:pt x="1721" y="3613"/>
                  </a:lnTo>
                  <a:lnTo>
                    <a:pt x="1809" y="3615"/>
                  </a:lnTo>
                  <a:lnTo>
                    <a:pt x="1895" y="3613"/>
                  </a:lnTo>
                  <a:lnTo>
                    <a:pt x="1982" y="3607"/>
                  </a:lnTo>
                  <a:lnTo>
                    <a:pt x="2069" y="3597"/>
                  </a:lnTo>
                  <a:lnTo>
                    <a:pt x="2154" y="3582"/>
                  </a:lnTo>
                  <a:lnTo>
                    <a:pt x="2239" y="3563"/>
                  </a:lnTo>
                  <a:lnTo>
                    <a:pt x="2323" y="3541"/>
                  </a:lnTo>
                  <a:lnTo>
                    <a:pt x="2407" y="3514"/>
                  </a:lnTo>
                  <a:lnTo>
                    <a:pt x="2489" y="3483"/>
                  </a:lnTo>
                  <a:lnTo>
                    <a:pt x="2570" y="3448"/>
                  </a:lnTo>
                  <a:lnTo>
                    <a:pt x="2649" y="3408"/>
                  </a:lnTo>
                  <a:lnTo>
                    <a:pt x="2728" y="3364"/>
                  </a:lnTo>
                  <a:lnTo>
                    <a:pt x="2804" y="3318"/>
                  </a:lnTo>
                  <a:lnTo>
                    <a:pt x="2878" y="3266"/>
                  </a:lnTo>
                  <a:lnTo>
                    <a:pt x="2950" y="3210"/>
                  </a:lnTo>
                  <a:lnTo>
                    <a:pt x="3020" y="3150"/>
                  </a:lnTo>
                  <a:lnTo>
                    <a:pt x="3087" y="3085"/>
                  </a:lnTo>
                  <a:lnTo>
                    <a:pt x="3151" y="3018"/>
                  </a:lnTo>
                  <a:lnTo>
                    <a:pt x="3211" y="2948"/>
                  </a:lnTo>
                  <a:lnTo>
                    <a:pt x="3267" y="2876"/>
                  </a:lnTo>
                  <a:lnTo>
                    <a:pt x="3319" y="2802"/>
                  </a:lnTo>
                  <a:lnTo>
                    <a:pt x="3366" y="2726"/>
                  </a:lnTo>
                  <a:lnTo>
                    <a:pt x="3410" y="2648"/>
                  </a:lnTo>
                  <a:lnTo>
                    <a:pt x="3450" y="2569"/>
                  </a:lnTo>
                  <a:lnTo>
                    <a:pt x="3484" y="2487"/>
                  </a:lnTo>
                  <a:lnTo>
                    <a:pt x="3516" y="2405"/>
                  </a:lnTo>
                  <a:lnTo>
                    <a:pt x="3542" y="2322"/>
                  </a:lnTo>
                  <a:lnTo>
                    <a:pt x="3565" y="2238"/>
                  </a:lnTo>
                  <a:lnTo>
                    <a:pt x="3584" y="2152"/>
                  </a:lnTo>
                  <a:lnTo>
                    <a:pt x="3598" y="2067"/>
                  </a:lnTo>
                  <a:lnTo>
                    <a:pt x="3609" y="1981"/>
                  </a:lnTo>
                  <a:lnTo>
                    <a:pt x="3615" y="1895"/>
                  </a:lnTo>
                  <a:lnTo>
                    <a:pt x="3617" y="1807"/>
                  </a:lnTo>
                  <a:lnTo>
                    <a:pt x="3615" y="1721"/>
                  </a:lnTo>
                  <a:lnTo>
                    <a:pt x="3609" y="1634"/>
                  </a:lnTo>
                  <a:lnTo>
                    <a:pt x="3598" y="1547"/>
                  </a:lnTo>
                  <a:lnTo>
                    <a:pt x="3584" y="1462"/>
                  </a:lnTo>
                  <a:lnTo>
                    <a:pt x="3565" y="1377"/>
                  </a:lnTo>
                  <a:lnTo>
                    <a:pt x="3542" y="1293"/>
                  </a:lnTo>
                  <a:lnTo>
                    <a:pt x="3516" y="1209"/>
                  </a:lnTo>
                  <a:lnTo>
                    <a:pt x="3484" y="1127"/>
                  </a:lnTo>
                  <a:lnTo>
                    <a:pt x="3450" y="1046"/>
                  </a:lnTo>
                  <a:lnTo>
                    <a:pt x="3410" y="967"/>
                  </a:lnTo>
                  <a:lnTo>
                    <a:pt x="3366" y="889"/>
                  </a:lnTo>
                  <a:lnTo>
                    <a:pt x="3319" y="813"/>
                  </a:lnTo>
                  <a:lnTo>
                    <a:pt x="3267" y="738"/>
                  </a:lnTo>
                  <a:lnTo>
                    <a:pt x="3211" y="666"/>
                  </a:lnTo>
                  <a:lnTo>
                    <a:pt x="3151" y="596"/>
                  </a:lnTo>
                  <a:lnTo>
                    <a:pt x="3087" y="529"/>
                  </a:lnTo>
                  <a:close/>
                </a:path>
              </a:pathLst>
            </a:custGeom>
            <a:grp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 name="淘宝店chenying0907 69"/>
          <p:cNvGrpSpPr/>
          <p:nvPr/>
        </p:nvGrpSpPr>
        <p:grpSpPr>
          <a:xfrm>
            <a:off x="4760659" y="2906519"/>
            <a:ext cx="1179258" cy="1178397"/>
            <a:chOff x="4638021" y="2912708"/>
            <a:chExt cx="1187134" cy="1185900"/>
          </a:xfrm>
          <a:solidFill>
            <a:schemeClr val="accent3"/>
          </a:solidFill>
          <a:effectLst/>
        </p:grpSpPr>
        <p:sp>
          <p:nvSpPr>
            <p:cNvPr id="71" name="淘宝店chenying0907 7"/>
            <p:cNvSpPr>
              <a:spLocks/>
            </p:cNvSpPr>
            <p:nvPr/>
          </p:nvSpPr>
          <p:spPr bwMode="auto">
            <a:xfrm>
              <a:off x="5267375" y="3540828"/>
              <a:ext cx="557780" cy="557780"/>
            </a:xfrm>
            <a:custGeom>
              <a:avLst/>
              <a:gdLst>
                <a:gd name="T0" fmla="*/ 667 w 3617"/>
                <a:gd name="T1" fmla="*/ 3210 h 3615"/>
                <a:gd name="T2" fmla="*/ 889 w 3617"/>
                <a:gd name="T3" fmla="*/ 3364 h 3615"/>
                <a:gd name="T4" fmla="*/ 1128 w 3617"/>
                <a:gd name="T5" fmla="*/ 3483 h 3615"/>
                <a:gd name="T6" fmla="*/ 1378 w 3617"/>
                <a:gd name="T7" fmla="*/ 3563 h 3615"/>
                <a:gd name="T8" fmla="*/ 1635 w 3617"/>
                <a:gd name="T9" fmla="*/ 3607 h 3615"/>
                <a:gd name="T10" fmla="*/ 1896 w 3617"/>
                <a:gd name="T11" fmla="*/ 3613 h 3615"/>
                <a:gd name="T12" fmla="*/ 2154 w 3617"/>
                <a:gd name="T13" fmla="*/ 3582 h 3615"/>
                <a:gd name="T14" fmla="*/ 2407 w 3617"/>
                <a:gd name="T15" fmla="*/ 3514 h 3615"/>
                <a:gd name="T16" fmla="*/ 2649 w 3617"/>
                <a:gd name="T17" fmla="*/ 3408 h 3615"/>
                <a:gd name="T18" fmla="*/ 2878 w 3617"/>
                <a:gd name="T19" fmla="*/ 3266 h 3615"/>
                <a:gd name="T20" fmla="*/ 3087 w 3617"/>
                <a:gd name="T21" fmla="*/ 3085 h 3615"/>
                <a:gd name="T22" fmla="*/ 3268 w 3617"/>
                <a:gd name="T23" fmla="*/ 2876 h 3615"/>
                <a:gd name="T24" fmla="*/ 3410 w 3617"/>
                <a:gd name="T25" fmla="*/ 2648 h 3615"/>
                <a:gd name="T26" fmla="*/ 3515 w 3617"/>
                <a:gd name="T27" fmla="*/ 2405 h 3615"/>
                <a:gd name="T28" fmla="*/ 3583 w 3617"/>
                <a:gd name="T29" fmla="*/ 2152 h 3615"/>
                <a:gd name="T30" fmla="*/ 3615 w 3617"/>
                <a:gd name="T31" fmla="*/ 1895 h 3615"/>
                <a:gd name="T32" fmla="*/ 3609 w 3617"/>
                <a:gd name="T33" fmla="*/ 1634 h 3615"/>
                <a:gd name="T34" fmla="*/ 3565 w 3617"/>
                <a:gd name="T35" fmla="*/ 1377 h 3615"/>
                <a:gd name="T36" fmla="*/ 3485 w 3617"/>
                <a:gd name="T37" fmla="*/ 1127 h 3615"/>
                <a:gd name="T38" fmla="*/ 3366 w 3617"/>
                <a:gd name="T39" fmla="*/ 889 h 3615"/>
                <a:gd name="T40" fmla="*/ 3212 w 3617"/>
                <a:gd name="T41" fmla="*/ 666 h 3615"/>
                <a:gd name="T42" fmla="*/ 3020 w 3617"/>
                <a:gd name="T43" fmla="*/ 465 h 3615"/>
                <a:gd name="T44" fmla="*/ 2804 w 3617"/>
                <a:gd name="T45" fmla="*/ 298 h 3615"/>
                <a:gd name="T46" fmla="*/ 2570 w 3617"/>
                <a:gd name="T47" fmla="*/ 167 h 3615"/>
                <a:gd name="T48" fmla="*/ 2323 w 3617"/>
                <a:gd name="T49" fmla="*/ 75 h 3615"/>
                <a:gd name="T50" fmla="*/ 2068 w 3617"/>
                <a:gd name="T51" fmla="*/ 19 h 3615"/>
                <a:gd name="T52" fmla="*/ 1808 w 3617"/>
                <a:gd name="T53" fmla="*/ 0 h 3615"/>
                <a:gd name="T54" fmla="*/ 1548 w 3617"/>
                <a:gd name="T55" fmla="*/ 19 h 3615"/>
                <a:gd name="T56" fmla="*/ 1294 w 3617"/>
                <a:gd name="T57" fmla="*/ 75 h 3615"/>
                <a:gd name="T58" fmla="*/ 1047 w 3617"/>
                <a:gd name="T59" fmla="*/ 167 h 3615"/>
                <a:gd name="T60" fmla="*/ 813 w 3617"/>
                <a:gd name="T61" fmla="*/ 298 h 3615"/>
                <a:gd name="T62" fmla="*/ 597 w 3617"/>
                <a:gd name="T63" fmla="*/ 465 h 3615"/>
                <a:gd name="T64" fmla="*/ 406 w 3617"/>
                <a:gd name="T65" fmla="*/ 666 h 3615"/>
                <a:gd name="T66" fmla="*/ 251 w 3617"/>
                <a:gd name="T67" fmla="*/ 889 h 3615"/>
                <a:gd name="T68" fmla="*/ 133 w 3617"/>
                <a:gd name="T69" fmla="*/ 1127 h 3615"/>
                <a:gd name="T70" fmla="*/ 52 w 3617"/>
                <a:gd name="T71" fmla="*/ 1377 h 3615"/>
                <a:gd name="T72" fmla="*/ 8 w 3617"/>
                <a:gd name="T73" fmla="*/ 1634 h 3615"/>
                <a:gd name="T74" fmla="*/ 2 w 3617"/>
                <a:gd name="T75" fmla="*/ 1895 h 3615"/>
                <a:gd name="T76" fmla="*/ 33 w 3617"/>
                <a:gd name="T77" fmla="*/ 2152 h 3615"/>
                <a:gd name="T78" fmla="*/ 101 w 3617"/>
                <a:gd name="T79" fmla="*/ 2405 h 3615"/>
                <a:gd name="T80" fmla="*/ 207 w 3617"/>
                <a:gd name="T81" fmla="*/ 2648 h 3615"/>
                <a:gd name="T82" fmla="*/ 350 w 3617"/>
                <a:gd name="T83" fmla="*/ 2876 h 3615"/>
                <a:gd name="T84" fmla="*/ 530 w 3617"/>
                <a:gd name="T85" fmla="*/ 3085 h 3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7" h="3615">
                  <a:moveTo>
                    <a:pt x="530" y="3085"/>
                  </a:moveTo>
                  <a:lnTo>
                    <a:pt x="597" y="3150"/>
                  </a:lnTo>
                  <a:lnTo>
                    <a:pt x="667" y="3210"/>
                  </a:lnTo>
                  <a:lnTo>
                    <a:pt x="739" y="3266"/>
                  </a:lnTo>
                  <a:lnTo>
                    <a:pt x="813" y="3318"/>
                  </a:lnTo>
                  <a:lnTo>
                    <a:pt x="889" y="3364"/>
                  </a:lnTo>
                  <a:lnTo>
                    <a:pt x="968" y="3408"/>
                  </a:lnTo>
                  <a:lnTo>
                    <a:pt x="1047" y="3448"/>
                  </a:lnTo>
                  <a:lnTo>
                    <a:pt x="1128" y="3483"/>
                  </a:lnTo>
                  <a:lnTo>
                    <a:pt x="1210" y="3514"/>
                  </a:lnTo>
                  <a:lnTo>
                    <a:pt x="1294" y="3541"/>
                  </a:lnTo>
                  <a:lnTo>
                    <a:pt x="1378" y="3563"/>
                  </a:lnTo>
                  <a:lnTo>
                    <a:pt x="1463" y="3582"/>
                  </a:lnTo>
                  <a:lnTo>
                    <a:pt x="1548" y="3597"/>
                  </a:lnTo>
                  <a:lnTo>
                    <a:pt x="1635" y="3607"/>
                  </a:lnTo>
                  <a:lnTo>
                    <a:pt x="1722" y="3613"/>
                  </a:lnTo>
                  <a:lnTo>
                    <a:pt x="1808" y="3615"/>
                  </a:lnTo>
                  <a:lnTo>
                    <a:pt x="1896" y="3613"/>
                  </a:lnTo>
                  <a:lnTo>
                    <a:pt x="1982" y="3607"/>
                  </a:lnTo>
                  <a:lnTo>
                    <a:pt x="2068" y="3597"/>
                  </a:lnTo>
                  <a:lnTo>
                    <a:pt x="2154" y="3582"/>
                  </a:lnTo>
                  <a:lnTo>
                    <a:pt x="2239" y="3563"/>
                  </a:lnTo>
                  <a:lnTo>
                    <a:pt x="2323" y="3541"/>
                  </a:lnTo>
                  <a:lnTo>
                    <a:pt x="2407" y="3514"/>
                  </a:lnTo>
                  <a:lnTo>
                    <a:pt x="2489" y="3483"/>
                  </a:lnTo>
                  <a:lnTo>
                    <a:pt x="2570" y="3448"/>
                  </a:lnTo>
                  <a:lnTo>
                    <a:pt x="2649" y="3408"/>
                  </a:lnTo>
                  <a:lnTo>
                    <a:pt x="2727" y="3364"/>
                  </a:lnTo>
                  <a:lnTo>
                    <a:pt x="2804" y="3318"/>
                  </a:lnTo>
                  <a:lnTo>
                    <a:pt x="2878" y="3266"/>
                  </a:lnTo>
                  <a:lnTo>
                    <a:pt x="2950" y="3210"/>
                  </a:lnTo>
                  <a:lnTo>
                    <a:pt x="3020" y="3150"/>
                  </a:lnTo>
                  <a:lnTo>
                    <a:pt x="3087" y="3085"/>
                  </a:lnTo>
                  <a:lnTo>
                    <a:pt x="3152" y="3018"/>
                  </a:lnTo>
                  <a:lnTo>
                    <a:pt x="3212" y="2948"/>
                  </a:lnTo>
                  <a:lnTo>
                    <a:pt x="3268" y="2876"/>
                  </a:lnTo>
                  <a:lnTo>
                    <a:pt x="3319" y="2802"/>
                  </a:lnTo>
                  <a:lnTo>
                    <a:pt x="3366" y="2726"/>
                  </a:lnTo>
                  <a:lnTo>
                    <a:pt x="3410" y="2648"/>
                  </a:lnTo>
                  <a:lnTo>
                    <a:pt x="3449" y="2569"/>
                  </a:lnTo>
                  <a:lnTo>
                    <a:pt x="3485" y="2487"/>
                  </a:lnTo>
                  <a:lnTo>
                    <a:pt x="3515" y="2405"/>
                  </a:lnTo>
                  <a:lnTo>
                    <a:pt x="3543" y="2322"/>
                  </a:lnTo>
                  <a:lnTo>
                    <a:pt x="3565" y="2238"/>
                  </a:lnTo>
                  <a:lnTo>
                    <a:pt x="3583" y="2152"/>
                  </a:lnTo>
                  <a:lnTo>
                    <a:pt x="3599" y="2067"/>
                  </a:lnTo>
                  <a:lnTo>
                    <a:pt x="3609" y="1981"/>
                  </a:lnTo>
                  <a:lnTo>
                    <a:pt x="3615" y="1895"/>
                  </a:lnTo>
                  <a:lnTo>
                    <a:pt x="3617" y="1807"/>
                  </a:lnTo>
                  <a:lnTo>
                    <a:pt x="3615" y="1721"/>
                  </a:lnTo>
                  <a:lnTo>
                    <a:pt x="3609" y="1634"/>
                  </a:lnTo>
                  <a:lnTo>
                    <a:pt x="3599" y="1547"/>
                  </a:lnTo>
                  <a:lnTo>
                    <a:pt x="3583" y="1462"/>
                  </a:lnTo>
                  <a:lnTo>
                    <a:pt x="3565" y="1377"/>
                  </a:lnTo>
                  <a:lnTo>
                    <a:pt x="3543" y="1293"/>
                  </a:lnTo>
                  <a:lnTo>
                    <a:pt x="3515" y="1209"/>
                  </a:lnTo>
                  <a:lnTo>
                    <a:pt x="3485" y="1127"/>
                  </a:lnTo>
                  <a:lnTo>
                    <a:pt x="3449" y="1046"/>
                  </a:lnTo>
                  <a:lnTo>
                    <a:pt x="3410" y="967"/>
                  </a:lnTo>
                  <a:lnTo>
                    <a:pt x="3366" y="889"/>
                  </a:lnTo>
                  <a:lnTo>
                    <a:pt x="3319" y="813"/>
                  </a:lnTo>
                  <a:lnTo>
                    <a:pt x="3268" y="738"/>
                  </a:lnTo>
                  <a:lnTo>
                    <a:pt x="3212" y="666"/>
                  </a:lnTo>
                  <a:lnTo>
                    <a:pt x="3152" y="596"/>
                  </a:lnTo>
                  <a:lnTo>
                    <a:pt x="3087" y="529"/>
                  </a:lnTo>
                  <a:lnTo>
                    <a:pt x="3020" y="465"/>
                  </a:lnTo>
                  <a:lnTo>
                    <a:pt x="2950" y="406"/>
                  </a:lnTo>
                  <a:lnTo>
                    <a:pt x="2878" y="350"/>
                  </a:lnTo>
                  <a:lnTo>
                    <a:pt x="2804" y="298"/>
                  </a:lnTo>
                  <a:lnTo>
                    <a:pt x="2727" y="250"/>
                  </a:lnTo>
                  <a:lnTo>
                    <a:pt x="2649" y="207"/>
                  </a:lnTo>
                  <a:lnTo>
                    <a:pt x="2570" y="167"/>
                  </a:lnTo>
                  <a:lnTo>
                    <a:pt x="2489" y="133"/>
                  </a:lnTo>
                  <a:lnTo>
                    <a:pt x="2407" y="101"/>
                  </a:lnTo>
                  <a:lnTo>
                    <a:pt x="2323" y="75"/>
                  </a:lnTo>
                  <a:lnTo>
                    <a:pt x="2239" y="51"/>
                  </a:lnTo>
                  <a:lnTo>
                    <a:pt x="2154" y="33"/>
                  </a:lnTo>
                  <a:lnTo>
                    <a:pt x="2068" y="19"/>
                  </a:lnTo>
                  <a:lnTo>
                    <a:pt x="1982" y="8"/>
                  </a:lnTo>
                  <a:lnTo>
                    <a:pt x="1896" y="2"/>
                  </a:lnTo>
                  <a:lnTo>
                    <a:pt x="1808" y="0"/>
                  </a:lnTo>
                  <a:lnTo>
                    <a:pt x="1722" y="2"/>
                  </a:lnTo>
                  <a:lnTo>
                    <a:pt x="1635" y="8"/>
                  </a:lnTo>
                  <a:lnTo>
                    <a:pt x="1548" y="19"/>
                  </a:lnTo>
                  <a:lnTo>
                    <a:pt x="1463" y="33"/>
                  </a:lnTo>
                  <a:lnTo>
                    <a:pt x="1378" y="51"/>
                  </a:lnTo>
                  <a:lnTo>
                    <a:pt x="1294" y="75"/>
                  </a:lnTo>
                  <a:lnTo>
                    <a:pt x="1210" y="101"/>
                  </a:lnTo>
                  <a:lnTo>
                    <a:pt x="1128" y="133"/>
                  </a:lnTo>
                  <a:lnTo>
                    <a:pt x="1047" y="167"/>
                  </a:lnTo>
                  <a:lnTo>
                    <a:pt x="968" y="207"/>
                  </a:lnTo>
                  <a:lnTo>
                    <a:pt x="889" y="250"/>
                  </a:lnTo>
                  <a:lnTo>
                    <a:pt x="813" y="298"/>
                  </a:lnTo>
                  <a:lnTo>
                    <a:pt x="739" y="350"/>
                  </a:lnTo>
                  <a:lnTo>
                    <a:pt x="667" y="406"/>
                  </a:lnTo>
                  <a:lnTo>
                    <a:pt x="597" y="465"/>
                  </a:lnTo>
                  <a:lnTo>
                    <a:pt x="530" y="529"/>
                  </a:lnTo>
                  <a:lnTo>
                    <a:pt x="466" y="596"/>
                  </a:lnTo>
                  <a:lnTo>
                    <a:pt x="406" y="666"/>
                  </a:lnTo>
                  <a:lnTo>
                    <a:pt x="350" y="738"/>
                  </a:lnTo>
                  <a:lnTo>
                    <a:pt x="298" y="813"/>
                  </a:lnTo>
                  <a:lnTo>
                    <a:pt x="251" y="889"/>
                  </a:lnTo>
                  <a:lnTo>
                    <a:pt x="207" y="967"/>
                  </a:lnTo>
                  <a:lnTo>
                    <a:pt x="167" y="1046"/>
                  </a:lnTo>
                  <a:lnTo>
                    <a:pt x="133" y="1127"/>
                  </a:lnTo>
                  <a:lnTo>
                    <a:pt x="101" y="1209"/>
                  </a:lnTo>
                  <a:lnTo>
                    <a:pt x="75" y="1293"/>
                  </a:lnTo>
                  <a:lnTo>
                    <a:pt x="52" y="1377"/>
                  </a:lnTo>
                  <a:lnTo>
                    <a:pt x="33" y="1462"/>
                  </a:lnTo>
                  <a:lnTo>
                    <a:pt x="19" y="1548"/>
                  </a:lnTo>
                  <a:lnTo>
                    <a:pt x="8" y="1634"/>
                  </a:lnTo>
                  <a:lnTo>
                    <a:pt x="2" y="1721"/>
                  </a:lnTo>
                  <a:lnTo>
                    <a:pt x="0" y="1807"/>
                  </a:lnTo>
                  <a:lnTo>
                    <a:pt x="2" y="1895"/>
                  </a:lnTo>
                  <a:lnTo>
                    <a:pt x="8" y="1981"/>
                  </a:lnTo>
                  <a:lnTo>
                    <a:pt x="19" y="2067"/>
                  </a:lnTo>
                  <a:lnTo>
                    <a:pt x="33" y="2152"/>
                  </a:lnTo>
                  <a:lnTo>
                    <a:pt x="52" y="2238"/>
                  </a:lnTo>
                  <a:lnTo>
                    <a:pt x="75" y="2322"/>
                  </a:lnTo>
                  <a:lnTo>
                    <a:pt x="101" y="2405"/>
                  </a:lnTo>
                  <a:lnTo>
                    <a:pt x="133" y="2487"/>
                  </a:lnTo>
                  <a:lnTo>
                    <a:pt x="167" y="2569"/>
                  </a:lnTo>
                  <a:lnTo>
                    <a:pt x="207" y="2648"/>
                  </a:lnTo>
                  <a:lnTo>
                    <a:pt x="251" y="2726"/>
                  </a:lnTo>
                  <a:lnTo>
                    <a:pt x="298" y="2802"/>
                  </a:lnTo>
                  <a:lnTo>
                    <a:pt x="350" y="2876"/>
                  </a:lnTo>
                  <a:lnTo>
                    <a:pt x="406" y="2948"/>
                  </a:lnTo>
                  <a:lnTo>
                    <a:pt x="466" y="3018"/>
                  </a:lnTo>
                  <a:lnTo>
                    <a:pt x="530" y="3085"/>
                  </a:lnTo>
                  <a:close/>
                </a:path>
              </a:pathLst>
            </a:custGeom>
            <a:grp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72" name="淘宝店chenying0907 8"/>
            <p:cNvSpPr>
              <a:spLocks/>
            </p:cNvSpPr>
            <p:nvPr/>
          </p:nvSpPr>
          <p:spPr bwMode="auto">
            <a:xfrm>
              <a:off x="4638021" y="2912708"/>
              <a:ext cx="934158" cy="968712"/>
            </a:xfrm>
            <a:custGeom>
              <a:avLst/>
              <a:gdLst>
                <a:gd name="T0" fmla="*/ 1915 w 6050"/>
                <a:gd name="T1" fmla="*/ 4346 h 6277"/>
                <a:gd name="T2" fmla="*/ 1809 w 6050"/>
                <a:gd name="T3" fmla="*/ 4400 h 6277"/>
                <a:gd name="T4" fmla="*/ 1702 w 6050"/>
                <a:gd name="T5" fmla="*/ 4452 h 6277"/>
                <a:gd name="T6" fmla="*/ 1593 w 6050"/>
                <a:gd name="T7" fmla="*/ 4502 h 6277"/>
                <a:gd name="T8" fmla="*/ 1483 w 6050"/>
                <a:gd name="T9" fmla="*/ 4550 h 6277"/>
                <a:gd name="T10" fmla="*/ 1373 w 6050"/>
                <a:gd name="T11" fmla="*/ 4594 h 6277"/>
                <a:gd name="T12" fmla="*/ 1260 w 6050"/>
                <a:gd name="T13" fmla="*/ 4637 h 6277"/>
                <a:gd name="T14" fmla="*/ 1146 w 6050"/>
                <a:gd name="T15" fmla="*/ 4676 h 6277"/>
                <a:gd name="T16" fmla="*/ 1031 w 6050"/>
                <a:gd name="T17" fmla="*/ 4714 h 6277"/>
                <a:gd name="T18" fmla="*/ 916 w 6050"/>
                <a:gd name="T19" fmla="*/ 4750 h 6277"/>
                <a:gd name="T20" fmla="*/ 799 w 6050"/>
                <a:gd name="T21" fmla="*/ 4781 h 6277"/>
                <a:gd name="T22" fmla="*/ 681 w 6050"/>
                <a:gd name="T23" fmla="*/ 4811 h 6277"/>
                <a:gd name="T24" fmla="*/ 561 w 6050"/>
                <a:gd name="T25" fmla="*/ 4838 h 6277"/>
                <a:gd name="T26" fmla="*/ 441 w 6050"/>
                <a:gd name="T27" fmla="*/ 4862 h 6277"/>
                <a:gd name="T28" fmla="*/ 320 w 6050"/>
                <a:gd name="T29" fmla="*/ 4884 h 6277"/>
                <a:gd name="T30" fmla="*/ 199 w 6050"/>
                <a:gd name="T31" fmla="*/ 4903 h 6277"/>
                <a:gd name="T32" fmla="*/ 76 w 6050"/>
                <a:gd name="T33" fmla="*/ 4918 h 6277"/>
                <a:gd name="T34" fmla="*/ 370 w 6050"/>
                <a:gd name="T35" fmla="*/ 6244 h 6277"/>
                <a:gd name="T36" fmla="*/ 947 w 6050"/>
                <a:gd name="T37" fmla="*/ 6137 h 6277"/>
                <a:gd name="T38" fmla="*/ 1505 w 6050"/>
                <a:gd name="T39" fmla="*/ 5983 h 6277"/>
                <a:gd name="T40" fmla="*/ 2042 w 6050"/>
                <a:gd name="T41" fmla="*/ 5782 h 6277"/>
                <a:gd name="T42" fmla="*/ 2556 w 6050"/>
                <a:gd name="T43" fmla="*/ 5536 h 6277"/>
                <a:gd name="T44" fmla="*/ 3044 w 6050"/>
                <a:gd name="T45" fmla="*/ 5250 h 6277"/>
                <a:gd name="T46" fmla="*/ 3504 w 6050"/>
                <a:gd name="T47" fmla="*/ 4924 h 6277"/>
                <a:gd name="T48" fmla="*/ 3935 w 6050"/>
                <a:gd name="T49" fmla="*/ 4561 h 6277"/>
                <a:gd name="T50" fmla="*/ 4333 w 6050"/>
                <a:gd name="T51" fmla="*/ 4164 h 6277"/>
                <a:gd name="T52" fmla="*/ 4696 w 6050"/>
                <a:gd name="T53" fmla="*/ 3734 h 6277"/>
                <a:gd name="T54" fmla="*/ 5022 w 6050"/>
                <a:gd name="T55" fmla="*/ 3273 h 6277"/>
                <a:gd name="T56" fmla="*/ 5309 w 6050"/>
                <a:gd name="T57" fmla="*/ 2785 h 6277"/>
                <a:gd name="T58" fmla="*/ 5553 w 6050"/>
                <a:gd name="T59" fmla="*/ 2271 h 6277"/>
                <a:gd name="T60" fmla="*/ 5754 w 6050"/>
                <a:gd name="T61" fmla="*/ 1734 h 6277"/>
                <a:gd name="T62" fmla="*/ 5910 w 6050"/>
                <a:gd name="T63" fmla="*/ 1177 h 6277"/>
                <a:gd name="T64" fmla="*/ 6015 w 6050"/>
                <a:gd name="T65" fmla="*/ 600 h 6277"/>
                <a:gd name="T66" fmla="*/ 4690 w 6050"/>
                <a:gd name="T67" fmla="*/ 306 h 6277"/>
                <a:gd name="T68" fmla="*/ 4664 w 6050"/>
                <a:gd name="T69" fmla="*/ 496 h 6277"/>
                <a:gd name="T70" fmla="*/ 4631 w 6050"/>
                <a:gd name="T71" fmla="*/ 682 h 6277"/>
                <a:gd name="T72" fmla="*/ 4593 w 6050"/>
                <a:gd name="T73" fmla="*/ 868 h 6277"/>
                <a:gd name="T74" fmla="*/ 4547 w 6050"/>
                <a:gd name="T75" fmla="*/ 1050 h 6277"/>
                <a:gd name="T76" fmla="*/ 4495 w 6050"/>
                <a:gd name="T77" fmla="*/ 1231 h 6277"/>
                <a:gd name="T78" fmla="*/ 4437 w 6050"/>
                <a:gd name="T79" fmla="*/ 1407 h 6277"/>
                <a:gd name="T80" fmla="*/ 4374 w 6050"/>
                <a:gd name="T81" fmla="*/ 1582 h 6277"/>
                <a:gd name="T82" fmla="*/ 4304 w 6050"/>
                <a:gd name="T83" fmla="*/ 1753 h 6277"/>
                <a:gd name="T84" fmla="*/ 1690 w 6050"/>
                <a:gd name="T85" fmla="*/ 0 h 6277"/>
                <a:gd name="T86" fmla="*/ 618 w 6050"/>
                <a:gd name="T87" fmla="*/ 3998 h 6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50" h="6277">
                  <a:moveTo>
                    <a:pt x="618" y="3998"/>
                  </a:moveTo>
                  <a:lnTo>
                    <a:pt x="1915" y="4346"/>
                  </a:lnTo>
                  <a:lnTo>
                    <a:pt x="1862" y="4374"/>
                  </a:lnTo>
                  <a:lnTo>
                    <a:pt x="1809" y="4400"/>
                  </a:lnTo>
                  <a:lnTo>
                    <a:pt x="1755" y="4427"/>
                  </a:lnTo>
                  <a:lnTo>
                    <a:pt x="1702" y="4452"/>
                  </a:lnTo>
                  <a:lnTo>
                    <a:pt x="1648" y="4478"/>
                  </a:lnTo>
                  <a:lnTo>
                    <a:pt x="1593" y="4502"/>
                  </a:lnTo>
                  <a:lnTo>
                    <a:pt x="1538" y="4526"/>
                  </a:lnTo>
                  <a:lnTo>
                    <a:pt x="1483" y="4550"/>
                  </a:lnTo>
                  <a:lnTo>
                    <a:pt x="1427" y="4572"/>
                  </a:lnTo>
                  <a:lnTo>
                    <a:pt x="1373" y="4594"/>
                  </a:lnTo>
                  <a:lnTo>
                    <a:pt x="1316" y="4616"/>
                  </a:lnTo>
                  <a:lnTo>
                    <a:pt x="1260" y="4637"/>
                  </a:lnTo>
                  <a:lnTo>
                    <a:pt x="1203" y="4657"/>
                  </a:lnTo>
                  <a:lnTo>
                    <a:pt x="1146" y="4676"/>
                  </a:lnTo>
                  <a:lnTo>
                    <a:pt x="1089" y="4696"/>
                  </a:lnTo>
                  <a:lnTo>
                    <a:pt x="1031" y="4714"/>
                  </a:lnTo>
                  <a:lnTo>
                    <a:pt x="973" y="4732"/>
                  </a:lnTo>
                  <a:lnTo>
                    <a:pt x="916" y="4750"/>
                  </a:lnTo>
                  <a:lnTo>
                    <a:pt x="858" y="4766"/>
                  </a:lnTo>
                  <a:lnTo>
                    <a:pt x="799" y="4781"/>
                  </a:lnTo>
                  <a:lnTo>
                    <a:pt x="740" y="4796"/>
                  </a:lnTo>
                  <a:lnTo>
                    <a:pt x="681" y="4811"/>
                  </a:lnTo>
                  <a:lnTo>
                    <a:pt x="621" y="4825"/>
                  </a:lnTo>
                  <a:lnTo>
                    <a:pt x="561" y="4838"/>
                  </a:lnTo>
                  <a:lnTo>
                    <a:pt x="501" y="4850"/>
                  </a:lnTo>
                  <a:lnTo>
                    <a:pt x="441" y="4862"/>
                  </a:lnTo>
                  <a:lnTo>
                    <a:pt x="381" y="4873"/>
                  </a:lnTo>
                  <a:lnTo>
                    <a:pt x="320" y="4884"/>
                  </a:lnTo>
                  <a:lnTo>
                    <a:pt x="260" y="4894"/>
                  </a:lnTo>
                  <a:lnTo>
                    <a:pt x="199" y="4903"/>
                  </a:lnTo>
                  <a:lnTo>
                    <a:pt x="138" y="4911"/>
                  </a:lnTo>
                  <a:lnTo>
                    <a:pt x="76" y="4918"/>
                  </a:lnTo>
                  <a:lnTo>
                    <a:pt x="76" y="6277"/>
                  </a:lnTo>
                  <a:lnTo>
                    <a:pt x="370" y="6244"/>
                  </a:lnTo>
                  <a:lnTo>
                    <a:pt x="661" y="6196"/>
                  </a:lnTo>
                  <a:lnTo>
                    <a:pt x="947" y="6137"/>
                  </a:lnTo>
                  <a:lnTo>
                    <a:pt x="1228" y="6066"/>
                  </a:lnTo>
                  <a:lnTo>
                    <a:pt x="1505" y="5983"/>
                  </a:lnTo>
                  <a:lnTo>
                    <a:pt x="1776" y="5887"/>
                  </a:lnTo>
                  <a:lnTo>
                    <a:pt x="2042" y="5782"/>
                  </a:lnTo>
                  <a:lnTo>
                    <a:pt x="2302" y="5664"/>
                  </a:lnTo>
                  <a:lnTo>
                    <a:pt x="2556" y="5536"/>
                  </a:lnTo>
                  <a:lnTo>
                    <a:pt x="2803" y="5398"/>
                  </a:lnTo>
                  <a:lnTo>
                    <a:pt x="3044" y="5250"/>
                  </a:lnTo>
                  <a:lnTo>
                    <a:pt x="3278" y="5092"/>
                  </a:lnTo>
                  <a:lnTo>
                    <a:pt x="3504" y="4924"/>
                  </a:lnTo>
                  <a:lnTo>
                    <a:pt x="3723" y="4748"/>
                  </a:lnTo>
                  <a:lnTo>
                    <a:pt x="3935" y="4561"/>
                  </a:lnTo>
                  <a:lnTo>
                    <a:pt x="4138" y="4367"/>
                  </a:lnTo>
                  <a:lnTo>
                    <a:pt x="4333" y="4164"/>
                  </a:lnTo>
                  <a:lnTo>
                    <a:pt x="4519" y="3953"/>
                  </a:lnTo>
                  <a:lnTo>
                    <a:pt x="4696" y="3734"/>
                  </a:lnTo>
                  <a:lnTo>
                    <a:pt x="4864" y="3507"/>
                  </a:lnTo>
                  <a:lnTo>
                    <a:pt x="5022" y="3273"/>
                  </a:lnTo>
                  <a:lnTo>
                    <a:pt x="5171" y="3032"/>
                  </a:lnTo>
                  <a:lnTo>
                    <a:pt x="5309" y="2785"/>
                  </a:lnTo>
                  <a:lnTo>
                    <a:pt x="5437" y="2531"/>
                  </a:lnTo>
                  <a:lnTo>
                    <a:pt x="5553" y="2271"/>
                  </a:lnTo>
                  <a:lnTo>
                    <a:pt x="5660" y="2006"/>
                  </a:lnTo>
                  <a:lnTo>
                    <a:pt x="5754" y="1734"/>
                  </a:lnTo>
                  <a:lnTo>
                    <a:pt x="5838" y="1458"/>
                  </a:lnTo>
                  <a:lnTo>
                    <a:pt x="5910" y="1177"/>
                  </a:lnTo>
                  <a:lnTo>
                    <a:pt x="5969" y="891"/>
                  </a:lnTo>
                  <a:lnTo>
                    <a:pt x="6015" y="600"/>
                  </a:lnTo>
                  <a:lnTo>
                    <a:pt x="6050" y="306"/>
                  </a:lnTo>
                  <a:lnTo>
                    <a:pt x="4690" y="306"/>
                  </a:lnTo>
                  <a:lnTo>
                    <a:pt x="4678" y="401"/>
                  </a:lnTo>
                  <a:lnTo>
                    <a:pt x="4664" y="496"/>
                  </a:lnTo>
                  <a:lnTo>
                    <a:pt x="4649" y="589"/>
                  </a:lnTo>
                  <a:lnTo>
                    <a:pt x="4631" y="682"/>
                  </a:lnTo>
                  <a:lnTo>
                    <a:pt x="4613" y="776"/>
                  </a:lnTo>
                  <a:lnTo>
                    <a:pt x="4593" y="868"/>
                  </a:lnTo>
                  <a:lnTo>
                    <a:pt x="4570" y="960"/>
                  </a:lnTo>
                  <a:lnTo>
                    <a:pt x="4547" y="1050"/>
                  </a:lnTo>
                  <a:lnTo>
                    <a:pt x="4523" y="1140"/>
                  </a:lnTo>
                  <a:lnTo>
                    <a:pt x="4495" y="1231"/>
                  </a:lnTo>
                  <a:lnTo>
                    <a:pt x="4468" y="1319"/>
                  </a:lnTo>
                  <a:lnTo>
                    <a:pt x="4437" y="1407"/>
                  </a:lnTo>
                  <a:lnTo>
                    <a:pt x="4407" y="1494"/>
                  </a:lnTo>
                  <a:lnTo>
                    <a:pt x="4374" y="1582"/>
                  </a:lnTo>
                  <a:lnTo>
                    <a:pt x="4340" y="1668"/>
                  </a:lnTo>
                  <a:lnTo>
                    <a:pt x="4304" y="1753"/>
                  </a:lnTo>
                  <a:lnTo>
                    <a:pt x="4000" y="619"/>
                  </a:lnTo>
                  <a:lnTo>
                    <a:pt x="1690" y="0"/>
                  </a:lnTo>
                  <a:lnTo>
                    <a:pt x="0" y="1690"/>
                  </a:lnTo>
                  <a:lnTo>
                    <a:pt x="618" y="3998"/>
                  </a:lnTo>
                  <a:close/>
                </a:path>
              </a:pathLst>
            </a:custGeom>
            <a:grp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淘宝店chenying0907 72"/>
          <p:cNvGrpSpPr/>
          <p:nvPr/>
        </p:nvGrpSpPr>
        <p:grpSpPr>
          <a:xfrm>
            <a:off x="4760659" y="1571379"/>
            <a:ext cx="1179258" cy="1178397"/>
            <a:chOff x="4638021" y="1593533"/>
            <a:chExt cx="1187134" cy="1185900"/>
          </a:xfrm>
          <a:solidFill>
            <a:schemeClr val="accent1"/>
          </a:solidFill>
          <a:effectLst/>
        </p:grpSpPr>
        <p:sp>
          <p:nvSpPr>
            <p:cNvPr id="75" name="淘宝店chenying0907 9"/>
            <p:cNvSpPr>
              <a:spLocks/>
            </p:cNvSpPr>
            <p:nvPr/>
          </p:nvSpPr>
          <p:spPr bwMode="auto">
            <a:xfrm>
              <a:off x="4638021" y="1846509"/>
              <a:ext cx="934158" cy="932924"/>
            </a:xfrm>
            <a:custGeom>
              <a:avLst/>
              <a:gdLst>
                <a:gd name="T0" fmla="*/ 76 w 6050"/>
                <a:gd name="T1" fmla="*/ 1359 h 6048"/>
                <a:gd name="T2" fmla="*/ 277 w 6050"/>
                <a:gd name="T3" fmla="*/ 1387 h 6048"/>
                <a:gd name="T4" fmla="*/ 477 w 6050"/>
                <a:gd name="T5" fmla="*/ 1422 h 6048"/>
                <a:gd name="T6" fmla="*/ 673 w 6050"/>
                <a:gd name="T7" fmla="*/ 1465 h 6048"/>
                <a:gd name="T8" fmla="*/ 867 w 6050"/>
                <a:gd name="T9" fmla="*/ 1515 h 6048"/>
                <a:gd name="T10" fmla="*/ 1058 w 6050"/>
                <a:gd name="T11" fmla="*/ 1571 h 6048"/>
                <a:gd name="T12" fmla="*/ 1246 w 6050"/>
                <a:gd name="T13" fmla="*/ 1635 h 6048"/>
                <a:gd name="T14" fmla="*/ 1429 w 6050"/>
                <a:gd name="T15" fmla="*/ 1706 h 6048"/>
                <a:gd name="T16" fmla="*/ 1610 w 6050"/>
                <a:gd name="T17" fmla="*/ 1784 h 6048"/>
                <a:gd name="T18" fmla="*/ 0 w 6050"/>
                <a:gd name="T19" fmla="*/ 4358 h 6048"/>
                <a:gd name="T20" fmla="*/ 4000 w 6050"/>
                <a:gd name="T21" fmla="*/ 5429 h 6048"/>
                <a:gd name="T22" fmla="*/ 4305 w 6050"/>
                <a:gd name="T23" fmla="*/ 4527 h 6048"/>
                <a:gd name="T24" fmla="*/ 4379 w 6050"/>
                <a:gd name="T25" fmla="*/ 4710 h 6048"/>
                <a:gd name="T26" fmla="*/ 4446 w 6050"/>
                <a:gd name="T27" fmla="*/ 4896 h 6048"/>
                <a:gd name="T28" fmla="*/ 4507 w 6050"/>
                <a:gd name="T29" fmla="*/ 5085 h 6048"/>
                <a:gd name="T30" fmla="*/ 4560 w 6050"/>
                <a:gd name="T31" fmla="*/ 5277 h 6048"/>
                <a:gd name="T32" fmla="*/ 4607 w 6050"/>
                <a:gd name="T33" fmla="*/ 5472 h 6048"/>
                <a:gd name="T34" fmla="*/ 4646 w 6050"/>
                <a:gd name="T35" fmla="*/ 5670 h 6048"/>
                <a:gd name="T36" fmla="*/ 4677 w 6050"/>
                <a:gd name="T37" fmla="*/ 5871 h 6048"/>
                <a:gd name="T38" fmla="*/ 6050 w 6050"/>
                <a:gd name="T39" fmla="*/ 5972 h 6048"/>
                <a:gd name="T40" fmla="*/ 5969 w 6050"/>
                <a:gd name="T41" fmla="*/ 5387 h 6048"/>
                <a:gd name="T42" fmla="*/ 5838 w 6050"/>
                <a:gd name="T43" fmla="*/ 4819 h 6048"/>
                <a:gd name="T44" fmla="*/ 5660 w 6050"/>
                <a:gd name="T45" fmla="*/ 4272 h 6048"/>
                <a:gd name="T46" fmla="*/ 5437 w 6050"/>
                <a:gd name="T47" fmla="*/ 3747 h 6048"/>
                <a:gd name="T48" fmla="*/ 5171 w 6050"/>
                <a:gd name="T49" fmla="*/ 3245 h 6048"/>
                <a:gd name="T50" fmla="*/ 4864 w 6050"/>
                <a:gd name="T51" fmla="*/ 2771 h 6048"/>
                <a:gd name="T52" fmla="*/ 4519 w 6050"/>
                <a:gd name="T53" fmla="*/ 2326 h 6048"/>
                <a:gd name="T54" fmla="*/ 4138 w 6050"/>
                <a:gd name="T55" fmla="*/ 1912 h 6048"/>
                <a:gd name="T56" fmla="*/ 3723 w 6050"/>
                <a:gd name="T57" fmla="*/ 1531 h 6048"/>
                <a:gd name="T58" fmla="*/ 3278 w 6050"/>
                <a:gd name="T59" fmla="*/ 1186 h 6048"/>
                <a:gd name="T60" fmla="*/ 2803 w 6050"/>
                <a:gd name="T61" fmla="*/ 879 h 6048"/>
                <a:gd name="T62" fmla="*/ 2302 w 6050"/>
                <a:gd name="T63" fmla="*/ 613 h 6048"/>
                <a:gd name="T64" fmla="*/ 1776 w 6050"/>
                <a:gd name="T65" fmla="*/ 390 h 6048"/>
                <a:gd name="T66" fmla="*/ 1228 w 6050"/>
                <a:gd name="T67" fmla="*/ 212 h 6048"/>
                <a:gd name="T68" fmla="*/ 661 w 6050"/>
                <a:gd name="T69" fmla="*/ 81 h 6048"/>
                <a:gd name="T70" fmla="*/ 76 w 6050"/>
                <a:gd name="T71" fmla="*/ 0 h 6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50" h="6048">
                  <a:moveTo>
                    <a:pt x="76" y="0"/>
                  </a:moveTo>
                  <a:lnTo>
                    <a:pt x="76" y="1359"/>
                  </a:lnTo>
                  <a:lnTo>
                    <a:pt x="176" y="1373"/>
                  </a:lnTo>
                  <a:lnTo>
                    <a:pt x="277" y="1387"/>
                  </a:lnTo>
                  <a:lnTo>
                    <a:pt x="377" y="1404"/>
                  </a:lnTo>
                  <a:lnTo>
                    <a:pt x="477" y="1422"/>
                  </a:lnTo>
                  <a:lnTo>
                    <a:pt x="575" y="1443"/>
                  </a:lnTo>
                  <a:lnTo>
                    <a:pt x="673" y="1465"/>
                  </a:lnTo>
                  <a:lnTo>
                    <a:pt x="770" y="1489"/>
                  </a:lnTo>
                  <a:lnTo>
                    <a:pt x="867" y="1515"/>
                  </a:lnTo>
                  <a:lnTo>
                    <a:pt x="962" y="1542"/>
                  </a:lnTo>
                  <a:lnTo>
                    <a:pt x="1058" y="1571"/>
                  </a:lnTo>
                  <a:lnTo>
                    <a:pt x="1152" y="1603"/>
                  </a:lnTo>
                  <a:lnTo>
                    <a:pt x="1246" y="1635"/>
                  </a:lnTo>
                  <a:lnTo>
                    <a:pt x="1338" y="1670"/>
                  </a:lnTo>
                  <a:lnTo>
                    <a:pt x="1429" y="1706"/>
                  </a:lnTo>
                  <a:lnTo>
                    <a:pt x="1521" y="1744"/>
                  </a:lnTo>
                  <a:lnTo>
                    <a:pt x="1610" y="1784"/>
                  </a:lnTo>
                  <a:lnTo>
                    <a:pt x="618" y="2050"/>
                  </a:lnTo>
                  <a:lnTo>
                    <a:pt x="0" y="4358"/>
                  </a:lnTo>
                  <a:lnTo>
                    <a:pt x="1690" y="6048"/>
                  </a:lnTo>
                  <a:lnTo>
                    <a:pt x="4000" y="5429"/>
                  </a:lnTo>
                  <a:lnTo>
                    <a:pt x="4266" y="4437"/>
                  </a:lnTo>
                  <a:lnTo>
                    <a:pt x="4305" y="4527"/>
                  </a:lnTo>
                  <a:lnTo>
                    <a:pt x="4343" y="4619"/>
                  </a:lnTo>
                  <a:lnTo>
                    <a:pt x="4379" y="4710"/>
                  </a:lnTo>
                  <a:lnTo>
                    <a:pt x="4414" y="4802"/>
                  </a:lnTo>
                  <a:lnTo>
                    <a:pt x="4446" y="4896"/>
                  </a:lnTo>
                  <a:lnTo>
                    <a:pt x="4478" y="4990"/>
                  </a:lnTo>
                  <a:lnTo>
                    <a:pt x="4507" y="5085"/>
                  </a:lnTo>
                  <a:lnTo>
                    <a:pt x="4535" y="5181"/>
                  </a:lnTo>
                  <a:lnTo>
                    <a:pt x="4560" y="5277"/>
                  </a:lnTo>
                  <a:lnTo>
                    <a:pt x="4585" y="5375"/>
                  </a:lnTo>
                  <a:lnTo>
                    <a:pt x="4607" y="5472"/>
                  </a:lnTo>
                  <a:lnTo>
                    <a:pt x="4627" y="5571"/>
                  </a:lnTo>
                  <a:lnTo>
                    <a:pt x="4646" y="5670"/>
                  </a:lnTo>
                  <a:lnTo>
                    <a:pt x="4663" y="5771"/>
                  </a:lnTo>
                  <a:lnTo>
                    <a:pt x="4677" y="5871"/>
                  </a:lnTo>
                  <a:lnTo>
                    <a:pt x="4690" y="5972"/>
                  </a:lnTo>
                  <a:lnTo>
                    <a:pt x="6050" y="5972"/>
                  </a:lnTo>
                  <a:lnTo>
                    <a:pt x="6015" y="5677"/>
                  </a:lnTo>
                  <a:lnTo>
                    <a:pt x="5969" y="5387"/>
                  </a:lnTo>
                  <a:lnTo>
                    <a:pt x="5910" y="5101"/>
                  </a:lnTo>
                  <a:lnTo>
                    <a:pt x="5838" y="4819"/>
                  </a:lnTo>
                  <a:lnTo>
                    <a:pt x="5754" y="4543"/>
                  </a:lnTo>
                  <a:lnTo>
                    <a:pt x="5660" y="4272"/>
                  </a:lnTo>
                  <a:lnTo>
                    <a:pt x="5553" y="4006"/>
                  </a:lnTo>
                  <a:lnTo>
                    <a:pt x="5437" y="3747"/>
                  </a:lnTo>
                  <a:lnTo>
                    <a:pt x="5309" y="3493"/>
                  </a:lnTo>
                  <a:lnTo>
                    <a:pt x="5171" y="3245"/>
                  </a:lnTo>
                  <a:lnTo>
                    <a:pt x="5022" y="3005"/>
                  </a:lnTo>
                  <a:lnTo>
                    <a:pt x="4864" y="2771"/>
                  </a:lnTo>
                  <a:lnTo>
                    <a:pt x="4696" y="2545"/>
                  </a:lnTo>
                  <a:lnTo>
                    <a:pt x="4519" y="2326"/>
                  </a:lnTo>
                  <a:lnTo>
                    <a:pt x="4333" y="2115"/>
                  </a:lnTo>
                  <a:lnTo>
                    <a:pt x="4138" y="1912"/>
                  </a:lnTo>
                  <a:lnTo>
                    <a:pt x="3935" y="1717"/>
                  </a:lnTo>
                  <a:lnTo>
                    <a:pt x="3723" y="1531"/>
                  </a:lnTo>
                  <a:lnTo>
                    <a:pt x="3504" y="1353"/>
                  </a:lnTo>
                  <a:lnTo>
                    <a:pt x="3278" y="1186"/>
                  </a:lnTo>
                  <a:lnTo>
                    <a:pt x="3044" y="1027"/>
                  </a:lnTo>
                  <a:lnTo>
                    <a:pt x="2803" y="879"/>
                  </a:lnTo>
                  <a:lnTo>
                    <a:pt x="2556" y="741"/>
                  </a:lnTo>
                  <a:lnTo>
                    <a:pt x="2302" y="613"/>
                  </a:lnTo>
                  <a:lnTo>
                    <a:pt x="2042" y="497"/>
                  </a:lnTo>
                  <a:lnTo>
                    <a:pt x="1776" y="390"/>
                  </a:lnTo>
                  <a:lnTo>
                    <a:pt x="1505" y="296"/>
                  </a:lnTo>
                  <a:lnTo>
                    <a:pt x="1228" y="212"/>
                  </a:lnTo>
                  <a:lnTo>
                    <a:pt x="947" y="140"/>
                  </a:lnTo>
                  <a:lnTo>
                    <a:pt x="661" y="81"/>
                  </a:lnTo>
                  <a:lnTo>
                    <a:pt x="370" y="35"/>
                  </a:lnTo>
                  <a:lnTo>
                    <a:pt x="76" y="0"/>
                  </a:lnTo>
                  <a:close/>
                </a:path>
              </a:pathLst>
            </a:custGeom>
            <a:grp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76" name="淘宝店chenying0907 10"/>
            <p:cNvSpPr>
              <a:spLocks/>
            </p:cNvSpPr>
            <p:nvPr/>
          </p:nvSpPr>
          <p:spPr bwMode="auto">
            <a:xfrm>
              <a:off x="5267375" y="1593533"/>
              <a:ext cx="557780" cy="557780"/>
            </a:xfrm>
            <a:custGeom>
              <a:avLst/>
              <a:gdLst>
                <a:gd name="T0" fmla="*/ 667 w 3617"/>
                <a:gd name="T1" fmla="*/ 3209 h 3615"/>
                <a:gd name="T2" fmla="*/ 889 w 3617"/>
                <a:gd name="T3" fmla="*/ 3365 h 3615"/>
                <a:gd name="T4" fmla="*/ 1128 w 3617"/>
                <a:gd name="T5" fmla="*/ 3482 h 3615"/>
                <a:gd name="T6" fmla="*/ 1378 w 3617"/>
                <a:gd name="T7" fmla="*/ 3564 h 3615"/>
                <a:gd name="T8" fmla="*/ 1635 w 3617"/>
                <a:gd name="T9" fmla="*/ 3607 h 3615"/>
                <a:gd name="T10" fmla="*/ 1896 w 3617"/>
                <a:gd name="T11" fmla="*/ 3613 h 3615"/>
                <a:gd name="T12" fmla="*/ 2154 w 3617"/>
                <a:gd name="T13" fmla="*/ 3582 h 3615"/>
                <a:gd name="T14" fmla="*/ 2407 w 3617"/>
                <a:gd name="T15" fmla="*/ 3514 h 3615"/>
                <a:gd name="T16" fmla="*/ 2649 w 3617"/>
                <a:gd name="T17" fmla="*/ 3408 h 3615"/>
                <a:gd name="T18" fmla="*/ 2878 w 3617"/>
                <a:gd name="T19" fmla="*/ 3265 h 3615"/>
                <a:gd name="T20" fmla="*/ 3087 w 3617"/>
                <a:gd name="T21" fmla="*/ 3086 h 3615"/>
                <a:gd name="T22" fmla="*/ 3268 w 3617"/>
                <a:gd name="T23" fmla="*/ 2877 h 3615"/>
                <a:gd name="T24" fmla="*/ 3410 w 3617"/>
                <a:gd name="T25" fmla="*/ 2648 h 3615"/>
                <a:gd name="T26" fmla="*/ 3515 w 3617"/>
                <a:gd name="T27" fmla="*/ 2406 h 3615"/>
                <a:gd name="T28" fmla="*/ 3583 w 3617"/>
                <a:gd name="T29" fmla="*/ 2153 h 3615"/>
                <a:gd name="T30" fmla="*/ 3615 w 3617"/>
                <a:gd name="T31" fmla="*/ 1894 h 3615"/>
                <a:gd name="T32" fmla="*/ 3609 w 3617"/>
                <a:gd name="T33" fmla="*/ 1634 h 3615"/>
                <a:gd name="T34" fmla="*/ 3565 w 3617"/>
                <a:gd name="T35" fmla="*/ 1377 h 3615"/>
                <a:gd name="T36" fmla="*/ 3485 w 3617"/>
                <a:gd name="T37" fmla="*/ 1128 h 3615"/>
                <a:gd name="T38" fmla="*/ 3366 w 3617"/>
                <a:gd name="T39" fmla="*/ 889 h 3615"/>
                <a:gd name="T40" fmla="*/ 3212 w 3617"/>
                <a:gd name="T41" fmla="*/ 667 h 3615"/>
                <a:gd name="T42" fmla="*/ 3020 w 3617"/>
                <a:gd name="T43" fmla="*/ 466 h 3615"/>
                <a:gd name="T44" fmla="*/ 2804 w 3617"/>
                <a:gd name="T45" fmla="*/ 297 h 3615"/>
                <a:gd name="T46" fmla="*/ 2570 w 3617"/>
                <a:gd name="T47" fmla="*/ 167 h 3615"/>
                <a:gd name="T48" fmla="*/ 2323 w 3617"/>
                <a:gd name="T49" fmla="*/ 74 h 3615"/>
                <a:gd name="T50" fmla="*/ 2068 w 3617"/>
                <a:gd name="T51" fmla="*/ 18 h 3615"/>
                <a:gd name="T52" fmla="*/ 1808 w 3617"/>
                <a:gd name="T53" fmla="*/ 0 h 3615"/>
                <a:gd name="T54" fmla="*/ 1548 w 3617"/>
                <a:gd name="T55" fmla="*/ 18 h 3615"/>
                <a:gd name="T56" fmla="*/ 1294 w 3617"/>
                <a:gd name="T57" fmla="*/ 74 h 3615"/>
                <a:gd name="T58" fmla="*/ 1047 w 3617"/>
                <a:gd name="T59" fmla="*/ 167 h 3615"/>
                <a:gd name="T60" fmla="*/ 813 w 3617"/>
                <a:gd name="T61" fmla="*/ 297 h 3615"/>
                <a:gd name="T62" fmla="*/ 597 w 3617"/>
                <a:gd name="T63" fmla="*/ 465 h 3615"/>
                <a:gd name="T64" fmla="*/ 406 w 3617"/>
                <a:gd name="T65" fmla="*/ 667 h 3615"/>
                <a:gd name="T66" fmla="*/ 251 w 3617"/>
                <a:gd name="T67" fmla="*/ 889 h 3615"/>
                <a:gd name="T68" fmla="*/ 133 w 3617"/>
                <a:gd name="T69" fmla="*/ 1128 h 3615"/>
                <a:gd name="T70" fmla="*/ 52 w 3617"/>
                <a:gd name="T71" fmla="*/ 1377 h 3615"/>
                <a:gd name="T72" fmla="*/ 8 w 3617"/>
                <a:gd name="T73" fmla="*/ 1634 h 3615"/>
                <a:gd name="T74" fmla="*/ 2 w 3617"/>
                <a:gd name="T75" fmla="*/ 1894 h 3615"/>
                <a:gd name="T76" fmla="*/ 33 w 3617"/>
                <a:gd name="T77" fmla="*/ 2153 h 3615"/>
                <a:gd name="T78" fmla="*/ 101 w 3617"/>
                <a:gd name="T79" fmla="*/ 2406 h 3615"/>
                <a:gd name="T80" fmla="*/ 207 w 3617"/>
                <a:gd name="T81" fmla="*/ 2648 h 3615"/>
                <a:gd name="T82" fmla="*/ 350 w 3617"/>
                <a:gd name="T83" fmla="*/ 2877 h 3615"/>
                <a:gd name="T84" fmla="*/ 530 w 3617"/>
                <a:gd name="T85" fmla="*/ 3086 h 3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7" h="3615">
                  <a:moveTo>
                    <a:pt x="530" y="3086"/>
                  </a:moveTo>
                  <a:lnTo>
                    <a:pt x="597" y="3150"/>
                  </a:lnTo>
                  <a:lnTo>
                    <a:pt x="667" y="3209"/>
                  </a:lnTo>
                  <a:lnTo>
                    <a:pt x="739" y="3265"/>
                  </a:lnTo>
                  <a:lnTo>
                    <a:pt x="813" y="3317"/>
                  </a:lnTo>
                  <a:lnTo>
                    <a:pt x="889" y="3365"/>
                  </a:lnTo>
                  <a:lnTo>
                    <a:pt x="968" y="3408"/>
                  </a:lnTo>
                  <a:lnTo>
                    <a:pt x="1047" y="3448"/>
                  </a:lnTo>
                  <a:lnTo>
                    <a:pt x="1128" y="3482"/>
                  </a:lnTo>
                  <a:lnTo>
                    <a:pt x="1210" y="3514"/>
                  </a:lnTo>
                  <a:lnTo>
                    <a:pt x="1294" y="3540"/>
                  </a:lnTo>
                  <a:lnTo>
                    <a:pt x="1378" y="3564"/>
                  </a:lnTo>
                  <a:lnTo>
                    <a:pt x="1463" y="3582"/>
                  </a:lnTo>
                  <a:lnTo>
                    <a:pt x="1549" y="3596"/>
                  </a:lnTo>
                  <a:lnTo>
                    <a:pt x="1635" y="3607"/>
                  </a:lnTo>
                  <a:lnTo>
                    <a:pt x="1722" y="3613"/>
                  </a:lnTo>
                  <a:lnTo>
                    <a:pt x="1808" y="3615"/>
                  </a:lnTo>
                  <a:lnTo>
                    <a:pt x="1896" y="3613"/>
                  </a:lnTo>
                  <a:lnTo>
                    <a:pt x="1982" y="3607"/>
                  </a:lnTo>
                  <a:lnTo>
                    <a:pt x="2068" y="3596"/>
                  </a:lnTo>
                  <a:lnTo>
                    <a:pt x="2154" y="3582"/>
                  </a:lnTo>
                  <a:lnTo>
                    <a:pt x="2239" y="3564"/>
                  </a:lnTo>
                  <a:lnTo>
                    <a:pt x="2323" y="3540"/>
                  </a:lnTo>
                  <a:lnTo>
                    <a:pt x="2407" y="3514"/>
                  </a:lnTo>
                  <a:lnTo>
                    <a:pt x="2489" y="3482"/>
                  </a:lnTo>
                  <a:lnTo>
                    <a:pt x="2570" y="3448"/>
                  </a:lnTo>
                  <a:lnTo>
                    <a:pt x="2649" y="3408"/>
                  </a:lnTo>
                  <a:lnTo>
                    <a:pt x="2727" y="3365"/>
                  </a:lnTo>
                  <a:lnTo>
                    <a:pt x="2804" y="3317"/>
                  </a:lnTo>
                  <a:lnTo>
                    <a:pt x="2878" y="3265"/>
                  </a:lnTo>
                  <a:lnTo>
                    <a:pt x="2950" y="3209"/>
                  </a:lnTo>
                  <a:lnTo>
                    <a:pt x="3020" y="3150"/>
                  </a:lnTo>
                  <a:lnTo>
                    <a:pt x="3087" y="3086"/>
                  </a:lnTo>
                  <a:lnTo>
                    <a:pt x="3152" y="3019"/>
                  </a:lnTo>
                  <a:lnTo>
                    <a:pt x="3212" y="2949"/>
                  </a:lnTo>
                  <a:lnTo>
                    <a:pt x="3268" y="2877"/>
                  </a:lnTo>
                  <a:lnTo>
                    <a:pt x="3319" y="2802"/>
                  </a:lnTo>
                  <a:lnTo>
                    <a:pt x="3366" y="2726"/>
                  </a:lnTo>
                  <a:lnTo>
                    <a:pt x="3410" y="2648"/>
                  </a:lnTo>
                  <a:lnTo>
                    <a:pt x="3449" y="2569"/>
                  </a:lnTo>
                  <a:lnTo>
                    <a:pt x="3485" y="2488"/>
                  </a:lnTo>
                  <a:lnTo>
                    <a:pt x="3515" y="2406"/>
                  </a:lnTo>
                  <a:lnTo>
                    <a:pt x="3543" y="2322"/>
                  </a:lnTo>
                  <a:lnTo>
                    <a:pt x="3565" y="2238"/>
                  </a:lnTo>
                  <a:lnTo>
                    <a:pt x="3583" y="2153"/>
                  </a:lnTo>
                  <a:lnTo>
                    <a:pt x="3599" y="2068"/>
                  </a:lnTo>
                  <a:lnTo>
                    <a:pt x="3609" y="1981"/>
                  </a:lnTo>
                  <a:lnTo>
                    <a:pt x="3615" y="1894"/>
                  </a:lnTo>
                  <a:lnTo>
                    <a:pt x="3617" y="1808"/>
                  </a:lnTo>
                  <a:lnTo>
                    <a:pt x="3615" y="1721"/>
                  </a:lnTo>
                  <a:lnTo>
                    <a:pt x="3609" y="1634"/>
                  </a:lnTo>
                  <a:lnTo>
                    <a:pt x="3599" y="1548"/>
                  </a:lnTo>
                  <a:lnTo>
                    <a:pt x="3583" y="1463"/>
                  </a:lnTo>
                  <a:lnTo>
                    <a:pt x="3565" y="1377"/>
                  </a:lnTo>
                  <a:lnTo>
                    <a:pt x="3543" y="1293"/>
                  </a:lnTo>
                  <a:lnTo>
                    <a:pt x="3515" y="1210"/>
                  </a:lnTo>
                  <a:lnTo>
                    <a:pt x="3485" y="1128"/>
                  </a:lnTo>
                  <a:lnTo>
                    <a:pt x="3449" y="1046"/>
                  </a:lnTo>
                  <a:lnTo>
                    <a:pt x="3410" y="967"/>
                  </a:lnTo>
                  <a:lnTo>
                    <a:pt x="3366" y="889"/>
                  </a:lnTo>
                  <a:lnTo>
                    <a:pt x="3319" y="813"/>
                  </a:lnTo>
                  <a:lnTo>
                    <a:pt x="3268" y="739"/>
                  </a:lnTo>
                  <a:lnTo>
                    <a:pt x="3212" y="667"/>
                  </a:lnTo>
                  <a:lnTo>
                    <a:pt x="3152" y="597"/>
                  </a:lnTo>
                  <a:lnTo>
                    <a:pt x="3087" y="530"/>
                  </a:lnTo>
                  <a:lnTo>
                    <a:pt x="3020" y="466"/>
                  </a:lnTo>
                  <a:lnTo>
                    <a:pt x="2950" y="405"/>
                  </a:lnTo>
                  <a:lnTo>
                    <a:pt x="2878" y="349"/>
                  </a:lnTo>
                  <a:lnTo>
                    <a:pt x="2804" y="297"/>
                  </a:lnTo>
                  <a:lnTo>
                    <a:pt x="2727" y="251"/>
                  </a:lnTo>
                  <a:lnTo>
                    <a:pt x="2649" y="207"/>
                  </a:lnTo>
                  <a:lnTo>
                    <a:pt x="2570" y="167"/>
                  </a:lnTo>
                  <a:lnTo>
                    <a:pt x="2489" y="132"/>
                  </a:lnTo>
                  <a:lnTo>
                    <a:pt x="2407" y="102"/>
                  </a:lnTo>
                  <a:lnTo>
                    <a:pt x="2323" y="74"/>
                  </a:lnTo>
                  <a:lnTo>
                    <a:pt x="2239" y="52"/>
                  </a:lnTo>
                  <a:lnTo>
                    <a:pt x="2154" y="33"/>
                  </a:lnTo>
                  <a:lnTo>
                    <a:pt x="2068" y="18"/>
                  </a:lnTo>
                  <a:lnTo>
                    <a:pt x="1982" y="8"/>
                  </a:lnTo>
                  <a:lnTo>
                    <a:pt x="1896" y="2"/>
                  </a:lnTo>
                  <a:lnTo>
                    <a:pt x="1808" y="0"/>
                  </a:lnTo>
                  <a:lnTo>
                    <a:pt x="1722" y="2"/>
                  </a:lnTo>
                  <a:lnTo>
                    <a:pt x="1635" y="8"/>
                  </a:lnTo>
                  <a:lnTo>
                    <a:pt x="1548" y="18"/>
                  </a:lnTo>
                  <a:lnTo>
                    <a:pt x="1463" y="33"/>
                  </a:lnTo>
                  <a:lnTo>
                    <a:pt x="1378" y="52"/>
                  </a:lnTo>
                  <a:lnTo>
                    <a:pt x="1294" y="74"/>
                  </a:lnTo>
                  <a:lnTo>
                    <a:pt x="1210" y="102"/>
                  </a:lnTo>
                  <a:lnTo>
                    <a:pt x="1128" y="132"/>
                  </a:lnTo>
                  <a:lnTo>
                    <a:pt x="1047" y="167"/>
                  </a:lnTo>
                  <a:lnTo>
                    <a:pt x="968" y="207"/>
                  </a:lnTo>
                  <a:lnTo>
                    <a:pt x="889" y="250"/>
                  </a:lnTo>
                  <a:lnTo>
                    <a:pt x="813" y="297"/>
                  </a:lnTo>
                  <a:lnTo>
                    <a:pt x="739" y="349"/>
                  </a:lnTo>
                  <a:lnTo>
                    <a:pt x="667" y="405"/>
                  </a:lnTo>
                  <a:lnTo>
                    <a:pt x="597" y="465"/>
                  </a:lnTo>
                  <a:lnTo>
                    <a:pt x="530" y="530"/>
                  </a:lnTo>
                  <a:lnTo>
                    <a:pt x="466" y="597"/>
                  </a:lnTo>
                  <a:lnTo>
                    <a:pt x="406" y="667"/>
                  </a:lnTo>
                  <a:lnTo>
                    <a:pt x="350" y="739"/>
                  </a:lnTo>
                  <a:lnTo>
                    <a:pt x="298" y="813"/>
                  </a:lnTo>
                  <a:lnTo>
                    <a:pt x="251" y="889"/>
                  </a:lnTo>
                  <a:lnTo>
                    <a:pt x="207" y="967"/>
                  </a:lnTo>
                  <a:lnTo>
                    <a:pt x="167" y="1046"/>
                  </a:lnTo>
                  <a:lnTo>
                    <a:pt x="133" y="1128"/>
                  </a:lnTo>
                  <a:lnTo>
                    <a:pt x="101" y="1210"/>
                  </a:lnTo>
                  <a:lnTo>
                    <a:pt x="75" y="1293"/>
                  </a:lnTo>
                  <a:lnTo>
                    <a:pt x="52" y="1377"/>
                  </a:lnTo>
                  <a:lnTo>
                    <a:pt x="33" y="1463"/>
                  </a:lnTo>
                  <a:lnTo>
                    <a:pt x="19" y="1548"/>
                  </a:lnTo>
                  <a:lnTo>
                    <a:pt x="8" y="1634"/>
                  </a:lnTo>
                  <a:lnTo>
                    <a:pt x="2" y="1720"/>
                  </a:lnTo>
                  <a:lnTo>
                    <a:pt x="0" y="1808"/>
                  </a:lnTo>
                  <a:lnTo>
                    <a:pt x="2" y="1894"/>
                  </a:lnTo>
                  <a:lnTo>
                    <a:pt x="8" y="1981"/>
                  </a:lnTo>
                  <a:lnTo>
                    <a:pt x="19" y="2068"/>
                  </a:lnTo>
                  <a:lnTo>
                    <a:pt x="33" y="2153"/>
                  </a:lnTo>
                  <a:lnTo>
                    <a:pt x="52" y="2238"/>
                  </a:lnTo>
                  <a:lnTo>
                    <a:pt x="75" y="2322"/>
                  </a:lnTo>
                  <a:lnTo>
                    <a:pt x="101" y="2406"/>
                  </a:lnTo>
                  <a:lnTo>
                    <a:pt x="133" y="2488"/>
                  </a:lnTo>
                  <a:lnTo>
                    <a:pt x="167" y="2569"/>
                  </a:lnTo>
                  <a:lnTo>
                    <a:pt x="207" y="2648"/>
                  </a:lnTo>
                  <a:lnTo>
                    <a:pt x="251" y="2726"/>
                  </a:lnTo>
                  <a:lnTo>
                    <a:pt x="298" y="2802"/>
                  </a:lnTo>
                  <a:lnTo>
                    <a:pt x="350" y="2877"/>
                  </a:lnTo>
                  <a:lnTo>
                    <a:pt x="406" y="2949"/>
                  </a:lnTo>
                  <a:lnTo>
                    <a:pt x="466" y="3019"/>
                  </a:lnTo>
                  <a:lnTo>
                    <a:pt x="530" y="3086"/>
                  </a:lnTo>
                  <a:close/>
                </a:path>
              </a:pathLst>
            </a:custGeom>
            <a:grp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6" name="淘宝店chenying0907 76"/>
          <p:cNvGrpSpPr/>
          <p:nvPr/>
        </p:nvGrpSpPr>
        <p:grpSpPr>
          <a:xfrm>
            <a:off x="3420072" y="1571379"/>
            <a:ext cx="1179257" cy="1178397"/>
            <a:chOff x="3318846" y="1593533"/>
            <a:chExt cx="1187133" cy="1185900"/>
          </a:xfrm>
          <a:solidFill>
            <a:schemeClr val="accent4"/>
          </a:solidFill>
          <a:effectLst/>
        </p:grpSpPr>
        <p:sp>
          <p:nvSpPr>
            <p:cNvPr id="79" name="淘宝店chenying0907 11"/>
            <p:cNvSpPr>
              <a:spLocks/>
            </p:cNvSpPr>
            <p:nvPr/>
          </p:nvSpPr>
          <p:spPr bwMode="auto">
            <a:xfrm>
              <a:off x="3537268" y="1846509"/>
              <a:ext cx="968711" cy="932924"/>
            </a:xfrm>
            <a:custGeom>
              <a:avLst/>
              <a:gdLst>
                <a:gd name="T0" fmla="*/ 1366 w 6279"/>
                <a:gd name="T1" fmla="*/ 5910 h 6048"/>
                <a:gd name="T2" fmla="*/ 1384 w 6279"/>
                <a:gd name="T3" fmla="*/ 5788 h 6048"/>
                <a:gd name="T4" fmla="*/ 1404 w 6279"/>
                <a:gd name="T5" fmla="*/ 5666 h 6048"/>
                <a:gd name="T6" fmla="*/ 1427 w 6279"/>
                <a:gd name="T7" fmla="*/ 5546 h 6048"/>
                <a:gd name="T8" fmla="*/ 1453 w 6279"/>
                <a:gd name="T9" fmla="*/ 5426 h 6048"/>
                <a:gd name="T10" fmla="*/ 1481 w 6279"/>
                <a:gd name="T11" fmla="*/ 5308 h 6048"/>
                <a:gd name="T12" fmla="*/ 1512 w 6279"/>
                <a:gd name="T13" fmla="*/ 5190 h 6048"/>
                <a:gd name="T14" fmla="*/ 1545 w 6279"/>
                <a:gd name="T15" fmla="*/ 5074 h 6048"/>
                <a:gd name="T16" fmla="*/ 1582 w 6279"/>
                <a:gd name="T17" fmla="*/ 4959 h 6048"/>
                <a:gd name="T18" fmla="*/ 1620 w 6279"/>
                <a:gd name="T19" fmla="*/ 4845 h 6048"/>
                <a:gd name="T20" fmla="*/ 1662 w 6279"/>
                <a:gd name="T21" fmla="*/ 4732 h 6048"/>
                <a:gd name="T22" fmla="*/ 1706 w 6279"/>
                <a:gd name="T23" fmla="*/ 4621 h 6048"/>
                <a:gd name="T24" fmla="*/ 1751 w 6279"/>
                <a:gd name="T25" fmla="*/ 4510 h 6048"/>
                <a:gd name="T26" fmla="*/ 1800 w 6279"/>
                <a:gd name="T27" fmla="*/ 4400 h 6048"/>
                <a:gd name="T28" fmla="*/ 1851 w 6279"/>
                <a:gd name="T29" fmla="*/ 4293 h 6048"/>
                <a:gd name="T30" fmla="*/ 1904 w 6279"/>
                <a:gd name="T31" fmla="*/ 4186 h 6048"/>
                <a:gd name="T32" fmla="*/ 2279 w 6279"/>
                <a:gd name="T33" fmla="*/ 5429 h 6048"/>
                <a:gd name="T34" fmla="*/ 6279 w 6279"/>
                <a:gd name="T35" fmla="*/ 4358 h 6048"/>
                <a:gd name="T36" fmla="*/ 4526 w 6279"/>
                <a:gd name="T37" fmla="*/ 1745 h 6048"/>
                <a:gd name="T38" fmla="*/ 4697 w 6279"/>
                <a:gd name="T39" fmla="*/ 1675 h 6048"/>
                <a:gd name="T40" fmla="*/ 4872 w 6279"/>
                <a:gd name="T41" fmla="*/ 1612 h 6048"/>
                <a:gd name="T42" fmla="*/ 5049 w 6279"/>
                <a:gd name="T43" fmla="*/ 1554 h 6048"/>
                <a:gd name="T44" fmla="*/ 5229 w 6279"/>
                <a:gd name="T45" fmla="*/ 1502 h 6048"/>
                <a:gd name="T46" fmla="*/ 5411 w 6279"/>
                <a:gd name="T47" fmla="*/ 1457 h 6048"/>
                <a:gd name="T48" fmla="*/ 5597 w 6279"/>
                <a:gd name="T49" fmla="*/ 1418 h 6048"/>
                <a:gd name="T50" fmla="*/ 5784 w 6279"/>
                <a:gd name="T51" fmla="*/ 1386 h 6048"/>
                <a:gd name="T52" fmla="*/ 5974 w 6279"/>
                <a:gd name="T53" fmla="*/ 1359 h 6048"/>
                <a:gd name="T54" fmla="*/ 5679 w 6279"/>
                <a:gd name="T55" fmla="*/ 35 h 6048"/>
                <a:gd name="T56" fmla="*/ 5102 w 6279"/>
                <a:gd name="T57" fmla="*/ 140 h 6048"/>
                <a:gd name="T58" fmla="*/ 4544 w 6279"/>
                <a:gd name="T59" fmla="*/ 296 h 6048"/>
                <a:gd name="T60" fmla="*/ 4008 w 6279"/>
                <a:gd name="T61" fmla="*/ 497 h 6048"/>
                <a:gd name="T62" fmla="*/ 3494 w 6279"/>
                <a:gd name="T63" fmla="*/ 741 h 6048"/>
                <a:gd name="T64" fmla="*/ 3005 w 6279"/>
                <a:gd name="T65" fmla="*/ 1027 h 6048"/>
                <a:gd name="T66" fmla="*/ 2544 w 6279"/>
                <a:gd name="T67" fmla="*/ 1353 h 6048"/>
                <a:gd name="T68" fmla="*/ 2114 w 6279"/>
                <a:gd name="T69" fmla="*/ 1717 h 6048"/>
                <a:gd name="T70" fmla="*/ 1717 w 6279"/>
                <a:gd name="T71" fmla="*/ 2115 h 6048"/>
                <a:gd name="T72" fmla="*/ 1353 w 6279"/>
                <a:gd name="T73" fmla="*/ 2545 h 6048"/>
                <a:gd name="T74" fmla="*/ 1027 w 6279"/>
                <a:gd name="T75" fmla="*/ 3005 h 6048"/>
                <a:gd name="T76" fmla="*/ 741 w 6279"/>
                <a:gd name="T77" fmla="*/ 3493 h 6048"/>
                <a:gd name="T78" fmla="*/ 495 w 6279"/>
                <a:gd name="T79" fmla="*/ 4006 h 6048"/>
                <a:gd name="T80" fmla="*/ 294 w 6279"/>
                <a:gd name="T81" fmla="*/ 4543 h 6048"/>
                <a:gd name="T82" fmla="*/ 140 w 6279"/>
                <a:gd name="T83" fmla="*/ 5101 h 6048"/>
                <a:gd name="T84" fmla="*/ 33 w 6279"/>
                <a:gd name="T85" fmla="*/ 5677 h 6048"/>
                <a:gd name="T86" fmla="*/ 1359 w 6279"/>
                <a:gd name="T87" fmla="*/ 5972 h 6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79" h="6048">
                  <a:moveTo>
                    <a:pt x="1359" y="5972"/>
                  </a:moveTo>
                  <a:lnTo>
                    <a:pt x="1366" y="5910"/>
                  </a:lnTo>
                  <a:lnTo>
                    <a:pt x="1375" y="5849"/>
                  </a:lnTo>
                  <a:lnTo>
                    <a:pt x="1384" y="5788"/>
                  </a:lnTo>
                  <a:lnTo>
                    <a:pt x="1394" y="5727"/>
                  </a:lnTo>
                  <a:lnTo>
                    <a:pt x="1404" y="5666"/>
                  </a:lnTo>
                  <a:lnTo>
                    <a:pt x="1415" y="5606"/>
                  </a:lnTo>
                  <a:lnTo>
                    <a:pt x="1427" y="5546"/>
                  </a:lnTo>
                  <a:lnTo>
                    <a:pt x="1440" y="5486"/>
                  </a:lnTo>
                  <a:lnTo>
                    <a:pt x="1453" y="5426"/>
                  </a:lnTo>
                  <a:lnTo>
                    <a:pt x="1466" y="5367"/>
                  </a:lnTo>
                  <a:lnTo>
                    <a:pt x="1481" y="5308"/>
                  </a:lnTo>
                  <a:lnTo>
                    <a:pt x="1496" y="5249"/>
                  </a:lnTo>
                  <a:lnTo>
                    <a:pt x="1512" y="5190"/>
                  </a:lnTo>
                  <a:lnTo>
                    <a:pt x="1528" y="5132"/>
                  </a:lnTo>
                  <a:lnTo>
                    <a:pt x="1545" y="5074"/>
                  </a:lnTo>
                  <a:lnTo>
                    <a:pt x="1563" y="5016"/>
                  </a:lnTo>
                  <a:lnTo>
                    <a:pt x="1582" y="4959"/>
                  </a:lnTo>
                  <a:lnTo>
                    <a:pt x="1601" y="4902"/>
                  </a:lnTo>
                  <a:lnTo>
                    <a:pt x="1620" y="4845"/>
                  </a:lnTo>
                  <a:lnTo>
                    <a:pt x="1641" y="4788"/>
                  </a:lnTo>
                  <a:lnTo>
                    <a:pt x="1662" y="4732"/>
                  </a:lnTo>
                  <a:lnTo>
                    <a:pt x="1683" y="4675"/>
                  </a:lnTo>
                  <a:lnTo>
                    <a:pt x="1706" y="4621"/>
                  </a:lnTo>
                  <a:lnTo>
                    <a:pt x="1728" y="4565"/>
                  </a:lnTo>
                  <a:lnTo>
                    <a:pt x="1751" y="4510"/>
                  </a:lnTo>
                  <a:lnTo>
                    <a:pt x="1776" y="4455"/>
                  </a:lnTo>
                  <a:lnTo>
                    <a:pt x="1800" y="4400"/>
                  </a:lnTo>
                  <a:lnTo>
                    <a:pt x="1825" y="4346"/>
                  </a:lnTo>
                  <a:lnTo>
                    <a:pt x="1851" y="4293"/>
                  </a:lnTo>
                  <a:lnTo>
                    <a:pt x="1877" y="4239"/>
                  </a:lnTo>
                  <a:lnTo>
                    <a:pt x="1904" y="4186"/>
                  </a:lnTo>
                  <a:lnTo>
                    <a:pt x="1932" y="4133"/>
                  </a:lnTo>
                  <a:lnTo>
                    <a:pt x="2279" y="5429"/>
                  </a:lnTo>
                  <a:lnTo>
                    <a:pt x="4589" y="6048"/>
                  </a:lnTo>
                  <a:lnTo>
                    <a:pt x="6279" y="4358"/>
                  </a:lnTo>
                  <a:lnTo>
                    <a:pt x="5661" y="2050"/>
                  </a:lnTo>
                  <a:lnTo>
                    <a:pt x="4526" y="1745"/>
                  </a:lnTo>
                  <a:lnTo>
                    <a:pt x="4611" y="1710"/>
                  </a:lnTo>
                  <a:lnTo>
                    <a:pt x="4697" y="1675"/>
                  </a:lnTo>
                  <a:lnTo>
                    <a:pt x="4785" y="1643"/>
                  </a:lnTo>
                  <a:lnTo>
                    <a:pt x="4872" y="1612"/>
                  </a:lnTo>
                  <a:lnTo>
                    <a:pt x="4960" y="1582"/>
                  </a:lnTo>
                  <a:lnTo>
                    <a:pt x="5049" y="1554"/>
                  </a:lnTo>
                  <a:lnTo>
                    <a:pt x="5139" y="1527"/>
                  </a:lnTo>
                  <a:lnTo>
                    <a:pt x="5229" y="1502"/>
                  </a:lnTo>
                  <a:lnTo>
                    <a:pt x="5320" y="1479"/>
                  </a:lnTo>
                  <a:lnTo>
                    <a:pt x="5411" y="1457"/>
                  </a:lnTo>
                  <a:lnTo>
                    <a:pt x="5504" y="1436"/>
                  </a:lnTo>
                  <a:lnTo>
                    <a:pt x="5597" y="1418"/>
                  </a:lnTo>
                  <a:lnTo>
                    <a:pt x="5690" y="1401"/>
                  </a:lnTo>
                  <a:lnTo>
                    <a:pt x="5784" y="1386"/>
                  </a:lnTo>
                  <a:lnTo>
                    <a:pt x="5878" y="1372"/>
                  </a:lnTo>
                  <a:lnTo>
                    <a:pt x="5974" y="1359"/>
                  </a:lnTo>
                  <a:lnTo>
                    <a:pt x="5974" y="0"/>
                  </a:lnTo>
                  <a:lnTo>
                    <a:pt x="5679" y="35"/>
                  </a:lnTo>
                  <a:lnTo>
                    <a:pt x="5389" y="81"/>
                  </a:lnTo>
                  <a:lnTo>
                    <a:pt x="5102" y="140"/>
                  </a:lnTo>
                  <a:lnTo>
                    <a:pt x="4821" y="212"/>
                  </a:lnTo>
                  <a:lnTo>
                    <a:pt x="4544" y="296"/>
                  </a:lnTo>
                  <a:lnTo>
                    <a:pt x="4273" y="390"/>
                  </a:lnTo>
                  <a:lnTo>
                    <a:pt x="4008" y="497"/>
                  </a:lnTo>
                  <a:lnTo>
                    <a:pt x="3748" y="613"/>
                  </a:lnTo>
                  <a:lnTo>
                    <a:pt x="3494" y="741"/>
                  </a:lnTo>
                  <a:lnTo>
                    <a:pt x="3246" y="879"/>
                  </a:lnTo>
                  <a:lnTo>
                    <a:pt x="3005" y="1027"/>
                  </a:lnTo>
                  <a:lnTo>
                    <a:pt x="2771" y="1186"/>
                  </a:lnTo>
                  <a:lnTo>
                    <a:pt x="2544" y="1353"/>
                  </a:lnTo>
                  <a:lnTo>
                    <a:pt x="2325" y="1531"/>
                  </a:lnTo>
                  <a:lnTo>
                    <a:pt x="2114" y="1717"/>
                  </a:lnTo>
                  <a:lnTo>
                    <a:pt x="1911" y="1912"/>
                  </a:lnTo>
                  <a:lnTo>
                    <a:pt x="1717" y="2115"/>
                  </a:lnTo>
                  <a:lnTo>
                    <a:pt x="1530" y="2326"/>
                  </a:lnTo>
                  <a:lnTo>
                    <a:pt x="1353" y="2545"/>
                  </a:lnTo>
                  <a:lnTo>
                    <a:pt x="1186" y="2771"/>
                  </a:lnTo>
                  <a:lnTo>
                    <a:pt x="1027" y="3005"/>
                  </a:lnTo>
                  <a:lnTo>
                    <a:pt x="879" y="3245"/>
                  </a:lnTo>
                  <a:lnTo>
                    <a:pt x="741" y="3493"/>
                  </a:lnTo>
                  <a:lnTo>
                    <a:pt x="613" y="3747"/>
                  </a:lnTo>
                  <a:lnTo>
                    <a:pt x="495" y="4006"/>
                  </a:lnTo>
                  <a:lnTo>
                    <a:pt x="390" y="4272"/>
                  </a:lnTo>
                  <a:lnTo>
                    <a:pt x="294" y="4543"/>
                  </a:lnTo>
                  <a:lnTo>
                    <a:pt x="211" y="4819"/>
                  </a:lnTo>
                  <a:lnTo>
                    <a:pt x="140" y="5101"/>
                  </a:lnTo>
                  <a:lnTo>
                    <a:pt x="81" y="5387"/>
                  </a:lnTo>
                  <a:lnTo>
                    <a:pt x="33" y="5677"/>
                  </a:lnTo>
                  <a:lnTo>
                    <a:pt x="0" y="5972"/>
                  </a:lnTo>
                  <a:lnTo>
                    <a:pt x="1359" y="5972"/>
                  </a:lnTo>
                  <a:close/>
                </a:path>
              </a:pathLst>
            </a:custGeom>
            <a:grp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80" name="淘宝店chenying0907 12"/>
            <p:cNvSpPr>
              <a:spLocks/>
            </p:cNvSpPr>
            <p:nvPr/>
          </p:nvSpPr>
          <p:spPr bwMode="auto">
            <a:xfrm>
              <a:off x="3318846" y="1593533"/>
              <a:ext cx="557780" cy="557780"/>
            </a:xfrm>
            <a:custGeom>
              <a:avLst/>
              <a:gdLst>
                <a:gd name="T0" fmla="*/ 667 w 3617"/>
                <a:gd name="T1" fmla="*/ 3209 h 3615"/>
                <a:gd name="T2" fmla="*/ 890 w 3617"/>
                <a:gd name="T3" fmla="*/ 3365 h 3615"/>
                <a:gd name="T4" fmla="*/ 1128 w 3617"/>
                <a:gd name="T5" fmla="*/ 3482 h 3615"/>
                <a:gd name="T6" fmla="*/ 1378 w 3617"/>
                <a:gd name="T7" fmla="*/ 3564 h 3615"/>
                <a:gd name="T8" fmla="*/ 1635 w 3617"/>
                <a:gd name="T9" fmla="*/ 3607 h 3615"/>
                <a:gd name="T10" fmla="*/ 1895 w 3617"/>
                <a:gd name="T11" fmla="*/ 3613 h 3615"/>
                <a:gd name="T12" fmla="*/ 2154 w 3617"/>
                <a:gd name="T13" fmla="*/ 3582 h 3615"/>
                <a:gd name="T14" fmla="*/ 2407 w 3617"/>
                <a:gd name="T15" fmla="*/ 3514 h 3615"/>
                <a:gd name="T16" fmla="*/ 2649 w 3617"/>
                <a:gd name="T17" fmla="*/ 3408 h 3615"/>
                <a:gd name="T18" fmla="*/ 2878 w 3617"/>
                <a:gd name="T19" fmla="*/ 3265 h 3615"/>
                <a:gd name="T20" fmla="*/ 3087 w 3617"/>
                <a:gd name="T21" fmla="*/ 3086 h 3615"/>
                <a:gd name="T22" fmla="*/ 3267 w 3617"/>
                <a:gd name="T23" fmla="*/ 2877 h 3615"/>
                <a:gd name="T24" fmla="*/ 3410 w 3617"/>
                <a:gd name="T25" fmla="*/ 2648 h 3615"/>
                <a:gd name="T26" fmla="*/ 3516 w 3617"/>
                <a:gd name="T27" fmla="*/ 2406 h 3615"/>
                <a:gd name="T28" fmla="*/ 3584 w 3617"/>
                <a:gd name="T29" fmla="*/ 2153 h 3615"/>
                <a:gd name="T30" fmla="*/ 3615 w 3617"/>
                <a:gd name="T31" fmla="*/ 1894 h 3615"/>
                <a:gd name="T32" fmla="*/ 3609 w 3617"/>
                <a:gd name="T33" fmla="*/ 1634 h 3615"/>
                <a:gd name="T34" fmla="*/ 3565 w 3617"/>
                <a:gd name="T35" fmla="*/ 1377 h 3615"/>
                <a:gd name="T36" fmla="*/ 3484 w 3617"/>
                <a:gd name="T37" fmla="*/ 1128 h 3615"/>
                <a:gd name="T38" fmla="*/ 3366 w 3617"/>
                <a:gd name="T39" fmla="*/ 889 h 3615"/>
                <a:gd name="T40" fmla="*/ 3211 w 3617"/>
                <a:gd name="T41" fmla="*/ 667 h 3615"/>
                <a:gd name="T42" fmla="*/ 3020 w 3617"/>
                <a:gd name="T43" fmla="*/ 465 h 3615"/>
                <a:gd name="T44" fmla="*/ 2804 w 3617"/>
                <a:gd name="T45" fmla="*/ 297 h 3615"/>
                <a:gd name="T46" fmla="*/ 2570 w 3617"/>
                <a:gd name="T47" fmla="*/ 167 h 3615"/>
                <a:gd name="T48" fmla="*/ 2323 w 3617"/>
                <a:gd name="T49" fmla="*/ 74 h 3615"/>
                <a:gd name="T50" fmla="*/ 2069 w 3617"/>
                <a:gd name="T51" fmla="*/ 18 h 3615"/>
                <a:gd name="T52" fmla="*/ 1809 w 3617"/>
                <a:gd name="T53" fmla="*/ 0 h 3615"/>
                <a:gd name="T54" fmla="*/ 1549 w 3617"/>
                <a:gd name="T55" fmla="*/ 18 h 3615"/>
                <a:gd name="T56" fmla="*/ 1294 w 3617"/>
                <a:gd name="T57" fmla="*/ 74 h 3615"/>
                <a:gd name="T58" fmla="*/ 1047 w 3617"/>
                <a:gd name="T59" fmla="*/ 167 h 3615"/>
                <a:gd name="T60" fmla="*/ 813 w 3617"/>
                <a:gd name="T61" fmla="*/ 297 h 3615"/>
                <a:gd name="T62" fmla="*/ 597 w 3617"/>
                <a:gd name="T63" fmla="*/ 465 h 3615"/>
                <a:gd name="T64" fmla="*/ 405 w 3617"/>
                <a:gd name="T65" fmla="*/ 667 h 3615"/>
                <a:gd name="T66" fmla="*/ 251 w 3617"/>
                <a:gd name="T67" fmla="*/ 889 h 3615"/>
                <a:gd name="T68" fmla="*/ 132 w 3617"/>
                <a:gd name="T69" fmla="*/ 1128 h 3615"/>
                <a:gd name="T70" fmla="*/ 52 w 3617"/>
                <a:gd name="T71" fmla="*/ 1377 h 3615"/>
                <a:gd name="T72" fmla="*/ 8 w 3617"/>
                <a:gd name="T73" fmla="*/ 1634 h 3615"/>
                <a:gd name="T74" fmla="*/ 2 w 3617"/>
                <a:gd name="T75" fmla="*/ 1894 h 3615"/>
                <a:gd name="T76" fmla="*/ 34 w 3617"/>
                <a:gd name="T77" fmla="*/ 2153 h 3615"/>
                <a:gd name="T78" fmla="*/ 102 w 3617"/>
                <a:gd name="T79" fmla="*/ 2406 h 3615"/>
                <a:gd name="T80" fmla="*/ 207 w 3617"/>
                <a:gd name="T81" fmla="*/ 2648 h 3615"/>
                <a:gd name="T82" fmla="*/ 349 w 3617"/>
                <a:gd name="T83" fmla="*/ 2877 h 3615"/>
                <a:gd name="T84" fmla="*/ 530 w 3617"/>
                <a:gd name="T85" fmla="*/ 3086 h 3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7" h="3615">
                  <a:moveTo>
                    <a:pt x="530" y="3086"/>
                  </a:moveTo>
                  <a:lnTo>
                    <a:pt x="597" y="3150"/>
                  </a:lnTo>
                  <a:lnTo>
                    <a:pt x="667" y="3209"/>
                  </a:lnTo>
                  <a:lnTo>
                    <a:pt x="739" y="3265"/>
                  </a:lnTo>
                  <a:lnTo>
                    <a:pt x="813" y="3317"/>
                  </a:lnTo>
                  <a:lnTo>
                    <a:pt x="890" y="3365"/>
                  </a:lnTo>
                  <a:lnTo>
                    <a:pt x="968" y="3408"/>
                  </a:lnTo>
                  <a:lnTo>
                    <a:pt x="1047" y="3448"/>
                  </a:lnTo>
                  <a:lnTo>
                    <a:pt x="1128" y="3482"/>
                  </a:lnTo>
                  <a:lnTo>
                    <a:pt x="1210" y="3514"/>
                  </a:lnTo>
                  <a:lnTo>
                    <a:pt x="1294" y="3540"/>
                  </a:lnTo>
                  <a:lnTo>
                    <a:pt x="1378" y="3564"/>
                  </a:lnTo>
                  <a:lnTo>
                    <a:pt x="1463" y="3582"/>
                  </a:lnTo>
                  <a:lnTo>
                    <a:pt x="1549" y="3596"/>
                  </a:lnTo>
                  <a:lnTo>
                    <a:pt x="1635" y="3607"/>
                  </a:lnTo>
                  <a:lnTo>
                    <a:pt x="1721" y="3613"/>
                  </a:lnTo>
                  <a:lnTo>
                    <a:pt x="1809" y="3615"/>
                  </a:lnTo>
                  <a:lnTo>
                    <a:pt x="1895" y="3613"/>
                  </a:lnTo>
                  <a:lnTo>
                    <a:pt x="1982" y="3607"/>
                  </a:lnTo>
                  <a:lnTo>
                    <a:pt x="2069" y="3596"/>
                  </a:lnTo>
                  <a:lnTo>
                    <a:pt x="2154" y="3582"/>
                  </a:lnTo>
                  <a:lnTo>
                    <a:pt x="2239" y="3564"/>
                  </a:lnTo>
                  <a:lnTo>
                    <a:pt x="2323" y="3540"/>
                  </a:lnTo>
                  <a:lnTo>
                    <a:pt x="2407" y="3514"/>
                  </a:lnTo>
                  <a:lnTo>
                    <a:pt x="2489" y="3482"/>
                  </a:lnTo>
                  <a:lnTo>
                    <a:pt x="2570" y="3448"/>
                  </a:lnTo>
                  <a:lnTo>
                    <a:pt x="2649" y="3408"/>
                  </a:lnTo>
                  <a:lnTo>
                    <a:pt x="2728" y="3365"/>
                  </a:lnTo>
                  <a:lnTo>
                    <a:pt x="2804" y="3317"/>
                  </a:lnTo>
                  <a:lnTo>
                    <a:pt x="2878" y="3265"/>
                  </a:lnTo>
                  <a:lnTo>
                    <a:pt x="2950" y="3209"/>
                  </a:lnTo>
                  <a:lnTo>
                    <a:pt x="3020" y="3150"/>
                  </a:lnTo>
                  <a:lnTo>
                    <a:pt x="3087" y="3086"/>
                  </a:lnTo>
                  <a:lnTo>
                    <a:pt x="3151" y="3019"/>
                  </a:lnTo>
                  <a:lnTo>
                    <a:pt x="3211" y="2949"/>
                  </a:lnTo>
                  <a:lnTo>
                    <a:pt x="3267" y="2877"/>
                  </a:lnTo>
                  <a:lnTo>
                    <a:pt x="3319" y="2802"/>
                  </a:lnTo>
                  <a:lnTo>
                    <a:pt x="3366" y="2726"/>
                  </a:lnTo>
                  <a:lnTo>
                    <a:pt x="3410" y="2648"/>
                  </a:lnTo>
                  <a:lnTo>
                    <a:pt x="3450" y="2569"/>
                  </a:lnTo>
                  <a:lnTo>
                    <a:pt x="3484" y="2488"/>
                  </a:lnTo>
                  <a:lnTo>
                    <a:pt x="3516" y="2406"/>
                  </a:lnTo>
                  <a:lnTo>
                    <a:pt x="3542" y="2322"/>
                  </a:lnTo>
                  <a:lnTo>
                    <a:pt x="3565" y="2238"/>
                  </a:lnTo>
                  <a:lnTo>
                    <a:pt x="3584" y="2153"/>
                  </a:lnTo>
                  <a:lnTo>
                    <a:pt x="3598" y="2068"/>
                  </a:lnTo>
                  <a:lnTo>
                    <a:pt x="3609" y="1981"/>
                  </a:lnTo>
                  <a:lnTo>
                    <a:pt x="3615" y="1894"/>
                  </a:lnTo>
                  <a:lnTo>
                    <a:pt x="3617" y="1808"/>
                  </a:lnTo>
                  <a:lnTo>
                    <a:pt x="3615" y="1720"/>
                  </a:lnTo>
                  <a:lnTo>
                    <a:pt x="3609" y="1634"/>
                  </a:lnTo>
                  <a:lnTo>
                    <a:pt x="3598" y="1548"/>
                  </a:lnTo>
                  <a:lnTo>
                    <a:pt x="3584" y="1463"/>
                  </a:lnTo>
                  <a:lnTo>
                    <a:pt x="3565" y="1377"/>
                  </a:lnTo>
                  <a:lnTo>
                    <a:pt x="3542" y="1293"/>
                  </a:lnTo>
                  <a:lnTo>
                    <a:pt x="3516" y="1210"/>
                  </a:lnTo>
                  <a:lnTo>
                    <a:pt x="3484" y="1128"/>
                  </a:lnTo>
                  <a:lnTo>
                    <a:pt x="3450" y="1046"/>
                  </a:lnTo>
                  <a:lnTo>
                    <a:pt x="3410" y="967"/>
                  </a:lnTo>
                  <a:lnTo>
                    <a:pt x="3366" y="889"/>
                  </a:lnTo>
                  <a:lnTo>
                    <a:pt x="3319" y="813"/>
                  </a:lnTo>
                  <a:lnTo>
                    <a:pt x="3267" y="739"/>
                  </a:lnTo>
                  <a:lnTo>
                    <a:pt x="3211" y="667"/>
                  </a:lnTo>
                  <a:lnTo>
                    <a:pt x="3151" y="597"/>
                  </a:lnTo>
                  <a:lnTo>
                    <a:pt x="3087" y="530"/>
                  </a:lnTo>
                  <a:lnTo>
                    <a:pt x="3020" y="465"/>
                  </a:lnTo>
                  <a:lnTo>
                    <a:pt x="2950" y="405"/>
                  </a:lnTo>
                  <a:lnTo>
                    <a:pt x="2878" y="349"/>
                  </a:lnTo>
                  <a:lnTo>
                    <a:pt x="2804" y="297"/>
                  </a:lnTo>
                  <a:lnTo>
                    <a:pt x="2728" y="251"/>
                  </a:lnTo>
                  <a:lnTo>
                    <a:pt x="2649" y="207"/>
                  </a:lnTo>
                  <a:lnTo>
                    <a:pt x="2570" y="167"/>
                  </a:lnTo>
                  <a:lnTo>
                    <a:pt x="2489" y="132"/>
                  </a:lnTo>
                  <a:lnTo>
                    <a:pt x="2407" y="102"/>
                  </a:lnTo>
                  <a:lnTo>
                    <a:pt x="2323" y="74"/>
                  </a:lnTo>
                  <a:lnTo>
                    <a:pt x="2239" y="52"/>
                  </a:lnTo>
                  <a:lnTo>
                    <a:pt x="2154" y="33"/>
                  </a:lnTo>
                  <a:lnTo>
                    <a:pt x="2069" y="18"/>
                  </a:lnTo>
                  <a:lnTo>
                    <a:pt x="1982" y="8"/>
                  </a:lnTo>
                  <a:lnTo>
                    <a:pt x="1895" y="2"/>
                  </a:lnTo>
                  <a:lnTo>
                    <a:pt x="1809" y="0"/>
                  </a:lnTo>
                  <a:lnTo>
                    <a:pt x="1721" y="2"/>
                  </a:lnTo>
                  <a:lnTo>
                    <a:pt x="1635" y="8"/>
                  </a:lnTo>
                  <a:lnTo>
                    <a:pt x="1549" y="18"/>
                  </a:lnTo>
                  <a:lnTo>
                    <a:pt x="1463" y="33"/>
                  </a:lnTo>
                  <a:lnTo>
                    <a:pt x="1378" y="52"/>
                  </a:lnTo>
                  <a:lnTo>
                    <a:pt x="1294" y="74"/>
                  </a:lnTo>
                  <a:lnTo>
                    <a:pt x="1210" y="102"/>
                  </a:lnTo>
                  <a:lnTo>
                    <a:pt x="1128" y="132"/>
                  </a:lnTo>
                  <a:lnTo>
                    <a:pt x="1047" y="167"/>
                  </a:lnTo>
                  <a:lnTo>
                    <a:pt x="968" y="207"/>
                  </a:lnTo>
                  <a:lnTo>
                    <a:pt x="890" y="251"/>
                  </a:lnTo>
                  <a:lnTo>
                    <a:pt x="813" y="297"/>
                  </a:lnTo>
                  <a:lnTo>
                    <a:pt x="739" y="349"/>
                  </a:lnTo>
                  <a:lnTo>
                    <a:pt x="667" y="405"/>
                  </a:lnTo>
                  <a:lnTo>
                    <a:pt x="597" y="465"/>
                  </a:lnTo>
                  <a:lnTo>
                    <a:pt x="530" y="530"/>
                  </a:lnTo>
                  <a:lnTo>
                    <a:pt x="466" y="597"/>
                  </a:lnTo>
                  <a:lnTo>
                    <a:pt x="405" y="667"/>
                  </a:lnTo>
                  <a:lnTo>
                    <a:pt x="349" y="739"/>
                  </a:lnTo>
                  <a:lnTo>
                    <a:pt x="298" y="813"/>
                  </a:lnTo>
                  <a:lnTo>
                    <a:pt x="251" y="889"/>
                  </a:lnTo>
                  <a:lnTo>
                    <a:pt x="207" y="967"/>
                  </a:lnTo>
                  <a:lnTo>
                    <a:pt x="168" y="1046"/>
                  </a:lnTo>
                  <a:lnTo>
                    <a:pt x="132" y="1128"/>
                  </a:lnTo>
                  <a:lnTo>
                    <a:pt x="102" y="1210"/>
                  </a:lnTo>
                  <a:lnTo>
                    <a:pt x="74" y="1293"/>
                  </a:lnTo>
                  <a:lnTo>
                    <a:pt x="52" y="1377"/>
                  </a:lnTo>
                  <a:lnTo>
                    <a:pt x="34" y="1463"/>
                  </a:lnTo>
                  <a:lnTo>
                    <a:pt x="18" y="1548"/>
                  </a:lnTo>
                  <a:lnTo>
                    <a:pt x="8" y="1634"/>
                  </a:lnTo>
                  <a:lnTo>
                    <a:pt x="2" y="1720"/>
                  </a:lnTo>
                  <a:lnTo>
                    <a:pt x="0" y="1808"/>
                  </a:lnTo>
                  <a:lnTo>
                    <a:pt x="2" y="1894"/>
                  </a:lnTo>
                  <a:lnTo>
                    <a:pt x="8" y="1981"/>
                  </a:lnTo>
                  <a:lnTo>
                    <a:pt x="18" y="2068"/>
                  </a:lnTo>
                  <a:lnTo>
                    <a:pt x="34" y="2153"/>
                  </a:lnTo>
                  <a:lnTo>
                    <a:pt x="52" y="2238"/>
                  </a:lnTo>
                  <a:lnTo>
                    <a:pt x="74" y="2322"/>
                  </a:lnTo>
                  <a:lnTo>
                    <a:pt x="102" y="2406"/>
                  </a:lnTo>
                  <a:lnTo>
                    <a:pt x="132" y="2488"/>
                  </a:lnTo>
                  <a:lnTo>
                    <a:pt x="168" y="2569"/>
                  </a:lnTo>
                  <a:lnTo>
                    <a:pt x="207" y="2648"/>
                  </a:lnTo>
                  <a:lnTo>
                    <a:pt x="251" y="2726"/>
                  </a:lnTo>
                  <a:lnTo>
                    <a:pt x="298" y="2802"/>
                  </a:lnTo>
                  <a:lnTo>
                    <a:pt x="349" y="2877"/>
                  </a:lnTo>
                  <a:lnTo>
                    <a:pt x="405" y="2949"/>
                  </a:lnTo>
                  <a:lnTo>
                    <a:pt x="465" y="3019"/>
                  </a:lnTo>
                  <a:lnTo>
                    <a:pt x="530" y="3086"/>
                  </a:lnTo>
                  <a:close/>
                </a:path>
              </a:pathLst>
            </a:custGeom>
            <a:grp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81" name="TextBox 80"/>
          <p:cNvSpPr txBox="1"/>
          <p:nvPr/>
        </p:nvSpPr>
        <p:spPr>
          <a:xfrm>
            <a:off x="874535" y="1438991"/>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3" name="TextBox 82"/>
          <p:cNvSpPr txBox="1"/>
          <p:nvPr/>
        </p:nvSpPr>
        <p:spPr>
          <a:xfrm>
            <a:off x="874533" y="1745864"/>
            <a:ext cx="2308597" cy="507743"/>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4" name="TextBox 83"/>
          <p:cNvSpPr txBox="1"/>
          <p:nvPr/>
        </p:nvSpPr>
        <p:spPr>
          <a:xfrm>
            <a:off x="874535" y="2973361"/>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5" name="TextBox 84"/>
          <p:cNvSpPr txBox="1"/>
          <p:nvPr/>
        </p:nvSpPr>
        <p:spPr>
          <a:xfrm>
            <a:off x="874533" y="3280235"/>
            <a:ext cx="2308597" cy="507743"/>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6" name="TextBox 85"/>
          <p:cNvSpPr txBox="1"/>
          <p:nvPr/>
        </p:nvSpPr>
        <p:spPr>
          <a:xfrm>
            <a:off x="6227899" y="1438991"/>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7" name="TextBox 86"/>
          <p:cNvSpPr txBox="1"/>
          <p:nvPr/>
        </p:nvSpPr>
        <p:spPr>
          <a:xfrm>
            <a:off x="6227897" y="1745864"/>
            <a:ext cx="2308597" cy="507743"/>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8" name="TextBox 87"/>
          <p:cNvSpPr txBox="1"/>
          <p:nvPr/>
        </p:nvSpPr>
        <p:spPr>
          <a:xfrm>
            <a:off x="6227899" y="2972416"/>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9" name="TextBox 88"/>
          <p:cNvSpPr txBox="1"/>
          <p:nvPr/>
        </p:nvSpPr>
        <p:spPr>
          <a:xfrm>
            <a:off x="6227897" y="3279289"/>
            <a:ext cx="2308597" cy="507743"/>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142512818"/>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par>
                                <p:cTn id="23" presetID="3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0-#ppt_w/2"/>
                                          </p:val>
                                        </p:tav>
                                        <p:tav tm="100000">
                                          <p:val>
                                            <p:strVal val="#ppt_x"/>
                                          </p:val>
                                        </p:tav>
                                      </p:tavLst>
                                    </p:anim>
                                    <p:anim calcmode="lin" valueType="num">
                                      <p:cBhvr additive="base">
                                        <p:cTn id="33" dur="500" fill="hold"/>
                                        <p:tgtEl>
                                          <p:spTgt spid="81"/>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83"/>
                                        </p:tgtEl>
                                        <p:attrNameLst>
                                          <p:attrName>style.visibility</p:attrName>
                                        </p:attrNameLst>
                                      </p:cBhvr>
                                      <p:to>
                                        <p:strVal val="visible"/>
                                      </p:to>
                                    </p:set>
                                    <p:anim calcmode="lin" valueType="num">
                                      <p:cBhvr additive="base">
                                        <p:cTn id="36" dur="500" fill="hold"/>
                                        <p:tgtEl>
                                          <p:spTgt spid="83"/>
                                        </p:tgtEl>
                                        <p:attrNameLst>
                                          <p:attrName>ppt_x</p:attrName>
                                        </p:attrNameLst>
                                      </p:cBhvr>
                                      <p:tavLst>
                                        <p:tav tm="0">
                                          <p:val>
                                            <p:strVal val="#ppt_x"/>
                                          </p:val>
                                        </p:tav>
                                        <p:tav tm="100000">
                                          <p:val>
                                            <p:strVal val="#ppt_x"/>
                                          </p:val>
                                        </p:tav>
                                      </p:tavLst>
                                    </p:anim>
                                    <p:anim calcmode="lin" valueType="num">
                                      <p:cBhvr additive="base">
                                        <p:cTn id="37" dur="500" fill="hold"/>
                                        <p:tgtEl>
                                          <p:spTgt spid="83"/>
                                        </p:tgtEl>
                                        <p:attrNameLst>
                                          <p:attrName>ppt_y</p:attrName>
                                        </p:attrNameLst>
                                      </p:cBhvr>
                                      <p:tavLst>
                                        <p:tav tm="0">
                                          <p:val>
                                            <p:strVal val="1+#ppt_h/2"/>
                                          </p:val>
                                        </p:tav>
                                        <p:tav tm="100000">
                                          <p:val>
                                            <p:strVal val="#ppt_y"/>
                                          </p:val>
                                        </p:tav>
                                      </p:tavLst>
                                    </p:anim>
                                  </p:childTnLst>
                                </p:cTn>
                              </p:par>
                            </p:childTnLst>
                          </p:cTn>
                        </p:par>
                        <p:par>
                          <p:cTn id="38" fill="hold">
                            <p:stCondLst>
                              <p:cond delay="1500"/>
                            </p:stCondLst>
                            <p:childTnLst>
                              <p:par>
                                <p:cTn id="39" presetID="2" presetClass="entr" presetSubtype="8" fill="hold" grpId="0"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500" fill="hold"/>
                                        <p:tgtEl>
                                          <p:spTgt spid="84"/>
                                        </p:tgtEl>
                                        <p:attrNameLst>
                                          <p:attrName>ppt_x</p:attrName>
                                        </p:attrNameLst>
                                      </p:cBhvr>
                                      <p:tavLst>
                                        <p:tav tm="0">
                                          <p:val>
                                            <p:strVal val="0-#ppt_w/2"/>
                                          </p:val>
                                        </p:tav>
                                        <p:tav tm="100000">
                                          <p:val>
                                            <p:strVal val="#ppt_x"/>
                                          </p:val>
                                        </p:tav>
                                      </p:tavLst>
                                    </p:anim>
                                    <p:anim calcmode="lin" valueType="num">
                                      <p:cBhvr additive="base">
                                        <p:cTn id="42" dur="500" fill="hold"/>
                                        <p:tgtEl>
                                          <p:spTgt spid="84"/>
                                        </p:tgtEl>
                                        <p:attrNameLst>
                                          <p:attrName>ppt_y</p:attrName>
                                        </p:attrNameLst>
                                      </p:cBhvr>
                                      <p:tavLst>
                                        <p:tav tm="0">
                                          <p:val>
                                            <p:strVal val="#ppt_y"/>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additive="base">
                                        <p:cTn id="45" dur="500" fill="hold"/>
                                        <p:tgtEl>
                                          <p:spTgt spid="85"/>
                                        </p:tgtEl>
                                        <p:attrNameLst>
                                          <p:attrName>ppt_x</p:attrName>
                                        </p:attrNameLst>
                                      </p:cBhvr>
                                      <p:tavLst>
                                        <p:tav tm="0">
                                          <p:val>
                                            <p:strVal val="#ppt_x"/>
                                          </p:val>
                                        </p:tav>
                                        <p:tav tm="100000">
                                          <p:val>
                                            <p:strVal val="#ppt_x"/>
                                          </p:val>
                                        </p:tav>
                                      </p:tavLst>
                                    </p:anim>
                                    <p:anim calcmode="lin" valueType="num">
                                      <p:cBhvr additive="base">
                                        <p:cTn id="46" dur="500" fill="hold"/>
                                        <p:tgtEl>
                                          <p:spTgt spid="85"/>
                                        </p:tgtEl>
                                        <p:attrNameLst>
                                          <p:attrName>ppt_y</p:attrName>
                                        </p:attrNameLst>
                                      </p:cBhvr>
                                      <p:tavLst>
                                        <p:tav tm="0">
                                          <p:val>
                                            <p:strVal val="1+#ppt_h/2"/>
                                          </p:val>
                                        </p:tav>
                                        <p:tav tm="100000">
                                          <p:val>
                                            <p:strVal val="#ppt_y"/>
                                          </p:val>
                                        </p:tav>
                                      </p:tavLst>
                                    </p:anim>
                                  </p:childTnLst>
                                </p:cTn>
                              </p:par>
                            </p:childTnLst>
                          </p:cTn>
                        </p:par>
                        <p:par>
                          <p:cTn id="47" fill="hold">
                            <p:stCondLst>
                              <p:cond delay="2000"/>
                            </p:stCondLst>
                            <p:childTnLst>
                              <p:par>
                                <p:cTn id="48" presetID="2" presetClass="entr" presetSubtype="2" fill="hold" grpId="0" nodeType="afterEffect">
                                  <p:stCondLst>
                                    <p:cond delay="0"/>
                                  </p:stCondLst>
                                  <p:childTnLst>
                                    <p:set>
                                      <p:cBhvr>
                                        <p:cTn id="49" dur="1" fill="hold">
                                          <p:stCondLst>
                                            <p:cond delay="0"/>
                                          </p:stCondLst>
                                        </p:cTn>
                                        <p:tgtEl>
                                          <p:spTgt spid="86"/>
                                        </p:tgtEl>
                                        <p:attrNameLst>
                                          <p:attrName>style.visibility</p:attrName>
                                        </p:attrNameLst>
                                      </p:cBhvr>
                                      <p:to>
                                        <p:strVal val="visible"/>
                                      </p:to>
                                    </p:set>
                                    <p:anim calcmode="lin" valueType="num">
                                      <p:cBhvr additive="base">
                                        <p:cTn id="50" dur="500" fill="hold"/>
                                        <p:tgtEl>
                                          <p:spTgt spid="86"/>
                                        </p:tgtEl>
                                        <p:attrNameLst>
                                          <p:attrName>ppt_x</p:attrName>
                                        </p:attrNameLst>
                                      </p:cBhvr>
                                      <p:tavLst>
                                        <p:tav tm="0">
                                          <p:val>
                                            <p:strVal val="1+#ppt_w/2"/>
                                          </p:val>
                                        </p:tav>
                                        <p:tav tm="100000">
                                          <p:val>
                                            <p:strVal val="#ppt_x"/>
                                          </p:val>
                                        </p:tav>
                                      </p:tavLst>
                                    </p:anim>
                                    <p:anim calcmode="lin" valueType="num">
                                      <p:cBhvr additive="base">
                                        <p:cTn id="51" dur="500" fill="hold"/>
                                        <p:tgtEl>
                                          <p:spTgt spid="86"/>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 calcmode="lin" valueType="num">
                                      <p:cBhvr additive="base">
                                        <p:cTn id="54" dur="500" fill="hold"/>
                                        <p:tgtEl>
                                          <p:spTgt spid="87"/>
                                        </p:tgtEl>
                                        <p:attrNameLst>
                                          <p:attrName>ppt_x</p:attrName>
                                        </p:attrNameLst>
                                      </p:cBhvr>
                                      <p:tavLst>
                                        <p:tav tm="0">
                                          <p:val>
                                            <p:strVal val="1+#ppt_w/2"/>
                                          </p:val>
                                        </p:tav>
                                        <p:tav tm="100000">
                                          <p:val>
                                            <p:strVal val="#ppt_x"/>
                                          </p:val>
                                        </p:tav>
                                      </p:tavLst>
                                    </p:anim>
                                    <p:anim calcmode="lin" valueType="num">
                                      <p:cBhvr additive="base">
                                        <p:cTn id="55" dur="500" fill="hold"/>
                                        <p:tgtEl>
                                          <p:spTgt spid="87"/>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2" presetClass="entr" presetSubtype="2" fill="hold" grpId="0" nodeType="after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1+#ppt_w/2"/>
                                          </p:val>
                                        </p:tav>
                                        <p:tav tm="100000">
                                          <p:val>
                                            <p:strVal val="#ppt_x"/>
                                          </p:val>
                                        </p:tav>
                                      </p:tavLst>
                                    </p:anim>
                                    <p:anim calcmode="lin" valueType="num">
                                      <p:cBhvr additive="base">
                                        <p:cTn id="60" dur="500" fill="hold"/>
                                        <p:tgtEl>
                                          <p:spTgt spid="8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500" fill="hold"/>
                                        <p:tgtEl>
                                          <p:spTgt spid="89"/>
                                        </p:tgtEl>
                                        <p:attrNameLst>
                                          <p:attrName>ppt_x</p:attrName>
                                        </p:attrNameLst>
                                      </p:cBhvr>
                                      <p:tavLst>
                                        <p:tav tm="0">
                                          <p:val>
                                            <p:strVal val="1+#ppt_w/2"/>
                                          </p:val>
                                        </p:tav>
                                        <p:tav tm="100000">
                                          <p:val>
                                            <p:strVal val="#ppt_x"/>
                                          </p:val>
                                        </p:tav>
                                      </p:tavLst>
                                    </p:anim>
                                    <p:anim calcmode="lin" valueType="num">
                                      <p:cBhvr additive="base">
                                        <p:cTn id="64" dur="5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3" grpId="0"/>
      <p:bldP spid="84" grpId="0"/>
      <p:bldP spid="85" grpId="0"/>
      <p:bldP spid="86" grpId="0"/>
      <p:bldP spid="87" grpId="0"/>
      <p:bldP spid="88" grpId="0"/>
      <p:bldP spid="8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弧形 11"/>
          <p:cNvSpPr>
            <a:spLocks noChangeArrowheads="1"/>
          </p:cNvSpPr>
          <p:nvPr/>
        </p:nvSpPr>
        <p:spPr bwMode="auto">
          <a:xfrm rot="2819095" flipV="1">
            <a:off x="2304714" y="1275549"/>
            <a:ext cx="2004936" cy="2005855"/>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767171"/>
            </a:solidFill>
            <a:miter lim="800000"/>
            <a:headEnd/>
            <a:tailEnd type="stealth" w="med" len="med"/>
          </a:ln>
        </p:spPr>
        <p:txBody>
          <a:bodyPr vert="eaVert" lIns="68556" tIns="34278" rIns="68556" bIns="34278" anchor="ctr"/>
          <a:lstStyle/>
          <a:p>
            <a:endParaRPr lang="zh-CN" altLang="en-US"/>
          </a:p>
        </p:txBody>
      </p:sp>
      <p:sp>
        <p:nvSpPr>
          <p:cNvPr id="98309" name="弧形 16"/>
          <p:cNvSpPr>
            <a:spLocks noChangeArrowheads="1"/>
          </p:cNvSpPr>
          <p:nvPr/>
        </p:nvSpPr>
        <p:spPr bwMode="auto">
          <a:xfrm rot="-2819095">
            <a:off x="2304714" y="1006476"/>
            <a:ext cx="2004936" cy="2005855"/>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767171"/>
            </a:solidFill>
            <a:miter lim="800000"/>
            <a:headEnd/>
            <a:tailEnd type="stealth" w="med" len="med"/>
          </a:ln>
        </p:spPr>
        <p:txBody>
          <a:bodyPr vert="eaVert" lIns="68556" tIns="34278" rIns="68556" bIns="34278" anchor="ctr"/>
          <a:lstStyle/>
          <a:p>
            <a:endParaRPr lang="zh-CN" altLang="en-US"/>
          </a:p>
        </p:txBody>
      </p:sp>
      <p:sp>
        <p:nvSpPr>
          <p:cNvPr id="98310" name="半闭框 17"/>
          <p:cNvSpPr>
            <a:spLocks noChangeArrowheads="1"/>
          </p:cNvSpPr>
          <p:nvPr/>
        </p:nvSpPr>
        <p:spPr bwMode="auto">
          <a:xfrm rot="8093902">
            <a:off x="5598119" y="1979661"/>
            <a:ext cx="350030" cy="349983"/>
          </a:xfrm>
          <a:custGeom>
            <a:avLst/>
            <a:gdLst>
              <a:gd name="T0" fmla="*/ 424806 w 466725"/>
              <a:gd name="T1" fmla="*/ 41919 h 466725"/>
              <a:gd name="T2" fmla="*/ 43475 w 466725"/>
              <a:gd name="T3" fmla="*/ 423249 h 466725"/>
              <a:gd name="T4" fmla="*/ 0 w 466725"/>
              <a:gd name="T5" fmla="*/ 233363 h 466725"/>
              <a:gd name="T6" fmla="*/ 233363 w 466725"/>
              <a:gd name="T7" fmla="*/ 0 h 466725"/>
              <a:gd name="T8" fmla="*/ 0 60000 65536"/>
              <a:gd name="T9" fmla="*/ 5898240 60000 65536"/>
              <a:gd name="T10" fmla="*/ 11796480 60000 65536"/>
              <a:gd name="T11" fmla="*/ 17694720 60000 65536"/>
              <a:gd name="T12" fmla="*/ 0 w 466725"/>
              <a:gd name="T13" fmla="*/ 0 h 466725"/>
              <a:gd name="T14" fmla="*/ 466725 w 466725"/>
              <a:gd name="T15" fmla="*/ 466725 h 466725"/>
            </a:gdLst>
            <a:ahLst/>
            <a:cxnLst>
              <a:cxn ang="T8">
                <a:pos x="T0" y="T1"/>
              </a:cxn>
              <a:cxn ang="T9">
                <a:pos x="T2" y="T3"/>
              </a:cxn>
              <a:cxn ang="T10">
                <a:pos x="T4" y="T5"/>
              </a:cxn>
              <a:cxn ang="T11">
                <a:pos x="T6" y="T7"/>
              </a:cxn>
            </a:cxnLst>
            <a:rect l="T12" t="T13" r="T14" b="T15"/>
            <a:pathLst>
              <a:path w="466725" h="466725">
                <a:moveTo>
                  <a:pt x="0" y="0"/>
                </a:moveTo>
                <a:lnTo>
                  <a:pt x="466725" y="0"/>
                </a:lnTo>
                <a:lnTo>
                  <a:pt x="382887" y="83838"/>
                </a:lnTo>
                <a:lnTo>
                  <a:pt x="86951" y="83838"/>
                </a:lnTo>
                <a:lnTo>
                  <a:pt x="86951" y="379774"/>
                </a:lnTo>
                <a:lnTo>
                  <a:pt x="0" y="466725"/>
                </a:lnTo>
                <a:close/>
              </a:path>
            </a:pathLst>
          </a:custGeom>
          <a:solidFill>
            <a:srgbClr val="7C7C7C"/>
          </a:solidFill>
          <a:ln w="12700" algn="ctr">
            <a:noFill/>
            <a:miter lim="800000"/>
            <a:headEnd/>
            <a:tailEnd/>
          </a:ln>
        </p:spPr>
        <p:txBody>
          <a:bodyPr rot="10800000" vert="eaVert" lIns="68556" tIns="34278" rIns="68556" bIns="34278" anchor="ctr"/>
          <a:lstStyle/>
          <a:p>
            <a:endParaRPr lang="zh-CN" altLang="en-US"/>
          </a:p>
        </p:txBody>
      </p:sp>
      <p:sp>
        <p:nvSpPr>
          <p:cNvPr id="82948" name="椭圆 12"/>
          <p:cNvSpPr>
            <a:spLocks noChangeArrowheads="1"/>
          </p:cNvSpPr>
          <p:nvPr/>
        </p:nvSpPr>
        <p:spPr bwMode="auto">
          <a:xfrm>
            <a:off x="3707758" y="1277194"/>
            <a:ext cx="1729679" cy="1728722"/>
          </a:xfrm>
          <a:prstGeom prst="ellipse">
            <a:avLst/>
          </a:prstGeom>
          <a:solidFill>
            <a:schemeClr val="accent2"/>
          </a:solidFill>
          <a:ln w="12700" algn="ctr">
            <a:noFill/>
            <a:miter lim="800000"/>
            <a:headEnd/>
            <a:tailEnd/>
          </a:ln>
        </p:spPr>
        <p:txBody>
          <a:bodyPr lIns="68556" tIns="34278" rIns="68556" bIns="34278" anchor="ctr"/>
          <a:lstStyle/>
          <a:p>
            <a:pPr algn="ctr"/>
            <a:endParaRPr lang="zh-CN" altLang="en-US">
              <a:solidFill>
                <a:srgbClr val="FFFFFF"/>
              </a:solidFill>
              <a:latin typeface="Calibri" pitchFamily="34" charset="0"/>
            </a:endParaRPr>
          </a:p>
        </p:txBody>
      </p:sp>
      <p:sp>
        <p:nvSpPr>
          <p:cNvPr id="82949" name="椭圆 4"/>
          <p:cNvSpPr>
            <a:spLocks noChangeArrowheads="1"/>
          </p:cNvSpPr>
          <p:nvPr/>
        </p:nvSpPr>
        <p:spPr bwMode="auto">
          <a:xfrm>
            <a:off x="1116216" y="1277194"/>
            <a:ext cx="1729678" cy="1728722"/>
          </a:xfrm>
          <a:prstGeom prst="ellipse">
            <a:avLst/>
          </a:prstGeom>
          <a:solidFill>
            <a:schemeClr val="accent1"/>
          </a:solidFill>
          <a:ln w="12700" algn="ctr">
            <a:noFill/>
            <a:miter lim="800000"/>
            <a:headEnd/>
            <a:tailEnd/>
          </a:ln>
        </p:spPr>
        <p:txBody>
          <a:bodyPr lIns="68556" tIns="34278" rIns="68556" bIns="34278" anchor="ctr"/>
          <a:lstStyle/>
          <a:p>
            <a:pPr algn="ctr"/>
            <a:endParaRPr lang="zh-CN" altLang="en-US">
              <a:solidFill>
                <a:srgbClr val="FFFFFF"/>
              </a:solidFill>
              <a:latin typeface="Calibri" pitchFamily="34" charset="0"/>
            </a:endParaRPr>
          </a:p>
        </p:txBody>
      </p:sp>
      <p:sp>
        <p:nvSpPr>
          <p:cNvPr id="98320" name="椭圆 18"/>
          <p:cNvSpPr>
            <a:spLocks noChangeArrowheads="1"/>
          </p:cNvSpPr>
          <p:nvPr/>
        </p:nvSpPr>
        <p:spPr bwMode="auto">
          <a:xfrm>
            <a:off x="6325486" y="1285528"/>
            <a:ext cx="1729678" cy="1728722"/>
          </a:xfrm>
          <a:prstGeom prst="ellipse">
            <a:avLst/>
          </a:prstGeom>
          <a:solidFill>
            <a:schemeClr val="accent3"/>
          </a:solidFill>
          <a:ln w="12700" algn="ctr">
            <a:noFill/>
            <a:miter lim="800000"/>
            <a:headEnd/>
            <a:tailEnd/>
          </a:ln>
        </p:spPr>
        <p:txBody>
          <a:bodyPr lIns="68556" tIns="34278" rIns="68556" bIns="34278" anchor="ctr"/>
          <a:lstStyle/>
          <a:p>
            <a:pPr algn="ctr"/>
            <a:endParaRPr lang="zh-CN" altLang="en-US">
              <a:solidFill>
                <a:srgbClr val="FFFFFF"/>
              </a:solidFill>
              <a:latin typeface="Calibri" pitchFamily="34" charset="0"/>
            </a:endParaRPr>
          </a:p>
        </p:txBody>
      </p:sp>
      <p:sp>
        <p:nvSpPr>
          <p:cNvPr id="98323" name="Rectangle 19"/>
          <p:cNvSpPr>
            <a:spLocks noChangeArrowheads="1"/>
          </p:cNvSpPr>
          <p:nvPr/>
        </p:nvSpPr>
        <p:spPr bwMode="auto">
          <a:xfrm>
            <a:off x="1656665" y="1828432"/>
            <a:ext cx="600060" cy="623224"/>
          </a:xfrm>
          <a:prstGeom prst="rect">
            <a:avLst/>
          </a:prstGeom>
          <a:noFill/>
          <a:ln w="9525">
            <a:noFill/>
            <a:miter lim="800000"/>
            <a:headEnd/>
            <a:tailEnd/>
          </a:ln>
        </p:spPr>
        <p:txBody>
          <a:bodyPr wrap="none" lIns="68556" tIns="34278" rIns="68556" bIns="34278">
            <a:spAutoFit/>
          </a:bodyPr>
          <a:lstStyle/>
          <a:p>
            <a:r>
              <a:rPr lang="zh-CN" altLang="en-US" b="1" dirty="0">
                <a:solidFill>
                  <a:schemeClr val="bg1"/>
                </a:solidFill>
                <a:ea typeface="微软雅黑" pitchFamily="34" charset="-122"/>
              </a:rPr>
              <a:t>添加</a:t>
            </a:r>
          </a:p>
          <a:p>
            <a:r>
              <a:rPr lang="zh-CN" altLang="en-US" b="1" dirty="0">
                <a:solidFill>
                  <a:schemeClr val="bg1"/>
                </a:solidFill>
                <a:ea typeface="微软雅黑" pitchFamily="34" charset="-122"/>
              </a:rPr>
              <a:t>标题</a:t>
            </a:r>
          </a:p>
        </p:txBody>
      </p:sp>
      <p:sp>
        <p:nvSpPr>
          <p:cNvPr id="98324" name="Rectangle 20"/>
          <p:cNvSpPr>
            <a:spLocks noChangeArrowheads="1"/>
          </p:cNvSpPr>
          <p:nvPr/>
        </p:nvSpPr>
        <p:spPr bwMode="auto">
          <a:xfrm>
            <a:off x="4301775" y="1828432"/>
            <a:ext cx="600060" cy="623224"/>
          </a:xfrm>
          <a:prstGeom prst="rect">
            <a:avLst/>
          </a:prstGeom>
          <a:noFill/>
          <a:ln w="9525">
            <a:noFill/>
            <a:miter lim="800000"/>
            <a:headEnd/>
            <a:tailEnd/>
          </a:ln>
        </p:spPr>
        <p:txBody>
          <a:bodyPr wrap="none" lIns="68556" tIns="34278" rIns="68556" bIns="34278">
            <a:spAutoFit/>
          </a:bodyPr>
          <a:lstStyle/>
          <a:p>
            <a:r>
              <a:rPr lang="zh-CN" altLang="en-US" b="1" dirty="0">
                <a:solidFill>
                  <a:schemeClr val="bg1"/>
                </a:solidFill>
                <a:ea typeface="微软雅黑" pitchFamily="34" charset="-122"/>
              </a:rPr>
              <a:t>添加</a:t>
            </a:r>
          </a:p>
          <a:p>
            <a:r>
              <a:rPr lang="zh-CN" altLang="en-US" b="1" dirty="0">
                <a:solidFill>
                  <a:schemeClr val="bg1"/>
                </a:solidFill>
                <a:ea typeface="微软雅黑" pitchFamily="34" charset="-122"/>
              </a:rPr>
              <a:t>标题</a:t>
            </a:r>
          </a:p>
        </p:txBody>
      </p:sp>
      <p:sp>
        <p:nvSpPr>
          <p:cNvPr id="98325" name="Rectangle 21"/>
          <p:cNvSpPr>
            <a:spLocks noChangeArrowheads="1"/>
          </p:cNvSpPr>
          <p:nvPr/>
        </p:nvSpPr>
        <p:spPr bwMode="auto">
          <a:xfrm>
            <a:off x="6893316" y="1828432"/>
            <a:ext cx="600060" cy="623224"/>
          </a:xfrm>
          <a:prstGeom prst="rect">
            <a:avLst/>
          </a:prstGeom>
          <a:noFill/>
          <a:ln w="9525">
            <a:noFill/>
            <a:miter lim="800000"/>
            <a:headEnd/>
            <a:tailEnd/>
          </a:ln>
        </p:spPr>
        <p:txBody>
          <a:bodyPr wrap="none" lIns="68556" tIns="34278" rIns="68556" bIns="34278">
            <a:spAutoFit/>
          </a:bodyPr>
          <a:lstStyle/>
          <a:p>
            <a:r>
              <a:rPr lang="zh-CN" altLang="en-US" b="1" dirty="0">
                <a:solidFill>
                  <a:schemeClr val="bg1"/>
                </a:solidFill>
                <a:ea typeface="微软雅黑" pitchFamily="34" charset="-122"/>
              </a:rPr>
              <a:t>添加</a:t>
            </a:r>
          </a:p>
          <a:p>
            <a:r>
              <a:rPr lang="zh-CN" altLang="en-US" b="1" dirty="0">
                <a:solidFill>
                  <a:schemeClr val="bg1"/>
                </a:solidFill>
                <a:ea typeface="微软雅黑" pitchFamily="34" charset="-122"/>
              </a:rPr>
              <a:t>标题</a:t>
            </a:r>
          </a:p>
        </p:txBody>
      </p:sp>
      <p:sp>
        <p:nvSpPr>
          <p:cNvPr id="27682" name="文本框 13"/>
          <p:cNvSpPr txBox="1">
            <a:spLocks noChangeArrowheads="1"/>
          </p:cNvSpPr>
          <p:nvPr/>
        </p:nvSpPr>
        <p:spPr bwMode="auto">
          <a:xfrm>
            <a:off x="1007889" y="3598825"/>
            <a:ext cx="7398451" cy="761483"/>
          </a:xfrm>
          <a:prstGeom prst="rect">
            <a:avLst/>
          </a:prstGeom>
          <a:noFill/>
          <a:ln w="9525">
            <a:noFill/>
            <a:miter lim="800000"/>
            <a:headEnd/>
            <a:tailEnd/>
          </a:ln>
        </p:spPr>
        <p:txBody>
          <a:bodyPr lIns="68556" tIns="34278" rIns="68556" bIns="34278">
            <a:spAutoFit/>
          </a:bodyPr>
          <a:lstStyle/>
          <a:p>
            <a:pPr>
              <a:lnSpc>
                <a:spcPct val="150000"/>
              </a:lnSpc>
            </a:pPr>
            <a:r>
              <a:rPr lang="zh-CN" altLang="en-US" sz="1000" dirty="0">
                <a:solidFill>
                  <a:schemeClr val="tx1">
                    <a:lumMod val="65000"/>
                    <a:lumOff val="35000"/>
                  </a:schemeClr>
                </a:solidFill>
                <a:latin typeface="方正正中黑简体" pitchFamily="2" charset="-122"/>
                <a:ea typeface="微软雅黑" pitchFamily="34" charset="-122"/>
              </a:rPr>
              <a:t>添加文本内容</a:t>
            </a:r>
            <a:r>
              <a:rPr lang="zh-CN" altLang="en-US" sz="1000" dirty="0">
                <a:solidFill>
                  <a:schemeClr val="tx1">
                    <a:lumMod val="65000"/>
                    <a:lumOff val="35000"/>
                  </a:schemeClr>
                </a:solidFill>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p>
        </p:txBody>
      </p:sp>
    </p:spTree>
    <p:extLst>
      <p:ext uri="{BB962C8B-B14F-4D97-AF65-F5344CB8AC3E}">
        <p14:creationId xmlns:p14="http://schemas.microsoft.com/office/powerpoint/2010/main" val="1422391606"/>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2949"/>
                                        </p:tgtEl>
                                        <p:attrNameLst>
                                          <p:attrName>style.visibility</p:attrName>
                                        </p:attrNameLst>
                                      </p:cBhvr>
                                      <p:to>
                                        <p:strVal val="visible"/>
                                      </p:to>
                                    </p:set>
                                    <p:animEffect transition="in" filter="slide(fromLeft)">
                                      <p:cBhvr>
                                        <p:cTn id="7" dur="500"/>
                                        <p:tgtEl>
                                          <p:spTgt spid="82949"/>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98323"/>
                                        </p:tgtEl>
                                        <p:attrNameLst>
                                          <p:attrName>style.visibility</p:attrName>
                                        </p:attrNameLst>
                                      </p:cBhvr>
                                      <p:to>
                                        <p:strVal val="visible"/>
                                      </p:to>
                                    </p:set>
                                    <p:animEffect transition="in" filter="slide(fromLeft)">
                                      <p:cBhvr>
                                        <p:cTn id="10" dur="500"/>
                                        <p:tgtEl>
                                          <p:spTgt spid="9832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8308"/>
                                        </p:tgtEl>
                                        <p:attrNameLst>
                                          <p:attrName>style.visibility</p:attrName>
                                        </p:attrNameLst>
                                      </p:cBhvr>
                                      <p:to>
                                        <p:strVal val="visible"/>
                                      </p:to>
                                    </p:set>
                                    <p:animEffect transition="in" filter="wipe(left)">
                                      <p:cBhvr>
                                        <p:cTn id="14" dur="500"/>
                                        <p:tgtEl>
                                          <p:spTgt spid="9830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98309"/>
                                        </p:tgtEl>
                                        <p:attrNameLst>
                                          <p:attrName>style.visibility</p:attrName>
                                        </p:attrNameLst>
                                      </p:cBhvr>
                                      <p:to>
                                        <p:strVal val="visible"/>
                                      </p:to>
                                    </p:set>
                                    <p:animEffect transition="in" filter="wipe(left)">
                                      <p:cBhvr>
                                        <p:cTn id="17" dur="500"/>
                                        <p:tgtEl>
                                          <p:spTgt spid="98309"/>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2948"/>
                                        </p:tgtEl>
                                        <p:attrNameLst>
                                          <p:attrName>style.visibility</p:attrName>
                                        </p:attrNameLst>
                                      </p:cBhvr>
                                      <p:to>
                                        <p:strVal val="visible"/>
                                      </p:to>
                                    </p:set>
                                    <p:animEffect transition="in" filter="wipe(left)">
                                      <p:cBhvr>
                                        <p:cTn id="21" dur="500"/>
                                        <p:tgtEl>
                                          <p:spTgt spid="8294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8324"/>
                                        </p:tgtEl>
                                        <p:attrNameLst>
                                          <p:attrName>style.visibility</p:attrName>
                                        </p:attrNameLst>
                                      </p:cBhvr>
                                      <p:to>
                                        <p:strVal val="visible"/>
                                      </p:to>
                                    </p:set>
                                    <p:animEffect transition="in" filter="wipe(left)">
                                      <p:cBhvr>
                                        <p:cTn id="24" dur="500"/>
                                        <p:tgtEl>
                                          <p:spTgt spid="98324"/>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98310"/>
                                        </p:tgtEl>
                                        <p:attrNameLst>
                                          <p:attrName>style.visibility</p:attrName>
                                        </p:attrNameLst>
                                      </p:cBhvr>
                                      <p:to>
                                        <p:strVal val="visible"/>
                                      </p:to>
                                    </p:set>
                                    <p:animEffect transition="in" filter="wipe(left)">
                                      <p:cBhvr>
                                        <p:cTn id="28" dur="500"/>
                                        <p:tgtEl>
                                          <p:spTgt spid="98310"/>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98320"/>
                                        </p:tgtEl>
                                        <p:attrNameLst>
                                          <p:attrName>style.visibility</p:attrName>
                                        </p:attrNameLst>
                                      </p:cBhvr>
                                      <p:to>
                                        <p:strVal val="visible"/>
                                      </p:to>
                                    </p:set>
                                    <p:animEffect transition="in" filter="wipe(left)">
                                      <p:cBhvr>
                                        <p:cTn id="32" dur="500"/>
                                        <p:tgtEl>
                                          <p:spTgt spid="9832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8325"/>
                                        </p:tgtEl>
                                        <p:attrNameLst>
                                          <p:attrName>style.visibility</p:attrName>
                                        </p:attrNameLst>
                                      </p:cBhvr>
                                      <p:to>
                                        <p:strVal val="visible"/>
                                      </p:to>
                                    </p:set>
                                    <p:animEffect transition="in" filter="wipe(left)">
                                      <p:cBhvr>
                                        <p:cTn id="35" dur="500"/>
                                        <p:tgtEl>
                                          <p:spTgt spid="98325"/>
                                        </p:tgtEl>
                                      </p:cBhvr>
                                    </p:animEffect>
                                  </p:childTnLst>
                                </p:cTn>
                              </p:par>
                            </p:childTnLst>
                          </p:cTn>
                        </p:par>
                        <p:par>
                          <p:cTn id="36" fill="hold">
                            <p:stCondLst>
                              <p:cond delay="2500"/>
                            </p:stCondLst>
                            <p:childTnLst>
                              <p:par>
                                <p:cTn id="37" presetID="30" presetClass="entr" presetSubtype="0" fill="hold" grpId="0" nodeType="afterEffect">
                                  <p:stCondLst>
                                    <p:cond delay="0"/>
                                  </p:stCondLst>
                                  <p:childTnLst>
                                    <p:set>
                                      <p:cBhvr>
                                        <p:cTn id="38" dur="1" fill="hold">
                                          <p:stCondLst>
                                            <p:cond delay="0"/>
                                          </p:stCondLst>
                                        </p:cTn>
                                        <p:tgtEl>
                                          <p:spTgt spid="27682"/>
                                        </p:tgtEl>
                                        <p:attrNameLst>
                                          <p:attrName>style.visibility</p:attrName>
                                        </p:attrNameLst>
                                      </p:cBhvr>
                                      <p:to>
                                        <p:strVal val="visible"/>
                                      </p:to>
                                    </p:set>
                                    <p:animEffect transition="in" filter="fade">
                                      <p:cBhvr>
                                        <p:cTn id="39" dur="800" decel="100000"/>
                                        <p:tgtEl>
                                          <p:spTgt spid="27682"/>
                                        </p:tgtEl>
                                      </p:cBhvr>
                                    </p:animEffect>
                                    <p:anim calcmode="lin" valueType="num">
                                      <p:cBhvr>
                                        <p:cTn id="40" dur="800" decel="100000" fill="hold"/>
                                        <p:tgtEl>
                                          <p:spTgt spid="27682"/>
                                        </p:tgtEl>
                                        <p:attrNameLst>
                                          <p:attrName>style.rotation</p:attrName>
                                        </p:attrNameLst>
                                      </p:cBhvr>
                                      <p:tavLst>
                                        <p:tav tm="0">
                                          <p:val>
                                            <p:fltVal val="-90"/>
                                          </p:val>
                                        </p:tav>
                                        <p:tav tm="100000">
                                          <p:val>
                                            <p:fltVal val="0"/>
                                          </p:val>
                                        </p:tav>
                                      </p:tavLst>
                                    </p:anim>
                                    <p:anim calcmode="lin" valueType="num">
                                      <p:cBhvr>
                                        <p:cTn id="41" dur="800" decel="100000" fill="hold"/>
                                        <p:tgtEl>
                                          <p:spTgt spid="27682"/>
                                        </p:tgtEl>
                                        <p:attrNameLst>
                                          <p:attrName>ppt_x</p:attrName>
                                        </p:attrNameLst>
                                      </p:cBhvr>
                                      <p:tavLst>
                                        <p:tav tm="0">
                                          <p:val>
                                            <p:strVal val="#ppt_x+0.4"/>
                                          </p:val>
                                        </p:tav>
                                        <p:tav tm="100000">
                                          <p:val>
                                            <p:strVal val="#ppt_x-0.05"/>
                                          </p:val>
                                        </p:tav>
                                      </p:tavLst>
                                    </p:anim>
                                    <p:anim calcmode="lin" valueType="num">
                                      <p:cBhvr>
                                        <p:cTn id="42" dur="800" decel="100000" fill="hold"/>
                                        <p:tgtEl>
                                          <p:spTgt spid="27682"/>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27682"/>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2768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8" grpId="0" animBg="1"/>
      <p:bldP spid="98309" grpId="0" animBg="1"/>
      <p:bldP spid="98310" grpId="0" animBg="1"/>
      <p:bldP spid="82948" grpId="0" animBg="1"/>
      <p:bldP spid="82949" grpId="0" animBg="1"/>
      <p:bldP spid="98320" grpId="0" animBg="1"/>
      <p:bldP spid="98323" grpId="0"/>
      <p:bldP spid="98324" grpId="0"/>
      <p:bldP spid="98325" grpId="0"/>
      <p:bldP spid="2768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80C7927-B95B-49A3-9CBF-FB5518176401}"/>
              </a:ext>
            </a:extLst>
          </p:cNvPr>
          <p:cNvPicPr>
            <a:picLocks noChangeAspect="1"/>
          </p:cNvPicPr>
          <p:nvPr/>
        </p:nvPicPr>
        <p:blipFill>
          <a:blip r:embed="rId4"/>
          <a:stretch>
            <a:fillRect/>
          </a:stretch>
        </p:blipFill>
        <p:spPr>
          <a:xfrm>
            <a:off x="0" y="0"/>
            <a:ext cx="9144018" cy="5148082"/>
          </a:xfrm>
          <a:prstGeom prst="rect">
            <a:avLst/>
          </a:prstGeom>
        </p:spPr>
      </p:pic>
      <p:sp>
        <p:nvSpPr>
          <p:cNvPr id="4" name="TextBox 7">
            <a:extLst>
              <a:ext uri="{FF2B5EF4-FFF2-40B4-BE49-F238E27FC236}">
                <a16:creationId xmlns:a16="http://schemas.microsoft.com/office/drawing/2014/main" id="{2539D3BF-69DA-419D-847C-A52D308124E5}"/>
              </a:ext>
            </a:extLst>
          </p:cNvPr>
          <p:cNvSpPr>
            <a:spLocks noChangeArrowheads="1"/>
          </p:cNvSpPr>
          <p:nvPr/>
        </p:nvSpPr>
        <p:spPr bwMode="auto">
          <a:xfrm>
            <a:off x="2603231" y="3906811"/>
            <a:ext cx="4446029" cy="18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适用于工作总结、工作计划、数据分析、宣传策划、一件换色等</a:t>
            </a:r>
          </a:p>
        </p:txBody>
      </p:sp>
      <p:sp>
        <p:nvSpPr>
          <p:cNvPr id="6" name="矩形 5">
            <a:extLst>
              <a:ext uri="{FF2B5EF4-FFF2-40B4-BE49-F238E27FC236}">
                <a16:creationId xmlns:a16="http://schemas.microsoft.com/office/drawing/2014/main" id="{F410D16A-1F5F-44B9-AAED-615277408444}"/>
              </a:ext>
            </a:extLst>
          </p:cNvPr>
          <p:cNvSpPr/>
          <p:nvPr/>
        </p:nvSpPr>
        <p:spPr>
          <a:xfrm>
            <a:off x="1980024" y="3113254"/>
            <a:ext cx="5734262" cy="646331"/>
          </a:xfrm>
          <a:prstGeom prst="rect">
            <a:avLst/>
          </a:prstGeom>
        </p:spPr>
        <p:txBody>
          <a:bodyPr wrap="none">
            <a:spAutoFit/>
          </a:bodyPr>
          <a:lstStyle/>
          <a:p>
            <a:pPr fontAlgn="auto">
              <a:spcBef>
                <a:spcPts val="0"/>
              </a:spcBef>
              <a:spcAft>
                <a:spcPts val="0"/>
              </a:spcAft>
              <a:defRPr/>
            </a:pPr>
            <a:r>
              <a:rPr lang="zh-CN" altLang="en-US" sz="3600" b="1" spc="300" dirty="0">
                <a:solidFill>
                  <a:schemeClr val="accent1"/>
                </a:solidFill>
                <a:latin typeface="微软雅黑" pitchFamily="34" charset="-122"/>
                <a:ea typeface="微软雅黑" pitchFamily="34" charset="-122"/>
                <a:sym typeface="微软雅黑" pitchFamily="34" charset="-122"/>
              </a:rPr>
              <a:t>演讲完毕  谢谢您的观看</a:t>
            </a:r>
          </a:p>
        </p:txBody>
      </p:sp>
      <p:sp>
        <p:nvSpPr>
          <p:cNvPr id="7" name="矩形 6">
            <a:extLst>
              <a:ext uri="{FF2B5EF4-FFF2-40B4-BE49-F238E27FC236}">
                <a16:creationId xmlns:a16="http://schemas.microsoft.com/office/drawing/2014/main" id="{803482D7-E053-4CB7-82C1-36979ACB6937}"/>
              </a:ext>
            </a:extLst>
          </p:cNvPr>
          <p:cNvSpPr/>
          <p:nvPr/>
        </p:nvSpPr>
        <p:spPr>
          <a:xfrm>
            <a:off x="3348751" y="4270266"/>
            <a:ext cx="2848524" cy="246221"/>
          </a:xfrm>
          <a:prstGeom prst="rect">
            <a:avLst/>
          </a:prstGeom>
          <a:noFill/>
          <a:ln>
            <a:solidFill>
              <a:schemeClr val="accent1"/>
            </a:solidFill>
          </a:ln>
        </p:spPr>
        <p:txBody>
          <a:bodyPr wrap="square">
            <a:spAutoFit/>
          </a:bodyPr>
          <a:lstStyle/>
          <a:p>
            <a:pPr algn="r"/>
            <a:r>
              <a:rPr lang="zh-CN" altLang="en-US" sz="1000" dirty="0">
                <a:solidFill>
                  <a:schemeClr val="accent1"/>
                </a:solidFill>
              </a:rPr>
              <a:t>汇报人</a:t>
            </a:r>
            <a:r>
              <a:rPr lang="zh-CN" altLang="en-US" sz="1000" dirty="0" smtClean="0">
                <a:solidFill>
                  <a:schemeClr val="accent1"/>
                </a:solidFill>
              </a:rPr>
              <a:t>：</a:t>
            </a:r>
            <a:r>
              <a:rPr lang="en-US" altLang="zh-CN" sz="1000" dirty="0" smtClean="0">
                <a:solidFill>
                  <a:schemeClr val="accent1"/>
                </a:solidFill>
              </a:rPr>
              <a:t>                 </a:t>
            </a:r>
            <a:r>
              <a:rPr lang="zh-CN" altLang="en-US" sz="1000" dirty="0">
                <a:solidFill>
                  <a:schemeClr val="accent1"/>
                </a:solidFill>
              </a:rPr>
              <a:t>时间：</a:t>
            </a:r>
            <a:r>
              <a:rPr lang="en-US" altLang="zh-CN" sz="1000" dirty="0">
                <a:solidFill>
                  <a:schemeClr val="accent1"/>
                </a:solidFill>
              </a:rPr>
              <a:t>2018</a:t>
            </a:r>
            <a:r>
              <a:rPr lang="zh-CN" altLang="en-US" sz="1000" dirty="0">
                <a:solidFill>
                  <a:schemeClr val="accent1"/>
                </a:solidFill>
              </a:rPr>
              <a:t>年</a:t>
            </a:r>
            <a:r>
              <a:rPr lang="en-US" altLang="zh-CN" sz="1000" dirty="0">
                <a:solidFill>
                  <a:schemeClr val="accent1"/>
                </a:solidFill>
              </a:rPr>
              <a:t>X</a:t>
            </a:r>
            <a:r>
              <a:rPr lang="zh-CN" altLang="en-US" sz="1000" dirty="0">
                <a:solidFill>
                  <a:schemeClr val="accent1"/>
                </a:solidFill>
              </a:rPr>
              <a:t>月</a:t>
            </a:r>
            <a:r>
              <a:rPr lang="en-US" altLang="zh-CN" sz="1000" dirty="0">
                <a:solidFill>
                  <a:schemeClr val="accent1"/>
                </a:solidFill>
              </a:rPr>
              <a:t>X</a:t>
            </a:r>
            <a:r>
              <a:rPr lang="zh-CN" altLang="en-US" sz="1000" dirty="0">
                <a:solidFill>
                  <a:schemeClr val="accent1"/>
                </a:solidFill>
              </a:rPr>
              <a:t>日</a:t>
            </a:r>
            <a:endParaRPr lang="en-US" altLang="zh-CN" sz="1000" dirty="0">
              <a:solidFill>
                <a:schemeClr val="accent1"/>
              </a:solidFill>
            </a:endParaRPr>
          </a:p>
        </p:txBody>
      </p:sp>
      <p:pic>
        <p:nvPicPr>
          <p:cNvPr id="2" name="理查德 克莱得曼钢琴曲精彩现场 秋的喁语">
            <a:hlinkClick r:id="" action="ppaction://media"/>
            <a:extLst>
              <a:ext uri="{FF2B5EF4-FFF2-40B4-BE49-F238E27FC236}">
                <a16:creationId xmlns:a16="http://schemas.microsoft.com/office/drawing/2014/main" id="{F511B97D-EC1E-44ED-8422-3E84832D26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8938" y="1026805"/>
            <a:ext cx="609600" cy="609600"/>
          </a:xfrm>
          <a:prstGeom prst="rect">
            <a:avLst/>
          </a:prstGeom>
        </p:spPr>
      </p:pic>
    </p:spTree>
    <p:extLst>
      <p:ext uri="{BB962C8B-B14F-4D97-AF65-F5344CB8AC3E}">
        <p14:creationId xmlns:p14="http://schemas.microsoft.com/office/powerpoint/2010/main" val="155868690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strVal val="#ppt_w+.3"/>
                                          </p:val>
                                        </p:tav>
                                        <p:tav tm="100000">
                                          <p:val>
                                            <p:strVal val="#ppt_w"/>
                                          </p:val>
                                        </p:tav>
                                      </p:tavLst>
                                    </p:anim>
                                    <p:anim calcmode="lin" valueType="num">
                                      <p:cBhvr>
                                        <p:cTn id="11" dur="1000" fill="hold"/>
                                        <p:tgtEl>
                                          <p:spTgt spid="8"/>
                                        </p:tgtEl>
                                        <p:attrNameLst>
                                          <p:attrName>ppt_h</p:attrName>
                                        </p:attrNameLst>
                                      </p:cBhvr>
                                      <p:tavLst>
                                        <p:tav tm="0">
                                          <p:val>
                                            <p:strVal val="#ppt_h"/>
                                          </p:val>
                                        </p:tav>
                                        <p:tav tm="100000">
                                          <p:val>
                                            <p:strVal val="#ppt_h"/>
                                          </p:val>
                                        </p:tav>
                                      </p:tavLst>
                                    </p:anim>
                                    <p:animEffect transition="in" filter="fade">
                                      <p:cBhvr>
                                        <p:cTn id="12" dur="1000"/>
                                        <p:tgtEl>
                                          <p:spTgt spid="8"/>
                                        </p:tgtEl>
                                      </p:cBhvr>
                                    </p:animEffect>
                                  </p:childTnLst>
                                </p:cTn>
                              </p:par>
                            </p:childTnLst>
                          </p:cTn>
                        </p:par>
                        <p:par>
                          <p:cTn id="13" fill="hold">
                            <p:stCondLst>
                              <p:cond delay="1000"/>
                            </p:stCondLst>
                            <p:childTnLst>
                              <p:par>
                                <p:cTn id="14" presetID="17" presetClass="entr" presetSubtype="10" fill="hold" grpId="0" nodeType="afterEffect">
                                  <p:stCondLst>
                                    <p:cond delay="0"/>
                                  </p:stCondLst>
                                  <p:iterate type="wd">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childTnLst>
                                </p:cTn>
                              </p:par>
                            </p:childTnLst>
                          </p:cTn>
                        </p:par>
                        <p:par>
                          <p:cTn id="18" fill="hold">
                            <p:stCondLst>
                              <p:cond delay="1750"/>
                            </p:stCondLst>
                            <p:childTnLst>
                              <p:par>
                                <p:cTn id="19" presetID="52" presetClass="entr" presetSubtype="0"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Scale>
                                      <p:cBhvr>
                                        <p:cTn id="21"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4"/>
                                        </p:tgtEl>
                                        <p:attrNameLst>
                                          <p:attrName>ppt_x</p:attrName>
                                          <p:attrName>ppt_y</p:attrName>
                                        </p:attrNameLst>
                                      </p:cBhvr>
                                    </p:animMotion>
                                    <p:animEffect transition="in" filter="fade">
                                      <p:cBhvr>
                                        <p:cTn id="23" dur="500"/>
                                        <p:tgtEl>
                                          <p:spTgt spid="4"/>
                                        </p:tgtEl>
                                      </p:cBhvr>
                                    </p:animEffect>
                                  </p:childTnLst>
                                </p:cTn>
                              </p:par>
                            </p:childTnLst>
                          </p:cTn>
                        </p:par>
                        <p:par>
                          <p:cTn id="24" fill="hold">
                            <p:stCondLst>
                              <p:cond delay="36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6" grpId="0"/>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heme/theme1.xml><?xml version="1.0" encoding="utf-8"?>
<a:theme xmlns:a="http://schemas.openxmlformats.org/drawingml/2006/main" name="Office 主题​​">
  <a:themeElements>
    <a:clrScheme name="自定义 807">
      <a:dk1>
        <a:sysClr val="windowText" lastClr="000000"/>
      </a:dk1>
      <a:lt1>
        <a:sysClr val="window" lastClr="FFFFFF"/>
      </a:lt1>
      <a:dk2>
        <a:srgbClr val="44546A"/>
      </a:dk2>
      <a:lt2>
        <a:srgbClr val="E7E6E6"/>
      </a:lt2>
      <a:accent1>
        <a:srgbClr val="EB3729"/>
      </a:accent1>
      <a:accent2>
        <a:srgbClr val="E8732B"/>
      </a:accent2>
      <a:accent3>
        <a:srgbClr val="5D732B"/>
      </a:accent3>
      <a:accent4>
        <a:srgbClr val="EB3729"/>
      </a:accent4>
      <a:accent5>
        <a:srgbClr val="E8732B"/>
      </a:accent5>
      <a:accent6>
        <a:srgbClr val="5D732B"/>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TotalTime>
  <Words>1716</Words>
  <Application>Microsoft Office PowerPoint</Application>
  <PresentationFormat>自定义</PresentationFormat>
  <Paragraphs>208</Paragraphs>
  <Slides>24</Slides>
  <Notes>16</Notes>
  <HiddenSlides>0</HiddenSlides>
  <MMClips>2</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Bebas</vt:lpstr>
      <vt:lpstr>等线</vt:lpstr>
      <vt:lpstr>等线 Light</vt:lpstr>
      <vt:lpstr>方正正中黑简体</vt:lpstr>
      <vt:lpstr>华文黑体</vt:lpstr>
      <vt:lpstr>宋体</vt:lpstr>
      <vt:lpstr>微软雅黑</vt:lpstr>
      <vt:lpstr>幼圆</vt:lpstr>
      <vt:lpstr>Arial</vt:lpstr>
      <vt:lpstr>Arial Black</vt:lpstr>
      <vt:lpstr>Arial Rounded MT Bold</vt:lpstr>
      <vt:lpstr>Calibri</vt:lpstr>
      <vt:lpstr>Calibri Light</vt:lpstr>
      <vt:lpstr>Kartika</vt:lpstr>
      <vt:lpstr>Open Sans</vt:lpstr>
      <vt:lpstr>Roboto condensed</vt:lpstr>
      <vt:lpstr>Rockwell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小芥末素材</cp:lastModifiedBy>
  <cp:revision>45</cp:revision>
  <dcterms:created xsi:type="dcterms:W3CDTF">2017-06-23T01:01:37Z</dcterms:created>
  <dcterms:modified xsi:type="dcterms:W3CDTF">2017-12-12T06:08:50Z</dcterms:modified>
</cp:coreProperties>
</file>